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57" r:id="rId4"/>
    <p:sldId id="265" r:id="rId5"/>
    <p:sldId id="268" r:id="rId6"/>
    <p:sldId id="294" r:id="rId7"/>
    <p:sldId id="266" r:id="rId8"/>
    <p:sldId id="267" r:id="rId9"/>
    <p:sldId id="281" r:id="rId10"/>
    <p:sldId id="269" r:id="rId11"/>
    <p:sldId id="273" r:id="rId12"/>
    <p:sldId id="272" r:id="rId13"/>
    <p:sldId id="275" r:id="rId14"/>
    <p:sldId id="285" r:id="rId15"/>
    <p:sldId id="282" r:id="rId16"/>
    <p:sldId id="288" r:id="rId17"/>
    <p:sldId id="296" r:id="rId18"/>
    <p:sldId id="295" r:id="rId19"/>
    <p:sldId id="279" r:id="rId20"/>
    <p:sldId id="277" r:id="rId21"/>
    <p:sldId id="290" r:id="rId22"/>
    <p:sldId id="292" r:id="rId23"/>
    <p:sldId id="291" r:id="rId24"/>
    <p:sldId id="293" r:id="rId25"/>
    <p:sldId id="284" r:id="rId26"/>
    <p:sldId id="283" r:id="rId27"/>
    <p:sldId id="274" r:id="rId28"/>
    <p:sldId id="278" r:id="rId29"/>
    <p:sldId id="286" r:id="rId30"/>
    <p:sldId id="287" r:id="rId31"/>
    <p:sldId id="270" r:id="rId32"/>
    <p:sldId id="28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inardi" userId="212745de-6f4c-463e-b919-dbfcfc966402" providerId="ADAL" clId="{49BE32A2-CA91-4B5B-A808-46C241E53306}"/>
    <pc:docChg chg="undo custSel addSld modSld sldOrd">
      <pc:chgData name="Michele Linardi" userId="212745de-6f4c-463e-b919-dbfcfc966402" providerId="ADAL" clId="{49BE32A2-CA91-4B5B-A808-46C241E53306}" dt="2023-10-12T22:58:51.358" v="792"/>
      <pc:docMkLst>
        <pc:docMk/>
      </pc:docMkLst>
      <pc:sldChg chg="addSp delSp modSp new mod modMedia setBg addAnim delAnim">
        <pc:chgData name="Michele Linardi" userId="212745de-6f4c-463e-b919-dbfcfc966402" providerId="ADAL" clId="{49BE32A2-CA91-4B5B-A808-46C241E53306}" dt="2023-10-12T22:39:47.062" v="684" actId="403"/>
        <pc:sldMkLst>
          <pc:docMk/>
          <pc:sldMk cId="3480467408" sldId="256"/>
        </pc:sldMkLst>
        <pc:spChg chg="mo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2" creationId="{99030377-3417-A116-4396-26BEEB10A350}"/>
          </ac:spMkLst>
        </pc:spChg>
        <pc:spChg chg="mod">
          <ac:chgData name="Michele Linardi" userId="212745de-6f4c-463e-b919-dbfcfc966402" providerId="ADAL" clId="{49BE32A2-CA91-4B5B-A808-46C241E53306}" dt="2023-10-12T22:39:47.062" v="684" actId="403"/>
          <ac:spMkLst>
            <pc:docMk/>
            <pc:sldMk cId="3480467408" sldId="256"/>
            <ac:spMk id="3" creationId="{9EF7C829-9622-F602-4A4D-89E5B2AB6BA5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8" creationId="{FFD48BC7-DC40-47DE-87EE-9F4B6ECB9ABB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9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0" creationId="{E502BBC7-2C76-46F3-BC24-5985BC13DB88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11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2" creationId="{C7F28D52-2A5F-4D23-81AE-7CB8B591C7AF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3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5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7" creationId="{3629484E-3792-4B3D-89AD-7C8A1ED0E0D4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19" creationId="{C73035C9-93C9-4A1C-B191-8129054EC5ED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20" creationId="{EED8D03E-F375-4E67-B932-FF9B007BB420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2" creationId="{23D09407-53BC-485E-B4CE-BC5E4FC4B25B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4" creationId="{921DB988-49FC-4608-B0A2-E2F3A4019041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38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8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9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50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6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7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8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0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1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2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4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5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6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1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3" creationId="{4C9AFA28-B5ED-4346-9AF7-68A157F16C7E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5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6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7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8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0" creationId="{B7BD7FCF-A254-4A97-A15C-319B67622677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1" creationId="{52FFAF72-6204-4676-9C6F-9A4CC4D91805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3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4" creationId="{4C9AFA28-B5ED-4346-9AF7-68A157F16C7E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6" creationId="{19D32F93-50AC-4C46-A5DB-291C60DDB7BD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7" creationId="{B9A1D9BC-1455-4308-9ABD-A3F8EDB67AA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8" creationId="{827DC2C4-B485-428A-BF4A-472D2967F47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9" creationId="{4A62647B-1222-407C-8740-5A497612B1F5}"/>
          </ac:spMkLst>
        </pc:spChg>
        <pc:grpChg chg="add del">
          <ac:chgData name="Michele Linardi" userId="212745de-6f4c-463e-b919-dbfcfc966402" providerId="ADAL" clId="{49BE32A2-CA91-4B5B-A808-46C241E53306}" dt="2023-10-12T20:56:00.814" v="616" actId="26606"/>
          <ac:grpSpMkLst>
            <pc:docMk/>
            <pc:sldMk cId="3480467408" sldId="256"/>
            <ac:grpSpMk id="25" creationId="{89D1390B-7E13-4B4F-9CB2-391063412E54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36" creationId="{E9B930FD-8671-4C4C-ADCF-73AC1D0CD417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42" creationId="{383C2651-AE0C-4AE4-8725-E2F9414FE219}"/>
          </ac:grpSpMkLst>
        </pc:grpChg>
        <pc:grpChg chg="add del">
          <ac:chgData name="Michele Linardi" userId="212745de-6f4c-463e-b919-dbfcfc966402" providerId="ADAL" clId="{49BE32A2-CA91-4B5B-A808-46C241E53306}" dt="2023-10-12T20:55:51.062" v="611" actId="26606"/>
          <ac:grpSpMkLst>
            <pc:docMk/>
            <pc:sldMk cId="3480467408" sldId="256"/>
            <ac:grpSpMk id="54" creationId="{89D1390B-7E13-4B4F-9CB2-391063412E54}"/>
          </ac:grpSpMkLst>
        </pc:grpChg>
        <pc:picChg chg="add del mod">
          <ac:chgData name="Michele Linardi" userId="212745de-6f4c-463e-b919-dbfcfc966402" providerId="ADAL" clId="{49BE32A2-CA91-4B5B-A808-46C241E53306}" dt="2023-10-12T20:55:22.305" v="592" actId="26606"/>
          <ac:picMkLst>
            <pc:docMk/>
            <pc:sldMk cId="3480467408" sldId="256"/>
            <ac:picMk id="5" creationId="{AA362D45-5392-F01D-B362-7FE062035577}"/>
          </ac:picMkLst>
        </pc:picChg>
        <pc:picChg chg="add del">
          <ac:chgData name="Michele Linardi" userId="212745de-6f4c-463e-b919-dbfcfc966402" providerId="ADAL" clId="{49BE32A2-CA91-4B5B-A808-46C241E53306}" dt="2023-10-12T20:55:25.251" v="601" actId="26606"/>
          <ac:picMkLst>
            <pc:docMk/>
            <pc:sldMk cId="3480467408" sldId="256"/>
            <ac:picMk id="7" creationId="{5B988297-7B33-CF6A-75D2-F4B36D273F65}"/>
          </ac:picMkLst>
        </pc:picChg>
        <pc:picChg chg="add del">
          <ac:chgData name="Michele Linardi" userId="212745de-6f4c-463e-b919-dbfcfc966402" providerId="ADAL" clId="{49BE32A2-CA91-4B5B-A808-46C241E53306}" dt="2023-10-12T20:55:23.627" v="596" actId="26606"/>
          <ac:picMkLst>
            <pc:docMk/>
            <pc:sldMk cId="3480467408" sldId="256"/>
            <ac:picMk id="14" creationId="{E16E2CA2-49DA-E4B8-0041-7E6297FCBAAB}"/>
          </ac:picMkLst>
        </pc:picChg>
        <pc:picChg chg="add mod ord">
          <ac:chgData name="Michele Linardi" userId="212745de-6f4c-463e-b919-dbfcfc966402" providerId="ADAL" clId="{49BE32A2-CA91-4B5B-A808-46C241E53306}" dt="2023-10-12T22:39:33.567" v="677" actId="26606"/>
          <ac:picMkLst>
            <pc:docMk/>
            <pc:sldMk cId="3480467408" sldId="256"/>
            <ac:picMk id="24" creationId="{8A7AADC3-AACE-0D77-3CE8-4AFEE0141D9E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27:10.842" v="438" actId="1076"/>
        <pc:sldMkLst>
          <pc:docMk/>
          <pc:sldMk cId="1175082408" sldId="257"/>
        </pc:sldMkLst>
        <pc:spChg chg="mod">
          <ac:chgData name="Michele Linardi" userId="212745de-6f4c-463e-b919-dbfcfc966402" providerId="ADAL" clId="{49BE32A2-CA91-4B5B-A808-46C241E53306}" dt="2023-10-12T13:48:22.479" v="117" actId="20577"/>
          <ac:spMkLst>
            <pc:docMk/>
            <pc:sldMk cId="1175082408" sldId="257"/>
            <ac:spMk id="2" creationId="{8AE9AB86-35E8-FEE8-C561-4A5A2FF2D306}"/>
          </ac:spMkLst>
        </pc:spChg>
        <pc:spChg chg="mod">
          <ac:chgData name="Michele Linardi" userId="212745de-6f4c-463e-b919-dbfcfc966402" providerId="ADAL" clId="{49BE32A2-CA91-4B5B-A808-46C241E53306}" dt="2023-10-12T14:23:17.022" v="429" actId="1076"/>
          <ac:spMkLst>
            <pc:docMk/>
            <pc:sldMk cId="1175082408" sldId="257"/>
            <ac:spMk id="3" creationId="{2D4BC68F-0B48-8EB4-FB54-FEE1342710ED}"/>
          </ac:spMkLst>
        </pc:spChg>
        <pc:spChg chg="add del mod">
          <ac:chgData name="Michele Linardi" userId="212745de-6f4c-463e-b919-dbfcfc966402" providerId="ADAL" clId="{49BE32A2-CA91-4B5B-A808-46C241E53306}" dt="2023-10-12T14:05:29.386" v="261"/>
          <ac:spMkLst>
            <pc:docMk/>
            <pc:sldMk cId="1175082408" sldId="257"/>
            <ac:spMk id="4" creationId="{FB3DDFAA-6648-0B51-FEC2-F306F01BD8B6}"/>
          </ac:spMkLst>
        </pc:spChg>
        <pc:spChg chg="add mod">
          <ac:chgData name="Michele Linardi" userId="212745de-6f4c-463e-b919-dbfcfc966402" providerId="ADAL" clId="{49BE32A2-CA91-4B5B-A808-46C241E53306}" dt="2023-10-12T14:27:10.842" v="438" actId="1076"/>
          <ac:spMkLst>
            <pc:docMk/>
            <pc:sldMk cId="1175082408" sldId="257"/>
            <ac:spMk id="6" creationId="{C462073F-7CCB-E3EB-DD6B-97443541C032}"/>
          </ac:spMkLst>
        </pc:spChg>
        <pc:picChg chg="add mod">
          <ac:chgData name="Michele Linardi" userId="212745de-6f4c-463e-b919-dbfcfc966402" providerId="ADAL" clId="{49BE32A2-CA91-4B5B-A808-46C241E53306}" dt="2023-10-12T14:26:15.805" v="433" actId="1076"/>
          <ac:picMkLst>
            <pc:docMk/>
            <pc:sldMk cId="1175082408" sldId="257"/>
            <ac:picMk id="2050" creationId="{12DDCD62-C84C-A42A-273E-03CFCCD85B40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2:49:41.651" v="721" actId="20577"/>
        <pc:sldMkLst>
          <pc:docMk/>
          <pc:sldMk cId="3087677535" sldId="258"/>
        </pc:sldMkLst>
        <pc:spChg chg="add">
          <ac:chgData name="Michele Linardi" userId="212745de-6f4c-463e-b919-dbfcfc966402" providerId="ADAL" clId="{49BE32A2-CA91-4B5B-A808-46C241E53306}" dt="2023-10-12T22:48:42.165" v="707"/>
          <ac:spMkLst>
            <pc:docMk/>
            <pc:sldMk cId="3087677535" sldId="258"/>
            <ac:spMk id="2" creationId="{67B67F47-C827-EA7A-BAB4-FD1F03DE5E86}"/>
          </ac:spMkLst>
        </pc:spChg>
        <pc:spChg chg="del">
          <ac:chgData name="Michele Linardi" userId="212745de-6f4c-463e-b919-dbfcfc966402" providerId="ADAL" clId="{49BE32A2-CA91-4B5B-A808-46C241E53306}" dt="2023-10-12T13:47:51.345" v="107" actId="478"/>
          <ac:spMkLst>
            <pc:docMk/>
            <pc:sldMk cId="3087677535" sldId="258"/>
            <ac:spMk id="2" creationId="{E0B5878F-5DA7-85AC-85F1-D0EA7814B1E9}"/>
          </ac:spMkLst>
        </pc:spChg>
        <pc:spChg chg="del">
          <ac:chgData name="Michele Linardi" userId="212745de-6f4c-463e-b919-dbfcfc966402" providerId="ADAL" clId="{49BE32A2-CA91-4B5B-A808-46C241E53306}" dt="2023-10-12T13:47:49.760" v="106" actId="478"/>
          <ac:spMkLst>
            <pc:docMk/>
            <pc:sldMk cId="3087677535" sldId="258"/>
            <ac:spMk id="3" creationId="{0DA01546-015F-5A4F-38C1-7E082BE17B83}"/>
          </ac:spMkLst>
        </pc:spChg>
        <pc:spChg chg="add mod">
          <ac:chgData name="Michele Linardi" userId="212745de-6f4c-463e-b919-dbfcfc966402" providerId="ADAL" clId="{49BE32A2-CA91-4B5B-A808-46C241E53306}" dt="2023-10-12T22:49:00.394" v="708"/>
          <ac:spMkLst>
            <pc:docMk/>
            <pc:sldMk cId="3087677535" sldId="258"/>
            <ac:spMk id="3" creationId="{E9E9C2C2-2B64-6DB8-8C02-3297E63B080D}"/>
          </ac:spMkLst>
        </pc:spChg>
        <pc:spChg chg="add mod">
          <ac:chgData name="Michele Linardi" userId="212745de-6f4c-463e-b919-dbfcfc966402" providerId="ADAL" clId="{49BE32A2-CA91-4B5B-A808-46C241E53306}" dt="2023-10-12T13:49:39.137" v="153" actId="20577"/>
          <ac:spMkLst>
            <pc:docMk/>
            <pc:sldMk cId="3087677535" sldId="258"/>
            <ac:spMk id="4" creationId="{F0D6CD16-CF6F-02ED-2669-73DF8186C03F}"/>
          </ac:spMkLst>
        </pc:spChg>
        <pc:spChg chg="add del mod">
          <ac:chgData name="Michele Linardi" userId="212745de-6f4c-463e-b919-dbfcfc966402" providerId="ADAL" clId="{49BE32A2-CA91-4B5B-A808-46C241E53306}" dt="2023-10-12T22:49:19.182" v="711"/>
          <ac:spMkLst>
            <pc:docMk/>
            <pc:sldMk cId="3087677535" sldId="258"/>
            <ac:spMk id="5" creationId="{81F83DE4-BCD1-70B1-513E-FC1ED342F258}"/>
          </ac:spMkLst>
        </pc:spChg>
        <pc:spChg chg="add mod">
          <ac:chgData name="Michele Linardi" userId="212745de-6f4c-463e-b919-dbfcfc966402" providerId="ADAL" clId="{49BE32A2-CA91-4B5B-A808-46C241E53306}" dt="2023-10-12T22:49:41.651" v="721" actId="20577"/>
          <ac:spMkLst>
            <pc:docMk/>
            <pc:sldMk cId="3087677535" sldId="258"/>
            <ac:spMk id="6" creationId="{E25EB979-3C72-3102-AF20-0E7E4FAA8F33}"/>
          </ac:spMkLst>
        </pc:spChg>
        <pc:graphicFrameChg chg="add del mod modGraphic">
          <ac:chgData name="Michele Linardi" userId="212745de-6f4c-463e-b919-dbfcfc966402" providerId="ADAL" clId="{49BE32A2-CA91-4B5B-A808-46C241E53306}" dt="2023-10-12T22:38:14.870" v="665" actId="478"/>
          <ac:graphicFrameMkLst>
            <pc:docMk/>
            <pc:sldMk cId="3087677535" sldId="258"/>
            <ac:graphicFrameMk id="5" creationId="{53A2A8FB-F6A3-B3A8-BC88-4BD8A8076B26}"/>
          </ac:graphicFrameMkLst>
        </pc:graphicFrameChg>
        <pc:picChg chg="add mod">
          <ac:chgData name="Michele Linardi" userId="212745de-6f4c-463e-b919-dbfcfc966402" providerId="ADAL" clId="{49BE32A2-CA91-4B5B-A808-46C241E53306}" dt="2023-10-12T21:26:18.856" v="652" actId="1076"/>
          <ac:picMkLst>
            <pc:docMk/>
            <pc:sldMk cId="3087677535" sldId="258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14:22:26.404" v="426" actId="20577"/>
        <pc:sldMkLst>
          <pc:docMk/>
          <pc:sldMk cId="535137630" sldId="259"/>
        </pc:sldMkLst>
        <pc:spChg chg="add mod">
          <ac:chgData name="Michele Linardi" userId="212745de-6f4c-463e-b919-dbfcfc966402" providerId="ADAL" clId="{49BE32A2-CA91-4B5B-A808-46C241E53306}" dt="2023-10-12T14:22:26.404" v="426" actId="20577"/>
          <ac:spMkLst>
            <pc:docMk/>
            <pc:sldMk cId="535137630" sldId="259"/>
            <ac:spMk id="2" creationId="{60E94219-CC1C-CD17-CDA2-E58C3951AACB}"/>
          </ac:spMkLst>
        </pc:spChg>
        <pc:spChg chg="mod">
          <ac:chgData name="Michele Linardi" userId="212745de-6f4c-463e-b919-dbfcfc966402" providerId="ADAL" clId="{49BE32A2-CA91-4B5B-A808-46C241E53306}" dt="2023-10-12T13:56:18.241" v="210" actId="20577"/>
          <ac:spMkLst>
            <pc:docMk/>
            <pc:sldMk cId="535137630" sldId="259"/>
            <ac:spMk id="4" creationId="{F0D6CD16-CF6F-02ED-2669-73DF8186C03F}"/>
          </ac:spMkLst>
        </pc:spChg>
        <pc:picChg chg="del">
          <ac:chgData name="Michele Linardi" userId="212745de-6f4c-463e-b919-dbfcfc966402" providerId="ADAL" clId="{49BE32A2-CA91-4B5B-A808-46C241E53306}" dt="2023-10-12T13:50:14.237" v="156" actId="478"/>
          <ac:picMkLst>
            <pc:docMk/>
            <pc:sldMk cId="535137630" sldId="259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14:08:13.415" v="353" actId="113"/>
        <pc:sldMkLst>
          <pc:docMk/>
          <pc:sldMk cId="2459466916" sldId="260"/>
        </pc:sldMkLst>
        <pc:spChg chg="add mod">
          <ac:chgData name="Michele Linardi" userId="212745de-6f4c-463e-b919-dbfcfc966402" providerId="ADAL" clId="{49BE32A2-CA91-4B5B-A808-46C241E53306}" dt="2023-10-12T14:08:13.415" v="353" actId="113"/>
          <ac:spMkLst>
            <pc:docMk/>
            <pc:sldMk cId="2459466916" sldId="260"/>
            <ac:spMk id="2" creationId="{28DC4C8D-35C2-1BEE-30E2-50740F885C4E}"/>
          </ac:spMkLst>
        </pc:spChg>
        <pc:spChg chg="add del mod">
          <ac:chgData name="Michele Linardi" userId="212745de-6f4c-463e-b919-dbfcfc966402" providerId="ADAL" clId="{49BE32A2-CA91-4B5B-A808-46C241E53306}" dt="2023-10-12T14:05:32.762" v="264"/>
          <ac:spMkLst>
            <pc:docMk/>
            <pc:sldMk cId="2459466916" sldId="260"/>
            <ac:spMk id="3" creationId="{EBD029C2-396F-C4CA-B554-C5477D94D8D2}"/>
          </ac:spMkLst>
        </pc:spChg>
      </pc:sldChg>
      <pc:sldChg chg="addSp delSp modSp new mod setBg">
        <pc:chgData name="Michele Linardi" userId="212745de-6f4c-463e-b919-dbfcfc966402" providerId="ADAL" clId="{49BE32A2-CA91-4B5B-A808-46C241E53306}" dt="2023-10-12T14:35:10.433" v="562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" creationId="{2DDF38DB-1BBA-37CF-0A3E-F892D28CF233}"/>
          </ac:spMkLst>
        </pc:spChg>
        <pc:spChg chg="mod ord">
          <ac:chgData name="Michele Linardi" userId="212745de-6f4c-463e-b919-dbfcfc966402" providerId="ADAL" clId="{49BE32A2-CA91-4B5B-A808-46C241E53306}" dt="2023-10-12T14:35:10.433" v="562" actId="20577"/>
          <ac:spMkLst>
            <pc:docMk/>
            <pc:sldMk cId="3649159143" sldId="261"/>
            <ac:spMk id="3" creationId="{C5CC9056-0F4F-0F55-7838-347F27D88A17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9" creationId="{9F7D5CDA-D291-4307-BF55-1381FED29634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1" creationId="{59B296B9-C5A5-4E4F-9B60-C907B5F1466C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3" creationId="{D0300FD3-5AF1-6305-15FA-9078072672E2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5" creationId="{2C61293E-6EBE-43EF-A52C-9BEBFD7679D4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7" creationId="{21540236-BFD5-4A9D-8840-4703E7F76825}"/>
          </ac:spMkLst>
        </pc:spChg>
        <pc:spChg chg="add del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19" creationId="{D009D6D5-DAC2-4A8B-A17A-E206B9012D09}"/>
          </ac:spMkLst>
        </pc:spChg>
        <pc:spChg chg="ad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5" creationId="{79BB35BC-D5C2-4C8B-A22A-A71E6191913B}"/>
          </ac:spMkLst>
        </pc:spChg>
        <pc:picChg chg="add del">
          <ac:chgData name="Michele Linardi" userId="212745de-6f4c-463e-b919-dbfcfc966402" providerId="ADAL" clId="{49BE32A2-CA91-4B5B-A808-46C241E53306}" dt="2023-10-12T14:34:20.541" v="522" actId="26606"/>
          <ac:picMkLst>
            <pc:docMk/>
            <pc:sldMk cId="3649159143" sldId="261"/>
            <ac:picMk id="5" creationId="{97E44950-F37E-05DF-331B-144CEA89C811}"/>
          </ac:picMkLst>
        </pc:picChg>
        <pc:picChg chg="add del">
          <ac:chgData name="Michele Linardi" userId="212745de-6f4c-463e-b919-dbfcfc966402" providerId="ADAL" clId="{49BE32A2-CA91-4B5B-A808-46C241E53306}" dt="2023-10-12T14:34:22.682" v="524" actId="26606"/>
          <ac:picMkLst>
            <pc:docMk/>
            <pc:sldMk cId="3649159143" sldId="261"/>
            <ac:picMk id="16" creationId="{3B527223-11F8-100D-9B99-050E6F621FA7}"/>
          </ac:picMkLst>
        </pc:picChg>
        <pc:picChg chg="add mod">
          <ac:chgData name="Michele Linardi" userId="212745de-6f4c-463e-b919-dbfcfc966402" providerId="ADAL" clId="{49BE32A2-CA91-4B5B-A808-46C241E53306}" dt="2023-10-12T14:34:34.670" v="526" actId="26606"/>
          <ac:picMkLst>
            <pc:docMk/>
            <pc:sldMk cId="3649159143" sldId="261"/>
            <ac:picMk id="20" creationId="{5AFAD772-1FD3-FE50-D194-AA23A40406DE}"/>
          </ac:picMkLst>
        </pc:picChg>
      </pc:sldChg>
      <pc:sldChg chg="addSp delSp modSp new mod setBg addAnim delAnim">
        <pc:chgData name="Michele Linardi" userId="212745de-6f4c-463e-b919-dbfcfc966402" providerId="ADAL" clId="{49BE32A2-CA91-4B5B-A808-46C241E53306}" dt="2023-10-12T20:57:16.532" v="628" actId="1076"/>
        <pc:sldMkLst>
          <pc:docMk/>
          <pc:sldMk cId="1258604920" sldId="262"/>
        </pc:sldMkLst>
        <pc:spChg chg="mo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2" creationId="{E966E366-C9C1-878E-7DA3-A95FE38D9D5A}"/>
          </ac:spMkLst>
        </pc:spChg>
        <pc:spChg chg="mod">
          <ac:chgData name="Michele Linardi" userId="212745de-6f4c-463e-b919-dbfcfc966402" providerId="ADAL" clId="{49BE32A2-CA91-4B5B-A808-46C241E53306}" dt="2023-10-12T20:57:16.532" v="628" actId="1076"/>
          <ac:spMkLst>
            <pc:docMk/>
            <pc:sldMk cId="1258604920" sldId="262"/>
            <ac:spMk id="3" creationId="{7726ECFF-AFC8-6130-2FE9-29E34314186C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8" creationId="{100EDD19-6802-4EC3-95CE-CFFAB042CFD6}"/>
          </ac:spMkLst>
        </pc:spChg>
        <pc:spChg chg="add del">
          <ac:chgData name="Michele Linardi" userId="212745de-6f4c-463e-b919-dbfcfc966402" providerId="ADAL" clId="{49BE32A2-CA91-4B5B-A808-46C241E53306}" dt="2023-10-12T20:56:23.819" v="619" actId="26606"/>
          <ac:spMkLst>
            <pc:docMk/>
            <pc:sldMk cId="1258604920" sldId="262"/>
            <ac:spMk id="9" creationId="{2A0E4E09-FC02-4ADC-951A-3FFA90B6FE39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10" creationId="{DB17E863-922E-4C26-BD64-E8FD41D28661}"/>
          </ac:spMkLst>
        </pc:spChg>
        <pc:grpChg chg="add del">
          <ac:chgData name="Michele Linardi" userId="212745de-6f4c-463e-b919-dbfcfc966402" providerId="ADAL" clId="{49BE32A2-CA91-4B5B-A808-46C241E53306}" dt="2023-10-12T20:56:23.819" v="619" actId="26606"/>
          <ac:grpSpMkLst>
            <pc:docMk/>
            <pc:sldMk cId="1258604920" sldId="262"/>
            <ac:grpSpMk id="11" creationId="{3DFB5C00-6040-4666-9765-4391ECB26F36}"/>
          </ac:grpSpMkLst>
        </pc:grpChg>
        <pc:picChg chg="add del">
          <ac:chgData name="Michele Linardi" userId="212745de-6f4c-463e-b919-dbfcfc966402" providerId="ADAL" clId="{49BE32A2-CA91-4B5B-A808-46C241E53306}" dt="2023-10-12T20:56:23.819" v="619" actId="26606"/>
          <ac:picMkLst>
            <pc:docMk/>
            <pc:sldMk cId="1258604920" sldId="262"/>
            <ac:picMk id="5" creationId="{0FFDD713-ADE8-7610-A8F4-B8B3C907D78B}"/>
          </ac:picMkLst>
        </pc:picChg>
        <pc:picChg chg="add mod">
          <ac:chgData name="Michele Linardi" userId="212745de-6f4c-463e-b919-dbfcfc966402" providerId="ADAL" clId="{49BE32A2-CA91-4B5B-A808-46C241E53306}" dt="2023-10-12T20:57:16.532" v="628" actId="1076"/>
          <ac:picMkLst>
            <pc:docMk/>
            <pc:sldMk cId="1258604920" sldId="262"/>
            <ac:picMk id="6146" creationId="{AC151094-870C-64A6-208B-B3471FD69B8B}"/>
          </ac:picMkLst>
        </pc:picChg>
      </pc:sldChg>
      <pc:sldChg chg="addSp delSp modSp new mod setBg">
        <pc:chgData name="Michele Linardi" userId="212745de-6f4c-463e-b919-dbfcfc966402" providerId="ADAL" clId="{49BE32A2-CA91-4B5B-A808-46C241E53306}" dt="2023-10-12T20:59:37.344" v="637" actId="1076"/>
        <pc:sldMkLst>
          <pc:docMk/>
          <pc:sldMk cId="4194683464" sldId="263"/>
        </pc:sldMkLst>
        <pc:spChg chg="mod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2" creationId="{B26D2B99-4B6B-469E-7053-232C864FE09F}"/>
          </ac:spMkLst>
        </pc:spChg>
        <pc:spChg chg="add del mod">
          <ac:chgData name="Michele Linardi" userId="212745de-6f4c-463e-b919-dbfcfc966402" providerId="ADAL" clId="{49BE32A2-CA91-4B5B-A808-46C241E53306}" dt="2023-10-12T20:59:17.229" v="630" actId="478"/>
          <ac:spMkLst>
            <pc:docMk/>
            <pc:sldMk cId="4194683464" sldId="263"/>
            <ac:spMk id="3" creationId="{C8AB442E-16E8-109E-AF98-F0E7533596B3}"/>
          </ac:spMkLst>
        </pc:spChg>
        <pc:spChg chg="add del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9" creationId="{53306540-870A-7346-8CFF-A1B08DE50CF9}"/>
          </ac:spMkLst>
        </pc:spChg>
        <pc:grpChg chg="add del">
          <ac:chgData name="Michele Linardi" userId="212745de-6f4c-463e-b919-dbfcfc966402" providerId="ADAL" clId="{49BE32A2-CA91-4B5B-A808-46C241E53306}" dt="2023-10-12T20:55:33.631" v="604" actId="26606"/>
          <ac:grpSpMkLst>
            <pc:docMk/>
            <pc:sldMk cId="4194683464" sldId="263"/>
            <ac:grpSpMk id="11" creationId="{A6A79260-DC16-1E89-E412-78DBD431A19B}"/>
          </ac:grpSpMkLst>
        </pc:grpChg>
        <pc:picChg chg="add del">
          <ac:chgData name="Michele Linardi" userId="212745de-6f4c-463e-b919-dbfcfc966402" providerId="ADAL" clId="{49BE32A2-CA91-4B5B-A808-46C241E53306}" dt="2023-10-12T20:55:33.631" v="604" actId="26606"/>
          <ac:picMkLst>
            <pc:docMk/>
            <pc:sldMk cId="4194683464" sldId="263"/>
            <ac:picMk id="5" creationId="{2D87D9E9-095C-DFB3-0257-3E3BA12C6590}"/>
          </ac:picMkLst>
        </pc:picChg>
        <pc:picChg chg="add mod">
          <ac:chgData name="Michele Linardi" userId="212745de-6f4c-463e-b919-dbfcfc966402" providerId="ADAL" clId="{49BE32A2-CA91-4B5B-A808-46C241E53306}" dt="2023-10-12T20:59:37.344" v="637" actId="1076"/>
          <ac:picMkLst>
            <pc:docMk/>
            <pc:sldMk cId="4194683464" sldId="263"/>
            <ac:picMk id="7170" creationId="{F2A59F01-0D96-00B6-5D58-11A98F963B9D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1:00:53.861" v="646" actId="1076"/>
        <pc:sldMkLst>
          <pc:docMk/>
          <pc:sldMk cId="2153141088" sldId="264"/>
        </pc:sldMkLst>
        <pc:spChg chg="mod">
          <ac:chgData name="Michele Linardi" userId="212745de-6f4c-463e-b919-dbfcfc966402" providerId="ADAL" clId="{49BE32A2-CA91-4B5B-A808-46C241E53306}" dt="2023-10-12T21:00:40.196" v="638" actId="1076"/>
          <ac:spMkLst>
            <pc:docMk/>
            <pc:sldMk cId="2153141088" sldId="264"/>
            <ac:spMk id="2" creationId="{96778F1F-6B1A-F40E-B37D-BC51D01FD446}"/>
          </ac:spMkLst>
        </pc:spChg>
        <pc:spChg chg="del">
          <ac:chgData name="Michele Linardi" userId="212745de-6f4c-463e-b919-dbfcfc966402" providerId="ADAL" clId="{49BE32A2-CA91-4B5B-A808-46C241E53306}" dt="2023-10-12T21:00:43.036" v="639" actId="478"/>
          <ac:spMkLst>
            <pc:docMk/>
            <pc:sldMk cId="2153141088" sldId="264"/>
            <ac:spMk id="3" creationId="{2FBDB822-1656-DF89-B98B-4BBCA0B9F446}"/>
          </ac:spMkLst>
        </pc:spChg>
        <pc:picChg chg="add mod">
          <ac:chgData name="Michele Linardi" userId="212745de-6f4c-463e-b919-dbfcfc966402" providerId="ADAL" clId="{49BE32A2-CA91-4B5B-A808-46C241E53306}" dt="2023-10-12T21:00:53.861" v="646" actId="1076"/>
          <ac:picMkLst>
            <pc:docMk/>
            <pc:sldMk cId="2153141088" sldId="264"/>
            <ac:picMk id="8194" creationId="{0871521B-D712-4FC9-E7AB-1C1E7B493C17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36:26.263" v="588" actId="1076"/>
        <pc:sldMkLst>
          <pc:docMk/>
          <pc:sldMk cId="1584072865" sldId="265"/>
        </pc:sldMkLst>
        <pc:spChg chg="mod">
          <ac:chgData name="Michele Linardi" userId="212745de-6f4c-463e-b919-dbfcfc966402" providerId="ADAL" clId="{49BE32A2-CA91-4B5B-A808-46C241E53306}" dt="2023-10-12T14:35:43.987" v="580" actId="20577"/>
          <ac:spMkLst>
            <pc:docMk/>
            <pc:sldMk cId="1584072865" sldId="265"/>
            <ac:spMk id="2" creationId="{7C2DFF71-69DD-C568-27BA-AF3F3F72CED9}"/>
          </ac:spMkLst>
        </pc:spChg>
        <pc:spChg chg="del">
          <ac:chgData name="Michele Linardi" userId="212745de-6f4c-463e-b919-dbfcfc966402" providerId="ADAL" clId="{49BE32A2-CA91-4B5B-A808-46C241E53306}" dt="2023-10-12T14:36:09.869" v="581" actId="478"/>
          <ac:spMkLst>
            <pc:docMk/>
            <pc:sldMk cId="1584072865" sldId="265"/>
            <ac:spMk id="3" creationId="{D9B756DE-5CF8-51B6-0DD2-C32AC9800201}"/>
          </ac:spMkLst>
        </pc:spChg>
        <pc:spChg chg="add mod">
          <ac:chgData name="Michele Linardi" userId="212745de-6f4c-463e-b919-dbfcfc966402" providerId="ADAL" clId="{49BE32A2-CA91-4B5B-A808-46C241E53306}" dt="2023-10-12T14:36:26.263" v="588" actId="1076"/>
          <ac:spMkLst>
            <pc:docMk/>
            <pc:sldMk cId="1584072865" sldId="265"/>
            <ac:spMk id="5" creationId="{F6415A3A-C6A6-9731-6D41-7E221AB98236}"/>
          </ac:spMkLst>
        </pc:spChg>
        <pc:picChg chg="add mod">
          <ac:chgData name="Michele Linardi" userId="212745de-6f4c-463e-b919-dbfcfc966402" providerId="ADAL" clId="{49BE32A2-CA91-4B5B-A808-46C241E53306}" dt="2023-10-12T14:36:14.075" v="584" actId="1076"/>
          <ac:picMkLst>
            <pc:docMk/>
            <pc:sldMk cId="1584072865" sldId="265"/>
            <ac:picMk id="5122" creationId="{926D9B71-A967-C011-8E98-018B1CB5F952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0:04.042" v="723" actId="20577"/>
        <pc:sldMkLst>
          <pc:docMk/>
          <pc:sldMk cId="404497330" sldId="266"/>
        </pc:sldMkLst>
        <pc:spChg chg="add mod">
          <ac:chgData name="Michele Linardi" userId="212745de-6f4c-463e-b919-dbfcfc966402" providerId="ADAL" clId="{49BE32A2-CA91-4B5B-A808-46C241E53306}" dt="2023-10-12T22:50:04.042" v="723" actId="20577"/>
          <ac:spMkLst>
            <pc:docMk/>
            <pc:sldMk cId="404497330" sldId="266"/>
            <ac:spMk id="2" creationId="{9626E71D-6A28-085E-8DCD-3B2A6C4A356E}"/>
          </ac:spMkLst>
        </pc:spChg>
        <pc:picChg chg="mod">
          <ac:chgData name="Michele Linardi" userId="212745de-6f4c-463e-b919-dbfcfc966402" providerId="ADAL" clId="{49BE32A2-CA91-4B5B-A808-46C241E53306}" dt="2023-10-12T21:26:12.692" v="651" actId="1076"/>
          <ac:picMkLst>
            <pc:docMk/>
            <pc:sldMk cId="404497330" sldId="266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22:55:43.207" v="749" actId="20577"/>
        <pc:sldMkLst>
          <pc:docMk/>
          <pc:sldMk cId="1415282413" sldId="267"/>
        </pc:sldMkLst>
        <pc:spChg chg="add mod">
          <ac:chgData name="Michele Linardi" userId="212745de-6f4c-463e-b919-dbfcfc966402" providerId="ADAL" clId="{49BE32A2-CA91-4B5B-A808-46C241E53306}" dt="2023-10-12T22:55:43.207" v="749" actId="20577"/>
          <ac:spMkLst>
            <pc:docMk/>
            <pc:sldMk cId="1415282413" sldId="267"/>
            <ac:spMk id="2" creationId="{305B9FCE-34A1-9F7C-FFD9-6F047828ECEC}"/>
          </ac:spMkLst>
        </pc:spChg>
        <pc:spChg chg="add">
          <ac:chgData name="Michele Linardi" userId="212745de-6f4c-463e-b919-dbfcfc966402" providerId="ADAL" clId="{49BE32A2-CA91-4B5B-A808-46C241E53306}" dt="2023-10-12T22:53:52.518" v="729"/>
          <ac:spMkLst>
            <pc:docMk/>
            <pc:sldMk cId="1415282413" sldId="267"/>
            <ac:spMk id="3" creationId="{18CD3231-87BA-C27B-3EB7-0B2E4D601093}"/>
          </ac:spMkLst>
        </pc:spChg>
        <pc:spChg chg="add mod">
          <ac:chgData name="Michele Linardi" userId="212745de-6f4c-463e-b919-dbfcfc966402" providerId="ADAL" clId="{49BE32A2-CA91-4B5B-A808-46C241E53306}" dt="2023-10-12T22:54:03.236" v="730"/>
          <ac:spMkLst>
            <pc:docMk/>
            <pc:sldMk cId="1415282413" sldId="267"/>
            <ac:spMk id="6" creationId="{0D0AF3A0-A0BE-8C36-8D7D-6975DBAD8530}"/>
          </ac:spMkLst>
        </pc:spChg>
        <pc:spChg chg="add del mod">
          <ac:chgData name="Michele Linardi" userId="212745de-6f4c-463e-b919-dbfcfc966402" providerId="ADAL" clId="{49BE32A2-CA91-4B5B-A808-46C241E53306}" dt="2023-10-12T22:54:27.748" v="733" actId="478"/>
          <ac:spMkLst>
            <pc:docMk/>
            <pc:sldMk cId="1415282413" sldId="267"/>
            <ac:spMk id="8" creationId="{6128256A-88F6-2FA3-2AED-BA7EF5CB41F5}"/>
          </ac:spMkLst>
        </pc:spChg>
        <pc:graphicFrameChg chg="add del mod">
          <ac:chgData name="Michele Linardi" userId="212745de-6f4c-463e-b919-dbfcfc966402" providerId="ADAL" clId="{49BE32A2-CA91-4B5B-A808-46C241E53306}" dt="2023-10-12T22:54:30.951" v="734" actId="478"/>
          <ac:graphicFrameMkLst>
            <pc:docMk/>
            <pc:sldMk cId="1415282413" sldId="267"/>
            <ac:graphicFrameMk id="5" creationId="{FA171B15-1D1C-74A6-7692-1D1CC78C0A85}"/>
          </ac:graphicFrameMkLst>
        </pc:graphicFrameChg>
        <pc:graphicFrameChg chg="add del mod">
          <ac:chgData name="Michele Linardi" userId="212745de-6f4c-463e-b919-dbfcfc966402" providerId="ADAL" clId="{49BE32A2-CA91-4B5B-A808-46C241E53306}" dt="2023-10-12T22:54:27.748" v="733" actId="478"/>
          <ac:graphicFrameMkLst>
            <pc:docMk/>
            <pc:sldMk cId="1415282413" sldId="267"/>
            <ac:graphicFrameMk id="7" creationId="{A16EC547-B118-3737-B961-7882B91912D5}"/>
          </ac:graphicFrameMkLst>
        </pc:graphicFrameChg>
        <pc:picChg chg="mod">
          <ac:chgData name="Michele Linardi" userId="212745de-6f4c-463e-b919-dbfcfc966402" providerId="ADAL" clId="{49BE32A2-CA91-4B5B-A808-46C241E53306}" dt="2023-10-12T21:27:45.710" v="656" actId="1076"/>
          <ac:picMkLst>
            <pc:docMk/>
            <pc:sldMk cId="1415282413" sldId="267"/>
            <ac:picMk id="1026" creationId="{77401BA7-02F3-0CC1-41BF-4405BAF7C96E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6:00.348" v="751" actId="20577"/>
        <pc:sldMkLst>
          <pc:docMk/>
          <pc:sldMk cId="3382572230" sldId="268"/>
        </pc:sldMkLst>
        <pc:spChg chg="add mod">
          <ac:chgData name="Michele Linardi" userId="212745de-6f4c-463e-b919-dbfcfc966402" providerId="ADAL" clId="{49BE32A2-CA91-4B5B-A808-46C241E53306}" dt="2023-10-12T22:56:00.348" v="751" actId="20577"/>
          <ac:spMkLst>
            <pc:docMk/>
            <pc:sldMk cId="3382572230" sldId="268"/>
            <ac:spMk id="2" creationId="{B33EEA33-570A-6673-0B78-CB019FD6A27F}"/>
          </ac:spMkLst>
        </pc:spChg>
        <pc:picChg chg="mod">
          <ac:chgData name="Michele Linardi" userId="212745de-6f4c-463e-b919-dbfcfc966402" providerId="ADAL" clId="{49BE32A2-CA91-4B5B-A808-46C241E53306}" dt="2023-10-12T22:37:13.380" v="660" actId="1076"/>
          <ac:picMkLst>
            <pc:docMk/>
            <pc:sldMk cId="3382572230" sldId="268"/>
            <ac:picMk id="1026" creationId="{77401BA7-02F3-0CC1-41BF-4405BAF7C96E}"/>
          </ac:picMkLst>
        </pc:picChg>
      </pc:sldChg>
      <pc:sldChg chg="addSp delSp modSp new mod ord">
        <pc:chgData name="Michele Linardi" userId="212745de-6f4c-463e-b919-dbfcfc966402" providerId="ADAL" clId="{49BE32A2-CA91-4B5B-A808-46C241E53306}" dt="2023-10-12T22:58:51.358" v="792"/>
        <pc:sldMkLst>
          <pc:docMk/>
          <pc:sldMk cId="1737550076" sldId="269"/>
        </pc:sldMkLst>
        <pc:spChg chg="del">
          <ac:chgData name="Michele Linardi" userId="212745de-6f4c-463e-b919-dbfcfc966402" providerId="ADAL" clId="{49BE32A2-CA91-4B5B-A808-46C241E53306}" dt="2023-10-12T22:56:06.780" v="753" actId="478"/>
          <ac:spMkLst>
            <pc:docMk/>
            <pc:sldMk cId="1737550076" sldId="269"/>
            <ac:spMk id="2" creationId="{08F713A6-2A41-1AC2-020F-E32CFD491D5D}"/>
          </ac:spMkLst>
        </pc:spChg>
        <pc:spChg chg="del">
          <ac:chgData name="Michele Linardi" userId="212745de-6f4c-463e-b919-dbfcfc966402" providerId="ADAL" clId="{49BE32A2-CA91-4B5B-A808-46C241E53306}" dt="2023-10-12T22:56:10.311" v="754" actId="478"/>
          <ac:spMkLst>
            <pc:docMk/>
            <pc:sldMk cId="1737550076" sldId="269"/>
            <ac:spMk id="3" creationId="{9A1EEEF0-B120-F964-5630-3B77BC410A08}"/>
          </ac:spMkLst>
        </pc:spChg>
        <pc:spChg chg="add mod">
          <ac:chgData name="Michele Linardi" userId="212745de-6f4c-463e-b919-dbfcfc966402" providerId="ADAL" clId="{49BE32A2-CA91-4B5B-A808-46C241E53306}" dt="2023-10-12T22:57:56.796" v="788" actId="20577"/>
          <ac:spMkLst>
            <pc:docMk/>
            <pc:sldMk cId="1737550076" sldId="269"/>
            <ac:spMk id="6" creationId="{8FD047EF-4F9F-C95F-E645-445708B17B8B}"/>
          </ac:spMkLst>
        </pc:spChg>
        <pc:picChg chg="add del mod">
          <ac:chgData name="Michele Linardi" userId="212745de-6f4c-463e-b919-dbfcfc966402" providerId="ADAL" clId="{49BE32A2-CA91-4B5B-A808-46C241E53306}" dt="2023-10-12T22:57:36.145" v="769" actId="478"/>
          <ac:picMkLst>
            <pc:docMk/>
            <pc:sldMk cId="1737550076" sldId="269"/>
            <ac:picMk id="4" creationId="{D06D294C-F4D7-D293-9154-3ECB1D9EE048}"/>
          </ac:picMkLst>
        </pc:picChg>
        <pc:picChg chg="add mod">
          <ac:chgData name="Michele Linardi" userId="212745de-6f4c-463e-b919-dbfcfc966402" providerId="ADAL" clId="{49BE32A2-CA91-4B5B-A808-46C241E53306}" dt="2023-10-12T22:58:42.918" v="790" actId="1076"/>
          <ac:picMkLst>
            <pc:docMk/>
            <pc:sldMk cId="1737550076" sldId="269"/>
            <ac:picMk id="5" creationId="{E3FC74C2-69FA-4ADB-06CF-4ED9A66CF072}"/>
          </ac:picMkLst>
        </pc:picChg>
      </pc:sldChg>
    </pc:docChg>
  </pc:docChgLst>
  <pc:docChgLst>
    <pc:chgData name="Michele Linardi" userId="212745de-6f4c-463e-b919-dbfcfc966402" providerId="ADAL" clId="{FC1B41C1-6F71-41FE-8418-89742E33CAD4}"/>
    <pc:docChg chg="undo custSel addSld delSld modSld sldOrd">
      <pc:chgData name="Michele Linardi" userId="212745de-6f4c-463e-b919-dbfcfc966402" providerId="ADAL" clId="{FC1B41C1-6F71-41FE-8418-89742E33CAD4}" dt="2023-10-22T22:55:43.337" v="3505" actId="1076"/>
      <pc:docMkLst>
        <pc:docMk/>
      </pc:docMkLst>
      <pc:sldChg chg="modSp mod">
        <pc:chgData name="Michele Linardi" userId="212745de-6f4c-463e-b919-dbfcfc966402" providerId="ADAL" clId="{FC1B41C1-6F71-41FE-8418-89742E33CAD4}" dt="2023-10-22T05:07:18.164" v="108" actId="255"/>
        <pc:sldMkLst>
          <pc:docMk/>
          <pc:sldMk cId="3649159143" sldId="261"/>
        </pc:sldMkLst>
        <pc:spChg chg="mod">
          <ac:chgData name="Michele Linardi" userId="212745de-6f4c-463e-b919-dbfcfc966402" providerId="ADAL" clId="{FC1B41C1-6F71-41FE-8418-89742E33CAD4}" dt="2023-10-22T05:07:18.164" v="108" actId="255"/>
          <ac:spMkLst>
            <pc:docMk/>
            <pc:sldMk cId="3649159143" sldId="261"/>
            <ac:spMk id="3" creationId="{C5CC9056-0F4F-0F55-7838-347F27D88A17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05:29:07.005" v="601" actId="20577"/>
        <pc:sldMkLst>
          <pc:docMk/>
          <pc:sldMk cId="1870762526" sldId="266"/>
        </pc:sldMkLst>
        <pc:spChg chg="add mod">
          <ac:chgData name="Michele Linardi" userId="212745de-6f4c-463e-b919-dbfcfc966402" providerId="ADAL" clId="{FC1B41C1-6F71-41FE-8418-89742E33CAD4}" dt="2023-10-22T05:29:07.005" v="601" actId="20577"/>
          <ac:spMkLst>
            <pc:docMk/>
            <pc:sldMk cId="1870762526" sldId="266"/>
            <ac:spMk id="4" creationId="{FD56B07D-9273-7124-7830-FAB048DDAF4B}"/>
          </ac:spMkLst>
        </pc:spChg>
        <pc:picChg chg="del mod">
          <ac:chgData name="Michele Linardi" userId="212745de-6f4c-463e-b919-dbfcfc966402" providerId="ADAL" clId="{FC1B41C1-6F71-41FE-8418-89742E33CAD4}" dt="2023-10-22T05:26:18.515" v="566" actId="478"/>
          <ac:picMkLst>
            <pc:docMk/>
            <pc:sldMk cId="1870762526" sldId="266"/>
            <ac:picMk id="3" creationId="{C3174642-9256-8397-5E68-4FA18921192F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06:16:01.608" v="2042" actId="27636"/>
        <pc:sldMkLst>
          <pc:docMk/>
          <pc:sldMk cId="2797147203" sldId="267"/>
        </pc:sldMkLst>
        <pc:spChg chg="mod">
          <ac:chgData name="Michele Linardi" userId="212745de-6f4c-463e-b919-dbfcfc966402" providerId="ADAL" clId="{FC1B41C1-6F71-41FE-8418-89742E33CAD4}" dt="2023-10-22T06:15:47.898" v="2008" actId="20577"/>
          <ac:spMkLst>
            <pc:docMk/>
            <pc:sldMk cId="2797147203" sldId="267"/>
            <ac:spMk id="2" creationId="{5C2D1069-6CDD-5C23-32B9-7B0607306071}"/>
          </ac:spMkLst>
        </pc:spChg>
        <pc:spChg chg="add mod">
          <ac:chgData name="Michele Linardi" userId="212745de-6f4c-463e-b919-dbfcfc966402" providerId="ADAL" clId="{FC1B41C1-6F71-41FE-8418-89742E33CAD4}" dt="2023-10-22T06:16:01.608" v="2042" actId="27636"/>
          <ac:spMkLst>
            <pc:docMk/>
            <pc:sldMk cId="2797147203" sldId="267"/>
            <ac:spMk id="5" creationId="{12C6E074-EA56-2646-A849-FC997790402A}"/>
          </ac:spMkLst>
        </pc:spChg>
        <pc:picChg chg="del">
          <ac:chgData name="Michele Linardi" userId="212745de-6f4c-463e-b919-dbfcfc966402" providerId="ADAL" clId="{FC1B41C1-6F71-41FE-8418-89742E33CAD4}" dt="2023-10-22T05:29:48.843" v="602" actId="478"/>
          <ac:picMkLst>
            <pc:docMk/>
            <pc:sldMk cId="2797147203" sldId="267"/>
            <ac:picMk id="4" creationId="{B13ED8FC-6A1F-48D2-222E-7D3F14123661}"/>
          </ac:picMkLst>
        </pc:picChg>
      </pc:sldChg>
      <pc:sldChg chg="modSp mod">
        <pc:chgData name="Michele Linardi" userId="212745de-6f4c-463e-b919-dbfcfc966402" providerId="ADAL" clId="{FC1B41C1-6F71-41FE-8418-89742E33CAD4}" dt="2023-10-22T05:21:29.991" v="340" actId="20578"/>
        <pc:sldMkLst>
          <pc:docMk/>
          <pc:sldMk cId="1312205891" sldId="268"/>
        </pc:sldMkLst>
        <pc:spChg chg="mod">
          <ac:chgData name="Michele Linardi" userId="212745de-6f4c-463e-b919-dbfcfc966402" providerId="ADAL" clId="{FC1B41C1-6F71-41FE-8418-89742E33CAD4}" dt="2023-10-22T05:21:29.991" v="340" actId="20578"/>
          <ac:spMkLst>
            <pc:docMk/>
            <pc:sldMk cId="1312205891" sldId="268"/>
            <ac:spMk id="3" creationId="{16A5E50B-46D5-22DB-E9A4-B6FEE750D61E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07:16:21.919" v="2164" actId="478"/>
        <pc:sldMkLst>
          <pc:docMk/>
          <pc:sldMk cId="1731223891" sldId="269"/>
        </pc:sldMkLst>
        <pc:spChg chg="add mod ord">
          <ac:chgData name="Michele Linardi" userId="212745de-6f4c-463e-b919-dbfcfc966402" providerId="ADAL" clId="{FC1B41C1-6F71-41FE-8418-89742E33CAD4}" dt="2023-10-22T07:16:13.568" v="2161"/>
          <ac:spMkLst>
            <pc:docMk/>
            <pc:sldMk cId="1731223891" sldId="269"/>
            <ac:spMk id="3" creationId="{6A6BC1B8-ABE1-B398-8C2A-9E0EBBF8885C}"/>
          </ac:spMkLst>
        </pc:spChg>
        <pc:spChg chg="add del mod">
          <ac:chgData name="Michele Linardi" userId="212745de-6f4c-463e-b919-dbfcfc966402" providerId="ADAL" clId="{FC1B41C1-6F71-41FE-8418-89742E33CAD4}" dt="2023-10-22T07:16:21.919" v="2164" actId="478"/>
          <ac:spMkLst>
            <pc:docMk/>
            <pc:sldMk cId="1731223891" sldId="269"/>
            <ac:spMk id="6" creationId="{88E79495-1641-4E1E-87CD-999E8D65C8FE}"/>
          </ac:spMkLst>
        </pc:spChg>
        <pc:picChg chg="del mod">
          <ac:chgData name="Michele Linardi" userId="212745de-6f4c-463e-b919-dbfcfc966402" providerId="ADAL" clId="{FC1B41C1-6F71-41FE-8418-89742E33CAD4}" dt="2023-10-22T07:16:17.844" v="2162" actId="478"/>
          <ac:picMkLst>
            <pc:docMk/>
            <pc:sldMk cId="1731223891" sldId="269"/>
            <ac:picMk id="4" creationId="{D5C2573A-ED11-F29C-7EE4-2322CAA449D0}"/>
          </ac:picMkLst>
        </pc:picChg>
      </pc:sldChg>
      <pc:sldChg chg="modSp mod">
        <pc:chgData name="Michele Linardi" userId="212745de-6f4c-463e-b919-dbfcfc966402" providerId="ADAL" clId="{FC1B41C1-6F71-41FE-8418-89742E33CAD4}" dt="2023-10-22T22:02:15.515" v="3169" actId="20577"/>
        <pc:sldMkLst>
          <pc:docMk/>
          <pc:sldMk cId="4132309490" sldId="270"/>
        </pc:sldMkLst>
        <pc:spChg chg="mod">
          <ac:chgData name="Michele Linardi" userId="212745de-6f4c-463e-b919-dbfcfc966402" providerId="ADAL" clId="{FC1B41C1-6F71-41FE-8418-89742E33CAD4}" dt="2023-10-22T22:02:15.515" v="3169" actId="20577"/>
          <ac:spMkLst>
            <pc:docMk/>
            <pc:sldMk cId="4132309490" sldId="270"/>
            <ac:spMk id="3" creationId="{92EE1241-096E-5EDB-25A2-CA2D68D93EDB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20:57:37.453" v="2729" actId="20577"/>
        <pc:sldMkLst>
          <pc:docMk/>
          <pc:sldMk cId="522565626" sldId="272"/>
        </pc:sldMkLst>
        <pc:spChg chg="add mod">
          <ac:chgData name="Michele Linardi" userId="212745de-6f4c-463e-b919-dbfcfc966402" providerId="ADAL" clId="{FC1B41C1-6F71-41FE-8418-89742E33CAD4}" dt="2023-10-22T20:57:37.453" v="2729" actId="20577"/>
          <ac:spMkLst>
            <pc:docMk/>
            <pc:sldMk cId="522565626" sldId="272"/>
            <ac:spMk id="3" creationId="{2E14E467-FD20-73A2-9903-2B910FA3C38B}"/>
          </ac:spMkLst>
        </pc:spChg>
        <pc:spChg chg="add del mod">
          <ac:chgData name="Michele Linardi" userId="212745de-6f4c-463e-b919-dbfcfc966402" providerId="ADAL" clId="{FC1B41C1-6F71-41FE-8418-89742E33CAD4}" dt="2023-10-22T20:56:45.811" v="2719" actId="478"/>
          <ac:spMkLst>
            <pc:docMk/>
            <pc:sldMk cId="522565626" sldId="272"/>
            <ac:spMk id="6" creationId="{79C4D611-6C9C-FECA-2C8E-BD18C1450B77}"/>
          </ac:spMkLst>
        </pc:spChg>
        <pc:picChg chg="del mod">
          <ac:chgData name="Michele Linardi" userId="212745de-6f4c-463e-b919-dbfcfc966402" providerId="ADAL" clId="{FC1B41C1-6F71-41FE-8418-89742E33CAD4}" dt="2023-10-22T20:56:41.862" v="2718" actId="478"/>
          <ac:picMkLst>
            <pc:docMk/>
            <pc:sldMk cId="522565626" sldId="272"/>
            <ac:picMk id="4" creationId="{C3653726-6360-FDCB-6EE5-7C33E6E44512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20:07:48.115" v="2360" actId="20577"/>
        <pc:sldMkLst>
          <pc:docMk/>
          <pc:sldMk cId="124001796" sldId="273"/>
        </pc:sldMkLst>
        <pc:spChg chg="add mod ord">
          <ac:chgData name="Michele Linardi" userId="212745de-6f4c-463e-b919-dbfcfc966402" providerId="ADAL" clId="{FC1B41C1-6F71-41FE-8418-89742E33CAD4}" dt="2023-10-22T20:07:48.115" v="2360" actId="20577"/>
          <ac:spMkLst>
            <pc:docMk/>
            <pc:sldMk cId="124001796" sldId="273"/>
            <ac:spMk id="3" creationId="{35E895D8-A2CC-B112-C8C4-FBDAF6678055}"/>
          </ac:spMkLst>
        </pc:spChg>
        <pc:spChg chg="add del mod">
          <ac:chgData name="Michele Linardi" userId="212745de-6f4c-463e-b919-dbfcfc966402" providerId="ADAL" clId="{FC1B41C1-6F71-41FE-8418-89742E33CAD4}" dt="2023-10-22T07:18:25.657" v="2215" actId="478"/>
          <ac:spMkLst>
            <pc:docMk/>
            <pc:sldMk cId="124001796" sldId="273"/>
            <ac:spMk id="5" creationId="{197DB9B2-5D29-4CCC-10E5-5117F9D4FF8A}"/>
          </ac:spMkLst>
        </pc:spChg>
        <pc:spChg chg="add del">
          <ac:chgData name="Michele Linardi" userId="212745de-6f4c-463e-b919-dbfcfc966402" providerId="ADAL" clId="{FC1B41C1-6F71-41FE-8418-89742E33CAD4}" dt="2023-10-22T07:18:11.019" v="2206" actId="22"/>
          <ac:spMkLst>
            <pc:docMk/>
            <pc:sldMk cId="124001796" sldId="273"/>
            <ac:spMk id="7" creationId="{0E0AD930-910A-6BB5-87C3-F2F8B55F1212}"/>
          </ac:spMkLst>
        </pc:spChg>
        <pc:spChg chg="add del mod">
          <ac:chgData name="Michele Linardi" userId="212745de-6f4c-463e-b919-dbfcfc966402" providerId="ADAL" clId="{FC1B41C1-6F71-41FE-8418-89742E33CAD4}" dt="2023-10-22T07:22:15.782" v="2309" actId="478"/>
          <ac:spMkLst>
            <pc:docMk/>
            <pc:sldMk cId="124001796" sldId="273"/>
            <ac:spMk id="9" creationId="{255C090F-C8E8-BB23-AF75-8C900B9A8ACC}"/>
          </ac:spMkLst>
        </pc:spChg>
        <pc:picChg chg="del mod">
          <ac:chgData name="Michele Linardi" userId="212745de-6f4c-463e-b919-dbfcfc966402" providerId="ADAL" clId="{FC1B41C1-6F71-41FE-8418-89742E33CAD4}" dt="2023-10-22T07:22:03.895" v="2307" actId="478"/>
          <ac:picMkLst>
            <pc:docMk/>
            <pc:sldMk cId="124001796" sldId="273"/>
            <ac:picMk id="4" creationId="{893CDC12-BE9F-F6C5-A831-0FD7461889D9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05:40:20.287" v="1055" actId="20577"/>
        <pc:sldMkLst>
          <pc:docMk/>
          <pc:sldMk cId="3236503705" sldId="275"/>
        </pc:sldMkLst>
        <pc:spChg chg="add mod">
          <ac:chgData name="Michele Linardi" userId="212745de-6f4c-463e-b919-dbfcfc966402" providerId="ADAL" clId="{FC1B41C1-6F71-41FE-8418-89742E33CAD4}" dt="2023-10-22T05:40:20.287" v="1055" actId="20577"/>
          <ac:spMkLst>
            <pc:docMk/>
            <pc:sldMk cId="3236503705" sldId="275"/>
            <ac:spMk id="3" creationId="{74FC633B-CCD0-EDA8-8C7B-E6D0954D9C2C}"/>
          </ac:spMkLst>
        </pc:spChg>
        <pc:picChg chg="del mod">
          <ac:chgData name="Michele Linardi" userId="212745de-6f4c-463e-b919-dbfcfc966402" providerId="ADAL" clId="{FC1B41C1-6F71-41FE-8418-89742E33CAD4}" dt="2023-10-22T05:38:13.554" v="903" actId="478"/>
          <ac:picMkLst>
            <pc:docMk/>
            <pc:sldMk cId="3236503705" sldId="275"/>
            <ac:picMk id="4" creationId="{B863AE36-92E4-2C36-FC50-FDB6C37FC2DC}"/>
          </ac:picMkLst>
        </pc:picChg>
      </pc:sldChg>
      <pc:sldChg chg="addSp delSp modSp mod ord">
        <pc:chgData name="Michele Linardi" userId="212745de-6f4c-463e-b919-dbfcfc966402" providerId="ADAL" clId="{FC1B41C1-6F71-41FE-8418-89742E33CAD4}" dt="2023-10-22T21:16:31.842" v="3041" actId="20577"/>
        <pc:sldMkLst>
          <pc:docMk/>
          <pc:sldMk cId="3087312449" sldId="277"/>
        </pc:sldMkLst>
        <pc:spChg chg="mod">
          <ac:chgData name="Michele Linardi" userId="212745de-6f4c-463e-b919-dbfcfc966402" providerId="ADAL" clId="{FC1B41C1-6F71-41FE-8418-89742E33CAD4}" dt="2023-10-22T21:16:31.842" v="3041" actId="20577"/>
          <ac:spMkLst>
            <pc:docMk/>
            <pc:sldMk cId="3087312449" sldId="277"/>
            <ac:spMk id="3" creationId="{4231887C-3760-76F5-662C-38DA9F00E5E4}"/>
          </ac:spMkLst>
        </pc:spChg>
        <pc:spChg chg="add mod">
          <ac:chgData name="Michele Linardi" userId="212745de-6f4c-463e-b919-dbfcfc966402" providerId="ADAL" clId="{FC1B41C1-6F71-41FE-8418-89742E33CAD4}" dt="2023-10-22T21:15:28.850" v="3006" actId="21"/>
          <ac:spMkLst>
            <pc:docMk/>
            <pc:sldMk cId="3087312449" sldId="277"/>
            <ac:spMk id="4" creationId="{50A1028D-BD82-1D31-A1E0-08DC4BB139D9}"/>
          </ac:spMkLst>
        </pc:spChg>
        <pc:spChg chg="add del mod">
          <ac:chgData name="Michele Linardi" userId="212745de-6f4c-463e-b919-dbfcfc966402" providerId="ADAL" clId="{FC1B41C1-6F71-41FE-8418-89742E33CAD4}" dt="2023-10-22T21:15:24.869" v="3005"/>
          <ac:spMkLst>
            <pc:docMk/>
            <pc:sldMk cId="3087312449" sldId="277"/>
            <ac:spMk id="5" creationId="{2CB75ED0-A214-8DEB-9759-2FD5023205CC}"/>
          </ac:spMkLst>
        </pc:spChg>
      </pc:sldChg>
      <pc:sldChg chg="modSp mod">
        <pc:chgData name="Michele Linardi" userId="212745de-6f4c-463e-b919-dbfcfc966402" providerId="ADAL" clId="{FC1B41C1-6F71-41FE-8418-89742E33CAD4}" dt="2023-10-22T06:06:21.387" v="1514" actId="313"/>
        <pc:sldMkLst>
          <pc:docMk/>
          <pc:sldMk cId="4139509462" sldId="278"/>
        </pc:sldMkLst>
        <pc:spChg chg="mod">
          <ac:chgData name="Michele Linardi" userId="212745de-6f4c-463e-b919-dbfcfc966402" providerId="ADAL" clId="{FC1B41C1-6F71-41FE-8418-89742E33CAD4}" dt="2023-10-22T06:06:21.387" v="1514" actId="313"/>
          <ac:spMkLst>
            <pc:docMk/>
            <pc:sldMk cId="4139509462" sldId="278"/>
            <ac:spMk id="3" creationId="{E3A207B7-BD55-6ACA-5FBF-2814D9DDC73D}"/>
          </ac:spMkLst>
        </pc:spChg>
      </pc:sldChg>
      <pc:sldChg chg="addSp delSp modSp mod ord">
        <pc:chgData name="Michele Linardi" userId="212745de-6f4c-463e-b919-dbfcfc966402" providerId="ADAL" clId="{FC1B41C1-6F71-41FE-8418-89742E33CAD4}" dt="2023-10-22T22:53:16.188" v="3474" actId="1076"/>
        <pc:sldMkLst>
          <pc:docMk/>
          <pc:sldMk cId="3447338253" sldId="279"/>
        </pc:sldMkLst>
        <pc:spChg chg="add del mod">
          <ac:chgData name="Michele Linardi" userId="212745de-6f4c-463e-b919-dbfcfc966402" providerId="ADAL" clId="{FC1B41C1-6F71-41FE-8418-89742E33CAD4}" dt="2023-10-22T20:58:50.917" v="2735"/>
          <ac:spMkLst>
            <pc:docMk/>
            <pc:sldMk cId="3447338253" sldId="279"/>
            <ac:spMk id="3" creationId="{902718CC-8AE0-105B-E6FC-55EB5946B03E}"/>
          </ac:spMkLst>
        </pc:spChg>
        <pc:spChg chg="add del mod">
          <ac:chgData name="Michele Linardi" userId="212745de-6f4c-463e-b919-dbfcfc966402" providerId="ADAL" clId="{FC1B41C1-6F71-41FE-8418-89742E33CAD4}" dt="2023-10-22T21:13:01.718" v="2988"/>
          <ac:spMkLst>
            <pc:docMk/>
            <pc:sldMk cId="3447338253" sldId="279"/>
            <ac:spMk id="3" creationId="{F5B77AED-4EB1-155F-F145-EF25214858E5}"/>
          </ac:spMkLst>
        </pc:spChg>
        <pc:spChg chg="add mod">
          <ac:chgData name="Michele Linardi" userId="212745de-6f4c-463e-b919-dbfcfc966402" providerId="ADAL" clId="{FC1B41C1-6F71-41FE-8418-89742E33CAD4}" dt="2023-10-22T22:53:16.188" v="3474" actId="1076"/>
          <ac:spMkLst>
            <pc:docMk/>
            <pc:sldMk cId="3447338253" sldId="279"/>
            <ac:spMk id="4" creationId="{4255CDB0-DFCA-7B54-B061-3AB3F72F73C1}"/>
          </ac:spMkLst>
        </pc:spChg>
        <pc:spChg chg="add mod">
          <ac:chgData name="Michele Linardi" userId="212745de-6f4c-463e-b919-dbfcfc966402" providerId="ADAL" clId="{FC1B41C1-6F71-41FE-8418-89742E33CAD4}" dt="2023-10-22T21:11:50.593" v="2968" actId="1076"/>
          <ac:spMkLst>
            <pc:docMk/>
            <pc:sldMk cId="3447338253" sldId="279"/>
            <ac:spMk id="6" creationId="{4BEC0C4F-6DE3-E7EA-804A-9F0D27E0F621}"/>
          </ac:spMkLst>
        </pc:spChg>
        <pc:spChg chg="add del mod">
          <ac:chgData name="Michele Linardi" userId="212745de-6f4c-463e-b919-dbfcfc966402" providerId="ADAL" clId="{FC1B41C1-6F71-41FE-8418-89742E33CAD4}" dt="2023-10-22T20:59:04.511" v="2737"/>
          <ac:spMkLst>
            <pc:docMk/>
            <pc:sldMk cId="3447338253" sldId="279"/>
            <ac:spMk id="6" creationId="{511FDA55-B8DB-C61F-016E-1F374987E4D5}"/>
          </ac:spMkLst>
        </pc:spChg>
        <pc:spChg chg="del mod">
          <ac:chgData name="Michele Linardi" userId="212745de-6f4c-463e-b919-dbfcfc966402" providerId="ADAL" clId="{FC1B41C1-6F71-41FE-8418-89742E33CAD4}" dt="2023-10-22T21:08:24.754" v="2913" actId="478"/>
          <ac:spMkLst>
            <pc:docMk/>
            <pc:sldMk cId="3447338253" sldId="279"/>
            <ac:spMk id="7" creationId="{85A1A026-A37E-15D8-9DA7-941FC7C3726E}"/>
          </ac:spMkLst>
        </pc:spChg>
        <pc:spChg chg="add mod ord">
          <ac:chgData name="Michele Linardi" userId="212745de-6f4c-463e-b919-dbfcfc966402" providerId="ADAL" clId="{FC1B41C1-6F71-41FE-8418-89742E33CAD4}" dt="2023-10-22T21:09:49.583" v="2951"/>
          <ac:spMkLst>
            <pc:docMk/>
            <pc:sldMk cId="3447338253" sldId="279"/>
            <ac:spMk id="8" creationId="{6137DA00-F255-15A1-34F1-39449B6179A9}"/>
          </ac:spMkLst>
        </pc:spChg>
        <pc:spChg chg="add del mod">
          <ac:chgData name="Michele Linardi" userId="212745de-6f4c-463e-b919-dbfcfc966402" providerId="ADAL" clId="{FC1B41C1-6F71-41FE-8418-89742E33CAD4}" dt="2023-10-22T21:07:00.257" v="2905" actId="478"/>
          <ac:spMkLst>
            <pc:docMk/>
            <pc:sldMk cId="3447338253" sldId="279"/>
            <ac:spMk id="10" creationId="{93B2ABAF-DB54-0FFC-DAB4-792EF04858EB}"/>
          </ac:spMkLst>
        </pc:spChg>
        <pc:picChg chg="del mod">
          <ac:chgData name="Michele Linardi" userId="212745de-6f4c-463e-b919-dbfcfc966402" providerId="ADAL" clId="{FC1B41C1-6F71-41FE-8418-89742E33CAD4}" dt="2023-10-22T21:06:47.734" v="2903" actId="478"/>
          <ac:picMkLst>
            <pc:docMk/>
            <pc:sldMk cId="3447338253" sldId="279"/>
            <ac:picMk id="4" creationId="{D4A04874-FB04-9DD6-06C7-2B41FE0E10C7}"/>
          </ac:picMkLst>
        </pc:picChg>
        <pc:cxnChg chg="add mod">
          <ac:chgData name="Michele Linardi" userId="212745de-6f4c-463e-b919-dbfcfc966402" providerId="ADAL" clId="{FC1B41C1-6F71-41FE-8418-89742E33CAD4}" dt="2023-10-22T21:12:24.244" v="2974" actId="13822"/>
          <ac:cxnSpMkLst>
            <pc:docMk/>
            <pc:sldMk cId="3447338253" sldId="279"/>
            <ac:cxnSpMk id="10" creationId="{BBC5DEAC-7578-4E7B-E10F-B3ABBDC3734E}"/>
          </ac:cxnSpMkLst>
        </pc:cxnChg>
        <pc:cxnChg chg="add mod">
          <ac:chgData name="Michele Linardi" userId="212745de-6f4c-463e-b919-dbfcfc966402" providerId="ADAL" clId="{FC1B41C1-6F71-41FE-8418-89742E33CAD4}" dt="2023-10-22T22:53:16.188" v="3474" actId="1076"/>
          <ac:cxnSpMkLst>
            <pc:docMk/>
            <pc:sldMk cId="3447338253" sldId="279"/>
            <ac:cxnSpMk id="11" creationId="{E3967B56-A61E-ED80-D8EC-CBA6A3E84214}"/>
          </ac:cxnSpMkLst>
        </pc:cxnChg>
        <pc:cxnChg chg="add del mod">
          <ac:chgData name="Michele Linardi" userId="212745de-6f4c-463e-b919-dbfcfc966402" providerId="ADAL" clId="{FC1B41C1-6F71-41FE-8418-89742E33CAD4}" dt="2023-10-22T21:13:01.718" v="2986" actId="478"/>
          <ac:cxnSpMkLst>
            <pc:docMk/>
            <pc:sldMk cId="3447338253" sldId="279"/>
            <ac:cxnSpMk id="15" creationId="{D0DE1C8D-5FC4-ABD9-BE5B-16128D320E42}"/>
          </ac:cxnSpMkLst>
        </pc:cxnChg>
      </pc:sldChg>
      <pc:sldChg chg="del">
        <pc:chgData name="Michele Linardi" userId="212745de-6f4c-463e-b919-dbfcfc966402" providerId="ADAL" clId="{FC1B41C1-6F71-41FE-8418-89742E33CAD4}" dt="2023-10-22T06:12:54.477" v="1916" actId="47"/>
        <pc:sldMkLst>
          <pc:docMk/>
          <pc:sldMk cId="3935205963" sldId="280"/>
        </pc:sldMkLst>
      </pc:sldChg>
      <pc:sldChg chg="modSp new mod">
        <pc:chgData name="Michele Linardi" userId="212745de-6f4c-463e-b919-dbfcfc966402" providerId="ADAL" clId="{FC1B41C1-6F71-41FE-8418-89742E33CAD4}" dt="2023-10-22T05:35:24.518" v="739" actId="20577"/>
        <pc:sldMkLst>
          <pc:docMk/>
          <pc:sldMk cId="902410989" sldId="281"/>
        </pc:sldMkLst>
        <pc:spChg chg="mod">
          <ac:chgData name="Michele Linardi" userId="212745de-6f4c-463e-b919-dbfcfc966402" providerId="ADAL" clId="{FC1B41C1-6F71-41FE-8418-89742E33CAD4}" dt="2023-10-22T05:35:24.518" v="739" actId="20577"/>
          <ac:spMkLst>
            <pc:docMk/>
            <pc:sldMk cId="902410989" sldId="281"/>
            <ac:spMk id="2" creationId="{03F96B81-6564-2DED-5F59-9755C039DFC9}"/>
          </ac:spMkLst>
        </pc:spChg>
        <pc:spChg chg="mod">
          <ac:chgData name="Michele Linardi" userId="212745de-6f4c-463e-b919-dbfcfc966402" providerId="ADAL" clId="{FC1B41C1-6F71-41FE-8418-89742E33CAD4}" dt="2023-10-22T05:35:07.007" v="723" actId="403"/>
          <ac:spMkLst>
            <pc:docMk/>
            <pc:sldMk cId="902410989" sldId="281"/>
            <ac:spMk id="3" creationId="{7A9C9E8C-FB55-680A-CD90-0E74E0466C9E}"/>
          </ac:spMkLst>
        </pc:spChg>
      </pc:sldChg>
      <pc:sldChg chg="delSp modSp add mod ord">
        <pc:chgData name="Michele Linardi" userId="212745de-6f4c-463e-b919-dbfcfc966402" providerId="ADAL" clId="{FC1B41C1-6F71-41FE-8418-89742E33CAD4}" dt="2023-10-22T05:57:06.776" v="1418" actId="207"/>
        <pc:sldMkLst>
          <pc:docMk/>
          <pc:sldMk cId="1012063663" sldId="282"/>
        </pc:sldMkLst>
        <pc:spChg chg="mod">
          <ac:chgData name="Michele Linardi" userId="212745de-6f4c-463e-b919-dbfcfc966402" providerId="ADAL" clId="{FC1B41C1-6F71-41FE-8418-89742E33CAD4}" dt="2023-10-22T05:57:06.776" v="1418" actId="207"/>
          <ac:spMkLst>
            <pc:docMk/>
            <pc:sldMk cId="1012063663" sldId="282"/>
            <ac:spMk id="3" creationId="{74FC633B-CCD0-EDA8-8C7B-E6D0954D9C2C}"/>
          </ac:spMkLst>
        </pc:spChg>
        <pc:picChg chg="del mod">
          <ac:chgData name="Michele Linardi" userId="212745de-6f4c-463e-b919-dbfcfc966402" providerId="ADAL" clId="{FC1B41C1-6F71-41FE-8418-89742E33CAD4}" dt="2023-10-22T05:43:30.334" v="1265" actId="478"/>
          <ac:picMkLst>
            <pc:docMk/>
            <pc:sldMk cId="1012063663" sldId="282"/>
            <ac:picMk id="4" creationId="{B863AE36-92E4-2C36-FC50-FDB6C37FC2DC}"/>
          </ac:picMkLst>
        </pc:picChg>
      </pc:sldChg>
      <pc:sldChg chg="addSp delSp modSp add mod setBg">
        <pc:chgData name="Michele Linardi" userId="212745de-6f4c-463e-b919-dbfcfc966402" providerId="ADAL" clId="{FC1B41C1-6F71-41FE-8418-89742E33CAD4}" dt="2023-10-22T05:55:48.826" v="1407" actId="14100"/>
        <pc:sldMkLst>
          <pc:docMk/>
          <pc:sldMk cId="189749010" sldId="283"/>
        </pc:sldMkLst>
        <pc:spChg chg="mod">
          <ac:chgData name="Michele Linardi" userId="212745de-6f4c-463e-b919-dbfcfc966402" providerId="ADAL" clId="{FC1B41C1-6F71-41FE-8418-89742E33CAD4}" dt="2023-10-22T05:55:48.826" v="1407" actId="14100"/>
          <ac:spMkLst>
            <pc:docMk/>
            <pc:sldMk cId="189749010" sldId="283"/>
            <ac:spMk id="2" creationId="{128BECE6-EA5B-5F83-648D-F58ABDDA82EC}"/>
          </ac:spMkLst>
        </pc:spChg>
        <pc:spChg chg="mod">
          <ac:chgData name="Michele Linardi" userId="212745de-6f4c-463e-b919-dbfcfc966402" providerId="ADAL" clId="{FC1B41C1-6F71-41FE-8418-89742E33CAD4}" dt="2023-10-22T05:55:30.082" v="1403" actId="403"/>
          <ac:spMkLst>
            <pc:docMk/>
            <pc:sldMk cId="189749010" sldId="283"/>
            <ac:spMk id="3" creationId="{74FC633B-CCD0-EDA8-8C7B-E6D0954D9C2C}"/>
          </ac:spMkLst>
        </pc:spChg>
        <pc:spChg chg="add del">
          <ac:chgData name="Michele Linardi" userId="212745de-6f4c-463e-b919-dbfcfc966402" providerId="ADAL" clId="{FC1B41C1-6F71-41FE-8418-89742E33CAD4}" dt="2023-10-22T05:55:24.785" v="1398" actId="26606"/>
          <ac:spMkLst>
            <pc:docMk/>
            <pc:sldMk cId="189749010" sldId="283"/>
            <ac:spMk id="10" creationId="{EDDBB197-D710-4A4F-A9CA-FD2177498BE8}"/>
          </ac:spMkLst>
        </pc:spChg>
        <pc:spChg chg="add del">
          <ac:chgData name="Michele Linardi" userId="212745de-6f4c-463e-b919-dbfcfc966402" providerId="ADAL" clId="{FC1B41C1-6F71-41FE-8418-89742E33CAD4}" dt="2023-10-22T05:55:24.785" v="1398" actId="26606"/>
          <ac:spMkLst>
            <pc:docMk/>
            <pc:sldMk cId="189749010" sldId="283"/>
            <ac:spMk id="12" creationId="{975D1CFA-2CDB-4B64-BD9F-85744E8DA12F}"/>
          </ac:spMkLst>
        </pc:spChg>
        <pc:spChg chg="add">
          <ac:chgData name="Michele Linardi" userId="212745de-6f4c-463e-b919-dbfcfc966402" providerId="ADAL" clId="{FC1B41C1-6F71-41FE-8418-89742E33CAD4}" dt="2023-10-22T05:55:24.799" v="1399" actId="26606"/>
          <ac:spMkLst>
            <pc:docMk/>
            <pc:sldMk cId="189749010" sldId="283"/>
            <ac:spMk id="20" creationId="{245A9F99-D9B1-4094-A2E2-B90AC1DB7B9C}"/>
          </ac:spMkLst>
        </pc:spChg>
        <pc:spChg chg="add">
          <ac:chgData name="Michele Linardi" userId="212745de-6f4c-463e-b919-dbfcfc966402" providerId="ADAL" clId="{FC1B41C1-6F71-41FE-8418-89742E33CAD4}" dt="2023-10-22T05:55:24.799" v="1399" actId="26606"/>
          <ac:spMkLst>
            <pc:docMk/>
            <pc:sldMk cId="189749010" sldId="283"/>
            <ac:spMk id="21" creationId="{B7FAF607-473A-4A43-A23D-BBFF5C4117BB}"/>
          </ac:spMkLst>
        </pc:spChg>
        <pc:grpChg chg="add del">
          <ac:chgData name="Michele Linardi" userId="212745de-6f4c-463e-b919-dbfcfc966402" providerId="ADAL" clId="{FC1B41C1-6F71-41FE-8418-89742E33CAD4}" dt="2023-10-22T05:55:24.785" v="1398" actId="26606"/>
          <ac:grpSpMkLst>
            <pc:docMk/>
            <pc:sldMk cId="189749010" sldId="283"/>
            <ac:grpSpMk id="14" creationId="{25EE5136-01F1-466C-962D-BA9B4C6757AA}"/>
          </ac:grpSpMkLst>
        </pc:grpChg>
        <pc:grpChg chg="add">
          <ac:chgData name="Michele Linardi" userId="212745de-6f4c-463e-b919-dbfcfc966402" providerId="ADAL" clId="{FC1B41C1-6F71-41FE-8418-89742E33CAD4}" dt="2023-10-22T05:55:24.799" v="1399" actId="26606"/>
          <ac:grpSpMkLst>
            <pc:docMk/>
            <pc:sldMk cId="189749010" sldId="283"/>
            <ac:grpSpMk id="23" creationId="{C5F6476F-D303-44D3-B30F-1BA348F0F64A}"/>
          </ac:grpSpMkLst>
        </pc:grpChg>
        <pc:picChg chg="del">
          <ac:chgData name="Michele Linardi" userId="212745de-6f4c-463e-b919-dbfcfc966402" providerId="ADAL" clId="{FC1B41C1-6F71-41FE-8418-89742E33CAD4}" dt="2023-10-22T05:55:07.695" v="1396" actId="478"/>
          <ac:picMkLst>
            <pc:docMk/>
            <pc:sldMk cId="189749010" sldId="283"/>
            <ac:picMk id="4" creationId="{B863AE36-92E4-2C36-FC50-FDB6C37FC2DC}"/>
          </ac:picMkLst>
        </pc:picChg>
        <pc:picChg chg="add del">
          <ac:chgData name="Michele Linardi" userId="212745de-6f4c-463e-b919-dbfcfc966402" providerId="ADAL" clId="{FC1B41C1-6F71-41FE-8418-89742E33CAD4}" dt="2023-10-22T05:55:24.785" v="1398" actId="26606"/>
          <ac:picMkLst>
            <pc:docMk/>
            <pc:sldMk cId="189749010" sldId="283"/>
            <ac:picMk id="7" creationId="{E9A688C9-8EC3-C074-F708-65442EB41CAE}"/>
          </ac:picMkLst>
        </pc:picChg>
        <pc:picChg chg="add">
          <ac:chgData name="Michele Linardi" userId="212745de-6f4c-463e-b919-dbfcfc966402" providerId="ADAL" clId="{FC1B41C1-6F71-41FE-8418-89742E33CAD4}" dt="2023-10-22T05:55:24.799" v="1399" actId="26606"/>
          <ac:picMkLst>
            <pc:docMk/>
            <pc:sldMk cId="189749010" sldId="283"/>
            <ac:picMk id="22" creationId="{D29A0819-267D-416B-DE3C-DAF2E10A6808}"/>
          </ac:picMkLst>
        </pc:picChg>
      </pc:sldChg>
      <pc:sldChg chg="modSp add mod">
        <pc:chgData name="Michele Linardi" userId="212745de-6f4c-463e-b919-dbfcfc966402" providerId="ADAL" clId="{FC1B41C1-6F71-41FE-8418-89742E33CAD4}" dt="2023-10-22T05:54:25.603" v="1358" actId="20577"/>
        <pc:sldMkLst>
          <pc:docMk/>
          <pc:sldMk cId="2185537260" sldId="284"/>
        </pc:sldMkLst>
        <pc:spChg chg="mod">
          <ac:chgData name="Michele Linardi" userId="212745de-6f4c-463e-b919-dbfcfc966402" providerId="ADAL" clId="{FC1B41C1-6F71-41FE-8418-89742E33CAD4}" dt="2023-10-22T05:54:25.603" v="1358" actId="20577"/>
          <ac:spMkLst>
            <pc:docMk/>
            <pc:sldMk cId="2185537260" sldId="284"/>
            <ac:spMk id="3" creationId="{74FC633B-CCD0-EDA8-8C7B-E6D0954D9C2C}"/>
          </ac:spMkLst>
        </pc:spChg>
      </pc:sldChg>
      <pc:sldChg chg="modSp add mod">
        <pc:chgData name="Michele Linardi" userId="212745de-6f4c-463e-b919-dbfcfc966402" providerId="ADAL" clId="{FC1B41C1-6F71-41FE-8418-89742E33CAD4}" dt="2023-10-22T05:56:55.717" v="1416" actId="113"/>
        <pc:sldMkLst>
          <pc:docMk/>
          <pc:sldMk cId="3997610120" sldId="285"/>
        </pc:sldMkLst>
        <pc:spChg chg="mod">
          <ac:chgData name="Michele Linardi" userId="212745de-6f4c-463e-b919-dbfcfc966402" providerId="ADAL" clId="{FC1B41C1-6F71-41FE-8418-89742E33CAD4}" dt="2023-10-22T05:56:55.717" v="1416" actId="113"/>
          <ac:spMkLst>
            <pc:docMk/>
            <pc:sldMk cId="3997610120" sldId="285"/>
            <ac:spMk id="3" creationId="{74FC633B-CCD0-EDA8-8C7B-E6D0954D9C2C}"/>
          </ac:spMkLst>
        </pc:spChg>
      </pc:sldChg>
      <pc:sldChg chg="modSp add mod">
        <pc:chgData name="Michele Linardi" userId="212745de-6f4c-463e-b919-dbfcfc966402" providerId="ADAL" clId="{FC1B41C1-6F71-41FE-8418-89742E33CAD4}" dt="2023-10-22T06:07:16.808" v="1567" actId="20577"/>
        <pc:sldMkLst>
          <pc:docMk/>
          <pc:sldMk cId="2557076223" sldId="286"/>
        </pc:sldMkLst>
        <pc:spChg chg="mod">
          <ac:chgData name="Michele Linardi" userId="212745de-6f4c-463e-b919-dbfcfc966402" providerId="ADAL" clId="{FC1B41C1-6F71-41FE-8418-89742E33CAD4}" dt="2023-10-22T06:07:16.808" v="1567" actId="20577"/>
          <ac:spMkLst>
            <pc:docMk/>
            <pc:sldMk cId="2557076223" sldId="286"/>
            <ac:spMk id="3" creationId="{E3A207B7-BD55-6ACA-5FBF-2814D9DDC73D}"/>
          </ac:spMkLst>
        </pc:spChg>
      </pc:sldChg>
      <pc:sldChg chg="addSp modSp new mod">
        <pc:chgData name="Michele Linardi" userId="212745de-6f4c-463e-b919-dbfcfc966402" providerId="ADAL" clId="{FC1B41C1-6F71-41FE-8418-89742E33CAD4}" dt="2023-10-22T06:20:59.351" v="2062" actId="20577"/>
        <pc:sldMkLst>
          <pc:docMk/>
          <pc:sldMk cId="804732348" sldId="287"/>
        </pc:sldMkLst>
        <pc:spChg chg="mod">
          <ac:chgData name="Michele Linardi" userId="212745de-6f4c-463e-b919-dbfcfc966402" providerId="ADAL" clId="{FC1B41C1-6F71-41FE-8418-89742E33CAD4}" dt="2023-10-22T06:13:37.788" v="1944" actId="20577"/>
          <ac:spMkLst>
            <pc:docMk/>
            <pc:sldMk cId="804732348" sldId="287"/>
            <ac:spMk id="2" creationId="{502EE40B-C13E-1862-98AF-F260035F1A65}"/>
          </ac:spMkLst>
        </pc:spChg>
        <pc:spChg chg="mod">
          <ac:chgData name="Michele Linardi" userId="212745de-6f4c-463e-b919-dbfcfc966402" providerId="ADAL" clId="{FC1B41C1-6F71-41FE-8418-89742E33CAD4}" dt="2023-10-22T06:20:59.351" v="2062" actId="20577"/>
          <ac:spMkLst>
            <pc:docMk/>
            <pc:sldMk cId="804732348" sldId="287"/>
            <ac:spMk id="3" creationId="{ADF22DE5-5D0A-5DC2-DCE0-68055E431142}"/>
          </ac:spMkLst>
        </pc:spChg>
        <pc:picChg chg="add mod">
          <ac:chgData name="Michele Linardi" userId="212745de-6f4c-463e-b919-dbfcfc966402" providerId="ADAL" clId="{FC1B41C1-6F71-41FE-8418-89742E33CAD4}" dt="2023-10-22T06:13:40.114" v="1946" actId="1076"/>
          <ac:picMkLst>
            <pc:docMk/>
            <pc:sldMk cId="804732348" sldId="287"/>
            <ac:picMk id="4" creationId="{9E59D888-1B5F-C016-CB57-1E28BD22C328}"/>
          </ac:picMkLst>
        </pc:picChg>
      </pc:sldChg>
      <pc:sldChg chg="add del">
        <pc:chgData name="Michele Linardi" userId="212745de-6f4c-463e-b919-dbfcfc966402" providerId="ADAL" clId="{FC1B41C1-6F71-41FE-8418-89742E33CAD4}" dt="2023-10-22T07:16:46.442" v="2166"/>
        <pc:sldMkLst>
          <pc:docMk/>
          <pc:sldMk cId="23121745" sldId="288"/>
        </pc:sldMkLst>
      </pc:sldChg>
      <pc:sldChg chg="addSp delSp modSp new mod">
        <pc:chgData name="Michele Linardi" userId="212745de-6f4c-463e-b919-dbfcfc966402" providerId="ADAL" clId="{FC1B41C1-6F71-41FE-8418-89742E33CAD4}" dt="2023-10-22T22:16:03.474" v="3185" actId="20577"/>
        <pc:sldMkLst>
          <pc:docMk/>
          <pc:sldMk cId="1218616631" sldId="288"/>
        </pc:sldMkLst>
        <pc:spChg chg="mod">
          <ac:chgData name="Michele Linardi" userId="212745de-6f4c-463e-b919-dbfcfc966402" providerId="ADAL" clId="{FC1B41C1-6F71-41FE-8418-89742E33CAD4}" dt="2023-10-22T21:16:47.338" v="3052" actId="20577"/>
          <ac:spMkLst>
            <pc:docMk/>
            <pc:sldMk cId="1218616631" sldId="288"/>
            <ac:spMk id="2" creationId="{E84EE3A8-8ACA-8C3B-B14B-128E597A170D}"/>
          </ac:spMkLst>
        </pc:spChg>
        <pc:spChg chg="mod">
          <ac:chgData name="Michele Linardi" userId="212745de-6f4c-463e-b919-dbfcfc966402" providerId="ADAL" clId="{FC1B41C1-6F71-41FE-8418-89742E33CAD4}" dt="2023-10-22T22:16:03.474" v="3185" actId="20577"/>
          <ac:spMkLst>
            <pc:docMk/>
            <pc:sldMk cId="1218616631" sldId="288"/>
            <ac:spMk id="3" creationId="{880B1236-73E4-E3F8-1B6B-CBA3C6070981}"/>
          </ac:spMkLst>
        </pc:spChg>
        <pc:spChg chg="add del mod">
          <ac:chgData name="Michele Linardi" userId="212745de-6f4c-463e-b919-dbfcfc966402" providerId="ADAL" clId="{FC1B41C1-6F71-41FE-8418-89742E33CAD4}" dt="2023-10-22T21:44:23.585" v="3103" actId="478"/>
          <ac:spMkLst>
            <pc:docMk/>
            <pc:sldMk cId="1218616631" sldId="288"/>
            <ac:spMk id="4" creationId="{54E80A04-3107-BE68-7C70-34365BA260DA}"/>
          </ac:spMkLst>
        </pc:spChg>
        <pc:spChg chg="add del">
          <ac:chgData name="Michele Linardi" userId="212745de-6f4c-463e-b919-dbfcfc966402" providerId="ADAL" clId="{FC1B41C1-6F71-41FE-8418-89742E33CAD4}" dt="2023-10-22T21:44:28.139" v="3105"/>
          <ac:spMkLst>
            <pc:docMk/>
            <pc:sldMk cId="1218616631" sldId="288"/>
            <ac:spMk id="5" creationId="{8CBEC1C7-6D32-0FF3-6B3E-2882B893CCEE}"/>
          </ac:spMkLst>
        </pc:spChg>
      </pc:sldChg>
      <pc:sldChg chg="modSp add mod">
        <pc:chgData name="Michele Linardi" userId="212745de-6f4c-463e-b919-dbfcfc966402" providerId="ADAL" clId="{FC1B41C1-6F71-41FE-8418-89742E33CAD4}" dt="2023-10-22T22:21:55.423" v="3205" actId="113"/>
        <pc:sldMkLst>
          <pc:docMk/>
          <pc:sldMk cId="1178787092" sldId="289"/>
        </pc:sldMkLst>
        <pc:spChg chg="mod">
          <ac:chgData name="Michele Linardi" userId="212745de-6f4c-463e-b919-dbfcfc966402" providerId="ADAL" clId="{FC1B41C1-6F71-41FE-8418-89742E33CAD4}" dt="2023-10-22T22:21:55.423" v="3205" actId="113"/>
          <ac:spMkLst>
            <pc:docMk/>
            <pc:sldMk cId="1178787092" sldId="289"/>
            <ac:spMk id="3" creationId="{31994E5C-072B-4468-C71F-B31A335E2C47}"/>
          </ac:spMkLst>
        </pc:spChg>
      </pc:sldChg>
      <pc:sldChg chg="new del">
        <pc:chgData name="Michele Linardi" userId="212745de-6f4c-463e-b919-dbfcfc966402" providerId="ADAL" clId="{FC1B41C1-6F71-41FE-8418-89742E33CAD4}" dt="2023-10-22T22:14:33.178" v="3170" actId="47"/>
        <pc:sldMkLst>
          <pc:docMk/>
          <pc:sldMk cId="2289526520" sldId="289"/>
        </pc:sldMkLst>
      </pc:sldChg>
      <pc:sldChg chg="modSp add mod">
        <pc:chgData name="Michele Linardi" userId="212745de-6f4c-463e-b919-dbfcfc966402" providerId="ADAL" clId="{FC1B41C1-6F71-41FE-8418-89742E33CAD4}" dt="2023-10-22T22:32:40.930" v="3289" actId="207"/>
        <pc:sldMkLst>
          <pc:docMk/>
          <pc:sldMk cId="2581158525" sldId="290"/>
        </pc:sldMkLst>
        <pc:spChg chg="mod">
          <ac:chgData name="Michele Linardi" userId="212745de-6f4c-463e-b919-dbfcfc966402" providerId="ADAL" clId="{FC1B41C1-6F71-41FE-8418-89742E33CAD4}" dt="2023-10-22T22:29:09.946" v="3213"/>
          <ac:spMkLst>
            <pc:docMk/>
            <pc:sldMk cId="2581158525" sldId="290"/>
            <ac:spMk id="2" creationId="{D6E5B228-5FBE-DB2C-E882-76434DF2EF41}"/>
          </ac:spMkLst>
        </pc:spChg>
        <pc:spChg chg="mod">
          <ac:chgData name="Michele Linardi" userId="212745de-6f4c-463e-b919-dbfcfc966402" providerId="ADAL" clId="{FC1B41C1-6F71-41FE-8418-89742E33CAD4}" dt="2023-10-22T22:32:40.930" v="3289" actId="207"/>
          <ac:spMkLst>
            <pc:docMk/>
            <pc:sldMk cId="2581158525" sldId="290"/>
            <ac:spMk id="3" creationId="{4231887C-3760-76F5-662C-38DA9F00E5E4}"/>
          </ac:spMkLst>
        </pc:spChg>
      </pc:sldChg>
      <pc:sldChg chg="addSp delSp modSp new mod">
        <pc:chgData name="Michele Linardi" userId="212745de-6f4c-463e-b919-dbfcfc966402" providerId="ADAL" clId="{FC1B41C1-6F71-41FE-8418-89742E33CAD4}" dt="2023-10-22T22:54:21.049" v="3485" actId="167"/>
        <pc:sldMkLst>
          <pc:docMk/>
          <pc:sldMk cId="1398509724" sldId="291"/>
        </pc:sldMkLst>
        <pc:spChg chg="mod">
          <ac:chgData name="Michele Linardi" userId="212745de-6f4c-463e-b919-dbfcfc966402" providerId="ADAL" clId="{FC1B41C1-6F71-41FE-8418-89742E33CAD4}" dt="2023-10-22T22:53:25.260" v="3475" actId="1076"/>
          <ac:spMkLst>
            <pc:docMk/>
            <pc:sldMk cId="1398509724" sldId="291"/>
            <ac:spMk id="2" creationId="{AF71E2BE-AC9F-B6C2-4255-5EDED76153BA}"/>
          </ac:spMkLst>
        </pc:spChg>
        <pc:spChg chg="del">
          <ac:chgData name="Michele Linardi" userId="212745de-6f4c-463e-b919-dbfcfc966402" providerId="ADAL" clId="{FC1B41C1-6F71-41FE-8418-89742E33CAD4}" dt="2023-10-22T22:38:04.632" v="3305"/>
          <ac:spMkLst>
            <pc:docMk/>
            <pc:sldMk cId="1398509724" sldId="291"/>
            <ac:spMk id="3" creationId="{85C34747-94F9-B99E-EA17-28BA64308B41}"/>
          </ac:spMkLst>
        </pc:spChg>
        <pc:spChg chg="add mod">
          <ac:chgData name="Michele Linardi" userId="212745de-6f4c-463e-b919-dbfcfc966402" providerId="ADAL" clId="{FC1B41C1-6F71-41FE-8418-89742E33CAD4}" dt="2023-10-22T22:48:36.701" v="3445" actId="1076"/>
          <ac:spMkLst>
            <pc:docMk/>
            <pc:sldMk cId="1398509724" sldId="291"/>
            <ac:spMk id="5" creationId="{271E550B-79D4-0E1A-BAD3-C95960A2FBCE}"/>
          </ac:spMkLst>
        </pc:spChg>
        <pc:spChg chg="add del mod">
          <ac:chgData name="Michele Linardi" userId="212745de-6f4c-463e-b919-dbfcfc966402" providerId="ADAL" clId="{FC1B41C1-6F71-41FE-8418-89742E33CAD4}" dt="2023-10-22T22:48:26.176" v="3441" actId="478"/>
          <ac:spMkLst>
            <pc:docMk/>
            <pc:sldMk cId="1398509724" sldId="291"/>
            <ac:spMk id="6" creationId="{9F0A09E8-FB68-62DE-6E43-B02DBD0C8ECD}"/>
          </ac:spMkLst>
        </pc:spChg>
        <pc:spChg chg="add mod ord">
          <ac:chgData name="Michele Linardi" userId="212745de-6f4c-463e-b919-dbfcfc966402" providerId="ADAL" clId="{FC1B41C1-6F71-41FE-8418-89742E33CAD4}" dt="2023-10-22T22:54:21.049" v="3485" actId="167"/>
          <ac:spMkLst>
            <pc:docMk/>
            <pc:sldMk cId="1398509724" sldId="291"/>
            <ac:spMk id="7" creationId="{21E4A6F8-160D-F7D5-15D1-73A5EC20B08E}"/>
          </ac:spMkLst>
        </pc:spChg>
        <pc:spChg chg="add mod">
          <ac:chgData name="Michele Linardi" userId="212745de-6f4c-463e-b919-dbfcfc966402" providerId="ADAL" clId="{FC1B41C1-6F71-41FE-8418-89742E33CAD4}" dt="2023-10-22T22:53:47.191" v="3483" actId="1076"/>
          <ac:spMkLst>
            <pc:docMk/>
            <pc:sldMk cId="1398509724" sldId="291"/>
            <ac:spMk id="8" creationId="{E62B3B26-A946-E668-394C-2398966D3C2D}"/>
          </ac:spMkLst>
        </pc:spChg>
        <pc:picChg chg="add del mod">
          <ac:chgData name="Michele Linardi" userId="212745de-6f4c-463e-b919-dbfcfc966402" providerId="ADAL" clId="{FC1B41C1-6F71-41FE-8418-89742E33CAD4}" dt="2023-10-22T22:48:22.482" v="3440" actId="478"/>
          <ac:picMkLst>
            <pc:docMk/>
            <pc:sldMk cId="1398509724" sldId="291"/>
            <ac:picMk id="2050" creationId="{A2CE7C26-8491-383B-D48B-8D1E971CDE05}"/>
          </ac:picMkLst>
        </pc:picChg>
        <pc:cxnChg chg="add mod">
          <ac:chgData name="Michele Linardi" userId="212745de-6f4c-463e-b919-dbfcfc966402" providerId="ADAL" clId="{FC1B41C1-6F71-41FE-8418-89742E33CAD4}" dt="2023-10-22T22:53:43.648" v="3482" actId="1076"/>
          <ac:cxnSpMkLst>
            <pc:docMk/>
            <pc:sldMk cId="1398509724" sldId="291"/>
            <ac:cxnSpMk id="9" creationId="{7EF26BC2-4A4C-57B6-6E12-7CFB148B1E44}"/>
          </ac:cxnSpMkLst>
        </pc:cxnChg>
      </pc:sldChg>
      <pc:sldChg chg="modSp new mod">
        <pc:chgData name="Michele Linardi" userId="212745de-6f4c-463e-b919-dbfcfc966402" providerId="ADAL" clId="{FC1B41C1-6F71-41FE-8418-89742E33CAD4}" dt="2023-10-22T22:46:58.117" v="3419" actId="207"/>
        <pc:sldMkLst>
          <pc:docMk/>
          <pc:sldMk cId="3369413840" sldId="292"/>
        </pc:sldMkLst>
        <pc:spChg chg="mod">
          <ac:chgData name="Michele Linardi" userId="212745de-6f4c-463e-b919-dbfcfc966402" providerId="ADAL" clId="{FC1B41C1-6F71-41FE-8418-89742E33CAD4}" dt="2023-10-22T22:40:33.196" v="3332" actId="947"/>
          <ac:spMkLst>
            <pc:docMk/>
            <pc:sldMk cId="3369413840" sldId="292"/>
            <ac:spMk id="2" creationId="{6BE067A0-710E-E657-343F-BF345BA42882}"/>
          </ac:spMkLst>
        </pc:spChg>
        <pc:spChg chg="mod">
          <ac:chgData name="Michele Linardi" userId="212745de-6f4c-463e-b919-dbfcfc966402" providerId="ADAL" clId="{FC1B41C1-6F71-41FE-8418-89742E33CAD4}" dt="2023-10-22T22:46:58.117" v="3419" actId="207"/>
          <ac:spMkLst>
            <pc:docMk/>
            <pc:sldMk cId="3369413840" sldId="292"/>
            <ac:spMk id="3" creationId="{D138B2D9-DCE8-8CB7-19D8-700C804A4769}"/>
          </ac:spMkLst>
        </pc:spChg>
      </pc:sldChg>
      <pc:sldChg chg="addSp modSp new mod">
        <pc:chgData name="Michele Linardi" userId="212745de-6f4c-463e-b919-dbfcfc966402" providerId="ADAL" clId="{FC1B41C1-6F71-41FE-8418-89742E33CAD4}" dt="2023-10-22T22:55:43.337" v="3505" actId="1076"/>
        <pc:sldMkLst>
          <pc:docMk/>
          <pc:sldMk cId="514695137" sldId="293"/>
        </pc:sldMkLst>
        <pc:spChg chg="mod">
          <ac:chgData name="Michele Linardi" userId="212745de-6f4c-463e-b919-dbfcfc966402" providerId="ADAL" clId="{FC1B41C1-6F71-41FE-8418-89742E33CAD4}" dt="2023-10-22T22:55:43.337" v="3505" actId="1076"/>
          <ac:spMkLst>
            <pc:docMk/>
            <pc:sldMk cId="514695137" sldId="293"/>
            <ac:spMk id="2" creationId="{DF8F09A5-6098-97A9-D734-2279CE5975AF}"/>
          </ac:spMkLst>
        </pc:spChg>
        <pc:spChg chg="mod">
          <ac:chgData name="Michele Linardi" userId="212745de-6f4c-463e-b919-dbfcfc966402" providerId="ADAL" clId="{FC1B41C1-6F71-41FE-8418-89742E33CAD4}" dt="2023-10-22T22:55:39.867" v="3504" actId="20577"/>
          <ac:spMkLst>
            <pc:docMk/>
            <pc:sldMk cId="514695137" sldId="293"/>
            <ac:spMk id="3" creationId="{BF711DAF-FE39-56E8-6A9E-739C0872AEB3}"/>
          </ac:spMkLst>
        </pc:spChg>
        <pc:spChg chg="add mod">
          <ac:chgData name="Michele Linardi" userId="212745de-6f4c-463e-b919-dbfcfc966402" providerId="ADAL" clId="{FC1B41C1-6F71-41FE-8418-89742E33CAD4}" dt="2023-10-22T22:55:35.373" v="3503"/>
          <ac:spMkLst>
            <pc:docMk/>
            <pc:sldMk cId="514695137" sldId="293"/>
            <ac:spMk id="4" creationId="{3D751FE2-A6B4-3D73-29E2-B93654183E18}"/>
          </ac:spMkLst>
        </pc:spChg>
      </pc:sldChg>
    </pc:docChg>
  </pc:docChgLst>
  <pc:docChgLst>
    <pc:chgData name="Michele Linardi" userId="212745de-6f4c-463e-b919-dbfcfc966402" providerId="ADAL" clId="{1A981D78-33C6-4A97-92D9-990B740D81F8}"/>
    <pc:docChg chg="custSel modSld">
      <pc:chgData name="Michele Linardi" userId="212745de-6f4c-463e-b919-dbfcfc966402" providerId="ADAL" clId="{1A981D78-33C6-4A97-92D9-990B740D81F8}" dt="2024-01-25T11:19:27.290" v="17" actId="20577"/>
      <pc:docMkLst>
        <pc:docMk/>
      </pc:docMkLst>
      <pc:sldChg chg="modSp">
        <pc:chgData name="Michele Linardi" userId="212745de-6f4c-463e-b919-dbfcfc966402" providerId="ADAL" clId="{1A981D78-33C6-4A97-92D9-990B740D81F8}" dt="2024-01-19T10:27:48.373" v="5" actId="20577"/>
        <pc:sldMkLst>
          <pc:docMk/>
          <pc:sldMk cId="522565626" sldId="272"/>
        </pc:sldMkLst>
        <pc:spChg chg="mod">
          <ac:chgData name="Michele Linardi" userId="212745de-6f4c-463e-b919-dbfcfc966402" providerId="ADAL" clId="{1A981D78-33C6-4A97-92D9-990B740D81F8}" dt="2024-01-19T10:27:48.373" v="5" actId="20577"/>
          <ac:spMkLst>
            <pc:docMk/>
            <pc:sldMk cId="522565626" sldId="272"/>
            <ac:spMk id="3" creationId="{2E14E467-FD20-73A2-9903-2B910FA3C38B}"/>
          </ac:spMkLst>
        </pc:spChg>
      </pc:sldChg>
      <pc:sldChg chg="modSp mod">
        <pc:chgData name="Michele Linardi" userId="212745de-6f4c-463e-b919-dbfcfc966402" providerId="ADAL" clId="{1A981D78-33C6-4A97-92D9-990B740D81F8}" dt="2024-01-25T11:19:27.290" v="17" actId="20577"/>
        <pc:sldMkLst>
          <pc:docMk/>
          <pc:sldMk cId="2581158525" sldId="290"/>
        </pc:sldMkLst>
        <pc:spChg chg="mod">
          <ac:chgData name="Michele Linardi" userId="212745de-6f4c-463e-b919-dbfcfc966402" providerId="ADAL" clId="{1A981D78-33C6-4A97-92D9-990B740D81F8}" dt="2024-01-25T11:19:27.290" v="17" actId="20577"/>
          <ac:spMkLst>
            <pc:docMk/>
            <pc:sldMk cId="2581158525" sldId="290"/>
            <ac:spMk id="3" creationId="{4231887C-3760-76F5-662C-38DA9F00E5E4}"/>
          </ac:spMkLst>
        </pc:spChg>
      </pc:sldChg>
    </pc:docChg>
  </pc:docChgLst>
  <pc:docChgLst>
    <pc:chgData name="Michele Linardi" userId="212745de-6f4c-463e-b919-dbfcfc966402" providerId="ADAL" clId="{74D12F73-A55F-4F89-8226-106AAAB17C8E}"/>
    <pc:docChg chg="modSld">
      <pc:chgData name="Michele Linardi" userId="212745de-6f4c-463e-b919-dbfcfc966402" providerId="ADAL" clId="{74D12F73-A55F-4F89-8226-106AAAB17C8E}" dt="2024-10-03T09:04:15.736" v="0" actId="20577"/>
      <pc:docMkLst>
        <pc:docMk/>
      </pc:docMkLst>
      <pc:sldChg chg="modSp mod">
        <pc:chgData name="Michele Linardi" userId="212745de-6f4c-463e-b919-dbfcfc966402" providerId="ADAL" clId="{74D12F73-A55F-4F89-8226-106AAAB17C8E}" dt="2024-10-03T09:04:15.736" v="0" actId="20577"/>
        <pc:sldMkLst>
          <pc:docMk/>
          <pc:sldMk cId="1731223891" sldId="269"/>
        </pc:sldMkLst>
        <pc:spChg chg="mod">
          <ac:chgData name="Michele Linardi" userId="212745de-6f4c-463e-b919-dbfcfc966402" providerId="ADAL" clId="{74D12F73-A55F-4F89-8226-106AAAB17C8E}" dt="2024-10-03T09:04:15.736" v="0" actId="20577"/>
          <ac:spMkLst>
            <pc:docMk/>
            <pc:sldMk cId="1731223891" sldId="269"/>
            <ac:spMk id="3" creationId="{6A6BC1B8-ABE1-B398-8C2A-9E0EBBF8885C}"/>
          </ac:spMkLst>
        </pc:spChg>
      </pc:sldChg>
    </pc:docChg>
  </pc:docChgLst>
  <pc:docChgLst>
    <pc:chgData name="Michele Linardi" userId="S::michele.linardi@cyu.fr::212745de-6f4c-463e-b919-dbfcfc966402" providerId="AD" clId="Web-{3239ECF8-6825-13E2-55A9-14888B2E1422}"/>
    <pc:docChg chg="addSld delSld modSld sldOrd">
      <pc:chgData name="Michele Linardi" userId="S::michele.linardi@cyu.fr::212745de-6f4c-463e-b919-dbfcfc966402" providerId="AD" clId="Web-{3239ECF8-6825-13E2-55A9-14888B2E1422}" dt="2023-10-21T15:50:16.653" v="434" actId="20577"/>
      <pc:docMkLst>
        <pc:docMk/>
      </pc:docMkLst>
      <pc:sldChg chg="modSp">
        <pc:chgData name="Michele Linardi" userId="S::michele.linardi@cyu.fr::212745de-6f4c-463e-b919-dbfcfc966402" providerId="AD" clId="Web-{3239ECF8-6825-13E2-55A9-14888B2E1422}" dt="2023-10-21T12:23:53.186" v="9" actId="20577"/>
        <pc:sldMkLst>
          <pc:docMk/>
          <pc:sldMk cId="1175082408" sldId="257"/>
        </pc:sldMkLst>
        <pc:spChg chg="mod">
          <ac:chgData name="Michele Linardi" userId="S::michele.linardi@cyu.fr::212745de-6f4c-463e-b919-dbfcfc966402" providerId="AD" clId="Web-{3239ECF8-6825-13E2-55A9-14888B2E1422}" dt="2023-10-21T12:23:53.186" v="9" actId="20577"/>
          <ac:spMkLst>
            <pc:docMk/>
            <pc:sldMk cId="1175082408" sldId="257"/>
            <ac:spMk id="2" creationId="{8AE9AB86-35E8-FEE8-C561-4A5A2FF2D306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1.516" v="17"/>
        <pc:sldMkLst>
          <pc:docMk/>
          <pc:sldMk cId="3087677535" sldId="258"/>
        </pc:sldMkLst>
      </pc:sldChg>
      <pc:sldChg chg="del">
        <pc:chgData name="Michele Linardi" userId="S::michele.linardi@cyu.fr::212745de-6f4c-463e-b919-dbfcfc966402" providerId="AD" clId="Web-{3239ECF8-6825-13E2-55A9-14888B2E1422}" dt="2023-10-21T12:24:57.454" v="23"/>
        <pc:sldMkLst>
          <pc:docMk/>
          <pc:sldMk cId="535137630" sldId="259"/>
        </pc:sldMkLst>
      </pc:sldChg>
      <pc:sldChg chg="del">
        <pc:chgData name="Michele Linardi" userId="S::michele.linardi@cyu.fr::212745de-6f4c-463e-b919-dbfcfc966402" providerId="AD" clId="Web-{3239ECF8-6825-13E2-55A9-14888B2E1422}" dt="2023-10-21T12:24:56.720" v="22"/>
        <pc:sldMkLst>
          <pc:docMk/>
          <pc:sldMk cId="2459466916" sldId="260"/>
        </pc:sldMkLst>
      </pc:sldChg>
      <pc:sldChg chg="modSp">
        <pc:chgData name="Michele Linardi" userId="S::michele.linardi@cyu.fr::212745de-6f4c-463e-b919-dbfcfc966402" providerId="AD" clId="Web-{3239ECF8-6825-13E2-55A9-14888B2E1422}" dt="2023-10-21T12:23:41.060" v="4" actId="20577"/>
        <pc:sldMkLst>
          <pc:docMk/>
          <pc:sldMk cId="3649159143" sldId="261"/>
        </pc:sldMkLst>
        <pc:spChg chg="mod">
          <ac:chgData name="Michele Linardi" userId="S::michele.linardi@cyu.fr::212745de-6f4c-463e-b919-dbfcfc966402" providerId="AD" clId="Web-{3239ECF8-6825-13E2-55A9-14888B2E1422}" dt="2023-10-21T12:23:41.060" v="4" actId="20577"/>
          <ac:spMkLst>
            <pc:docMk/>
            <pc:sldMk cId="3649159143" sldId="261"/>
            <ac:spMk id="3" creationId="{C5CC9056-0F4F-0F55-7838-347F27D88A17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00.171" v="12"/>
        <pc:sldMkLst>
          <pc:docMk/>
          <pc:sldMk cId="1258604920" sldId="262"/>
        </pc:sldMkLst>
      </pc:sldChg>
      <pc:sldChg chg="del">
        <pc:chgData name="Michele Linardi" userId="S::michele.linardi@cyu.fr::212745de-6f4c-463e-b919-dbfcfc966402" providerId="AD" clId="Web-{3239ECF8-6825-13E2-55A9-14888B2E1422}" dt="2023-10-21T12:23:59.624" v="11"/>
        <pc:sldMkLst>
          <pc:docMk/>
          <pc:sldMk cId="4194683464" sldId="263"/>
        </pc:sldMkLst>
      </pc:sldChg>
      <pc:sldChg chg="del">
        <pc:chgData name="Michele Linardi" userId="S::michele.linardi@cyu.fr::212745de-6f4c-463e-b919-dbfcfc966402" providerId="AD" clId="Web-{3239ECF8-6825-13E2-55A9-14888B2E1422}" dt="2023-10-21T12:23:58.983" v="10"/>
        <pc:sldMkLst>
          <pc:docMk/>
          <pc:sldMk cId="2153141088" sldId="264"/>
        </pc:sldMkLst>
      </pc:sldChg>
      <pc:sldChg chg="modSp">
        <pc:chgData name="Michele Linardi" userId="S::michele.linardi@cyu.fr::212745de-6f4c-463e-b919-dbfcfc966402" providerId="AD" clId="Web-{3239ECF8-6825-13E2-55A9-14888B2E1422}" dt="2023-10-21T12:24:11.921" v="16" actId="20577"/>
        <pc:sldMkLst>
          <pc:docMk/>
          <pc:sldMk cId="1584072865" sldId="265"/>
        </pc:sldMkLst>
        <pc:spChg chg="mod">
          <ac:chgData name="Michele Linardi" userId="S::michele.linardi@cyu.fr::212745de-6f4c-463e-b919-dbfcfc966402" providerId="AD" clId="Web-{3239ECF8-6825-13E2-55A9-14888B2E1422}" dt="2023-10-21T12:24:11.921" v="16" actId="20577"/>
          <ac:spMkLst>
            <pc:docMk/>
            <pc:sldMk cId="1584072865" sldId="265"/>
            <ac:spMk id="2" creationId="{7C2DFF71-69DD-C568-27BA-AF3F3F72CED9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2.344" v="18"/>
        <pc:sldMkLst>
          <pc:docMk/>
          <pc:sldMk cId="404497330" sldId="266"/>
        </pc:sldMkLst>
      </pc:sldChg>
      <pc:sldChg chg="addSp delSp modSp new add del">
        <pc:chgData name="Michele Linardi" userId="S::michele.linardi@cyu.fr::212745de-6f4c-463e-b919-dbfcfc966402" providerId="AD" clId="Web-{3239ECF8-6825-13E2-55A9-14888B2E1422}" dt="2023-10-21T14:18:12.344" v="199" actId="1076"/>
        <pc:sldMkLst>
          <pc:docMk/>
          <pc:sldMk cId="1870762526" sldId="266"/>
        </pc:sldMkLst>
        <pc:spChg chg="mod">
          <ac:chgData name="Michele Linardi" userId="S::michele.linardi@cyu.fr::212745de-6f4c-463e-b919-dbfcfc966402" providerId="AD" clId="Web-{3239ECF8-6825-13E2-55A9-14888B2E1422}" dt="2023-10-21T12:30:15.044" v="31" actId="20577"/>
          <ac:spMkLst>
            <pc:docMk/>
            <pc:sldMk cId="1870762526" sldId="266"/>
            <ac:spMk id="2" creationId="{9007C04F-C89A-37E2-D167-D6695F0E2618}"/>
          </ac:spMkLst>
        </pc:spChg>
        <pc:spChg chg="del mod">
          <ac:chgData name="Michele Linardi" userId="S::michele.linardi@cyu.fr::212745de-6f4c-463e-b919-dbfcfc966402" providerId="AD" clId="Web-{3239ECF8-6825-13E2-55A9-14888B2E1422}" dt="2023-10-21T12:30:43.327" v="34"/>
          <ac:spMkLst>
            <pc:docMk/>
            <pc:sldMk cId="1870762526" sldId="266"/>
            <ac:spMk id="3" creationId="{37D0ECF7-A740-B2B5-7F6F-A7CA46548BCD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4:18:12.344" v="199" actId="1076"/>
          <ac:picMkLst>
            <pc:docMk/>
            <pc:sldMk cId="1870762526" sldId="266"/>
            <ac:picMk id="3" creationId="{C3174642-9256-8397-5E68-4FA18921192F}"/>
          </ac:picMkLst>
        </pc:picChg>
      </pc:sldChg>
      <pc:sldChg chg="del">
        <pc:chgData name="Michele Linardi" userId="S::michele.linardi@cyu.fr::212745de-6f4c-463e-b919-dbfcfc966402" providerId="AD" clId="Web-{3239ECF8-6825-13E2-55A9-14888B2E1422}" dt="2023-10-21T12:24:53.204" v="19"/>
        <pc:sldMkLst>
          <pc:docMk/>
          <pc:sldMk cId="1415282413" sldId="267"/>
        </pc:sldMkLst>
      </pc:sldChg>
      <pc:sldChg chg="addSp delSp modSp new">
        <pc:chgData name="Michele Linardi" userId="S::michele.linardi@cyu.fr::212745de-6f4c-463e-b919-dbfcfc966402" providerId="AD" clId="Web-{3239ECF8-6825-13E2-55A9-14888B2E1422}" dt="2023-10-21T14:18:39.704" v="200"/>
        <pc:sldMkLst>
          <pc:docMk/>
          <pc:sldMk cId="2797147203" sldId="267"/>
        </pc:sldMkLst>
        <pc:spChg chg="mod">
          <ac:chgData name="Michele Linardi" userId="S::michele.linardi@cyu.fr::212745de-6f4c-463e-b919-dbfcfc966402" providerId="AD" clId="Web-{3239ECF8-6825-13E2-55A9-14888B2E1422}" dt="2023-10-21T13:22:07.622" v="57" actId="20577"/>
          <ac:spMkLst>
            <pc:docMk/>
            <pc:sldMk cId="2797147203" sldId="267"/>
            <ac:spMk id="2" creationId="{5C2D1069-6CDD-5C23-32B9-7B0607306071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18:39.704" v="200"/>
          <ac:spMkLst>
            <pc:docMk/>
            <pc:sldMk cId="2797147203" sldId="267"/>
            <ac:spMk id="3" creationId="{BCFDDF6E-48B5-F14E-C303-219F8995B9BB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8:39.704" v="200"/>
          <ac:picMkLst>
            <pc:docMk/>
            <pc:sldMk cId="2797147203" sldId="267"/>
            <ac:picMk id="4" creationId="{B13ED8FC-6A1F-48D2-222E-7D3F14123661}"/>
          </ac:picMkLst>
        </pc:picChg>
      </pc:sldChg>
      <pc:sldChg chg="modSp new add del">
        <pc:chgData name="Michele Linardi" userId="S::michele.linardi@cyu.fr::212745de-6f4c-463e-b919-dbfcfc966402" providerId="AD" clId="Web-{3239ECF8-6825-13E2-55A9-14888B2E1422}" dt="2023-10-21T13:13:56.382" v="53" actId="20577"/>
        <pc:sldMkLst>
          <pc:docMk/>
          <pc:sldMk cId="1312205891" sldId="268"/>
        </pc:sldMkLst>
        <pc:spChg chg="mod">
          <ac:chgData name="Michele Linardi" userId="S::michele.linardi@cyu.fr::212745de-6f4c-463e-b919-dbfcfc966402" providerId="AD" clId="Web-{3239ECF8-6825-13E2-55A9-14888B2E1422}" dt="2023-10-21T12:33:38.459" v="44" actId="20577"/>
          <ac:spMkLst>
            <pc:docMk/>
            <pc:sldMk cId="1312205891" sldId="268"/>
            <ac:spMk id="2" creationId="{EE4DCC03-1485-165B-46D2-AC7C94C05B20}"/>
          </ac:spMkLst>
        </pc:spChg>
        <pc:spChg chg="mod">
          <ac:chgData name="Michele Linardi" userId="S::michele.linardi@cyu.fr::212745de-6f4c-463e-b919-dbfcfc966402" providerId="AD" clId="Web-{3239ECF8-6825-13E2-55A9-14888B2E1422}" dt="2023-10-21T13:13:56.382" v="53" actId="20577"/>
          <ac:spMkLst>
            <pc:docMk/>
            <pc:sldMk cId="1312205891" sldId="268"/>
            <ac:spMk id="3" creationId="{16A5E50B-46D5-22DB-E9A4-B6FEE750D61E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3.938" v="20"/>
        <pc:sldMkLst>
          <pc:docMk/>
          <pc:sldMk cId="3382572230" sldId="268"/>
        </pc:sldMkLst>
      </pc:sldChg>
      <pc:sldChg chg="addSp delSp modSp new">
        <pc:chgData name="Michele Linardi" userId="S::michele.linardi@cyu.fr::212745de-6f4c-463e-b919-dbfcfc966402" providerId="AD" clId="Web-{3239ECF8-6825-13E2-55A9-14888B2E1422}" dt="2023-10-21T14:19:07.268" v="202" actId="1076"/>
        <pc:sldMkLst>
          <pc:docMk/>
          <pc:sldMk cId="1731223891" sldId="269"/>
        </pc:sldMkLst>
        <pc:spChg chg="mod">
          <ac:chgData name="Michele Linardi" userId="S::michele.linardi@cyu.fr::212745de-6f4c-463e-b919-dbfcfc966402" providerId="AD" clId="Web-{3239ECF8-6825-13E2-55A9-14888B2E1422}" dt="2023-10-21T13:22:19.778" v="68" actId="20577"/>
          <ac:spMkLst>
            <pc:docMk/>
            <pc:sldMk cId="1731223891" sldId="269"/>
            <ac:spMk id="2" creationId="{47D1FEAA-E48D-5CD0-A567-4D10E925B71A}"/>
          </ac:spMkLst>
        </pc:spChg>
        <pc:spChg chg="del mod">
          <ac:chgData name="Michele Linardi" userId="S::michele.linardi@cyu.fr::212745de-6f4c-463e-b919-dbfcfc966402" providerId="AD" clId="Web-{3239ECF8-6825-13E2-55A9-14888B2E1422}" dt="2023-10-21T14:19:05.971" v="201"/>
          <ac:spMkLst>
            <pc:docMk/>
            <pc:sldMk cId="1731223891" sldId="269"/>
            <ac:spMk id="3" creationId="{99A43A67-3F52-85FE-65EB-663E33AEB6C9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9:07.268" v="202" actId="1076"/>
          <ac:picMkLst>
            <pc:docMk/>
            <pc:sldMk cId="1731223891" sldId="269"/>
            <ac:picMk id="4" creationId="{D5C2573A-ED11-F29C-7EE4-2322CAA449D0}"/>
          </ac:picMkLst>
        </pc:picChg>
      </pc:sldChg>
      <pc:sldChg chg="del">
        <pc:chgData name="Michele Linardi" userId="S::michele.linardi@cyu.fr::212745de-6f4c-463e-b919-dbfcfc966402" providerId="AD" clId="Web-{3239ECF8-6825-13E2-55A9-14888B2E1422}" dt="2023-10-21T12:24:54.673" v="21"/>
        <pc:sldMkLst>
          <pc:docMk/>
          <pc:sldMk cId="1737550076" sldId="269"/>
        </pc:sldMkLst>
      </pc:sldChg>
      <pc:sldChg chg="modSp new ord">
        <pc:chgData name="Michele Linardi" userId="S::michele.linardi@cyu.fr::212745de-6f4c-463e-b919-dbfcfc966402" providerId="AD" clId="Web-{3239ECF8-6825-13E2-55A9-14888B2E1422}" dt="2023-10-21T15:50:16.653" v="434" actId="20577"/>
        <pc:sldMkLst>
          <pc:docMk/>
          <pc:sldMk cId="4132309490" sldId="270"/>
        </pc:sldMkLst>
        <pc:spChg chg="mod">
          <ac:chgData name="Michele Linardi" userId="S::michele.linardi@cyu.fr::212745de-6f4c-463e-b919-dbfcfc966402" providerId="AD" clId="Web-{3239ECF8-6825-13E2-55A9-14888B2E1422}" dt="2023-10-21T15:50:16.653" v="434" actId="20577"/>
          <ac:spMkLst>
            <pc:docMk/>
            <pc:sldMk cId="4132309490" sldId="270"/>
            <ac:spMk id="2" creationId="{57242FA5-6627-3B86-5C74-35AB206F891F}"/>
          </ac:spMkLst>
        </pc:spChg>
        <pc:spChg chg="mod">
          <ac:chgData name="Michele Linardi" userId="S::michele.linardi@cyu.fr::212745de-6f4c-463e-b919-dbfcfc966402" providerId="AD" clId="Web-{3239ECF8-6825-13E2-55A9-14888B2E1422}" dt="2023-10-21T14:42:47.109" v="241" actId="20577"/>
          <ac:spMkLst>
            <pc:docMk/>
            <pc:sldMk cId="4132309490" sldId="270"/>
            <ac:spMk id="3" creationId="{92EE1241-096E-5EDB-25A2-CA2D68D93EDB}"/>
          </ac:spMkLst>
        </pc:spChg>
      </pc:sldChg>
      <pc:sldChg chg="modSp new del">
        <pc:chgData name="Michele Linardi" userId="S::michele.linardi@cyu.fr::212745de-6f4c-463e-b919-dbfcfc966402" providerId="AD" clId="Web-{3239ECF8-6825-13E2-55A9-14888B2E1422}" dt="2023-10-21T14:19:23.065" v="204"/>
        <pc:sldMkLst>
          <pc:docMk/>
          <pc:sldMk cId="2974885300" sldId="271"/>
        </pc:sldMkLst>
        <pc:spChg chg="mod">
          <ac:chgData name="Michele Linardi" userId="S::michele.linardi@cyu.fr::212745de-6f4c-463e-b919-dbfcfc966402" providerId="AD" clId="Web-{3239ECF8-6825-13E2-55A9-14888B2E1422}" dt="2023-10-21T13:23:03.748" v="84" actId="20577"/>
          <ac:spMkLst>
            <pc:docMk/>
            <pc:sldMk cId="2974885300" sldId="271"/>
            <ac:spMk id="2" creationId="{F1B88D2E-AC59-2C19-8693-CE25FD5DF01A}"/>
          </ac:spMkLst>
        </pc:spChg>
      </pc:sldChg>
      <pc:sldChg chg="addSp delSp modSp new ord">
        <pc:chgData name="Michele Linardi" userId="S::michele.linardi@cyu.fr::212745de-6f4c-463e-b919-dbfcfc966402" providerId="AD" clId="Web-{3239ECF8-6825-13E2-55A9-14888B2E1422}" dt="2023-10-21T14:21:48.149" v="207"/>
        <pc:sldMkLst>
          <pc:docMk/>
          <pc:sldMk cId="522565626" sldId="272"/>
        </pc:sldMkLst>
        <pc:spChg chg="mod">
          <ac:chgData name="Michele Linardi" userId="S::michele.linardi@cyu.fr::212745de-6f4c-463e-b919-dbfcfc966402" providerId="AD" clId="Web-{3239ECF8-6825-13E2-55A9-14888B2E1422}" dt="2023-10-21T13:46:11.909" v="131" actId="20577"/>
          <ac:spMkLst>
            <pc:docMk/>
            <pc:sldMk cId="522565626" sldId="272"/>
            <ac:spMk id="2" creationId="{FC461B5D-D24A-3E9C-3B0C-FCB14750841E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21:48.149" v="207"/>
          <ac:spMkLst>
            <pc:docMk/>
            <pc:sldMk cId="522565626" sldId="272"/>
            <ac:spMk id="3" creationId="{47FB6AF4-F1E1-45D8-68C4-43AC5D117E95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21:48.149" v="207"/>
          <ac:picMkLst>
            <pc:docMk/>
            <pc:sldMk cId="522565626" sldId="272"/>
            <ac:picMk id="4" creationId="{C3653726-6360-FDCB-6EE5-7C33E6E44512}"/>
          </ac:picMkLst>
        </pc:picChg>
      </pc:sldChg>
      <pc:sldChg chg="addSp delSp modSp new ord">
        <pc:chgData name="Michele Linardi" userId="S::michele.linardi@cyu.fr::212745de-6f4c-463e-b919-dbfcfc966402" providerId="AD" clId="Web-{3239ECF8-6825-13E2-55A9-14888B2E1422}" dt="2023-10-21T14:19:47.957" v="206" actId="1076"/>
        <pc:sldMkLst>
          <pc:docMk/>
          <pc:sldMk cId="124001796" sldId="273"/>
        </pc:sldMkLst>
        <pc:spChg chg="mod">
          <ac:chgData name="Michele Linardi" userId="S::michele.linardi@cyu.fr::212745de-6f4c-463e-b919-dbfcfc966402" providerId="AD" clId="Web-{3239ECF8-6825-13E2-55A9-14888B2E1422}" dt="2023-10-21T13:34:45.996" v="94" actId="20577"/>
          <ac:spMkLst>
            <pc:docMk/>
            <pc:sldMk cId="124001796" sldId="273"/>
            <ac:spMk id="2" creationId="{496B4D26-320A-BFF8-F7B5-3C47A6197FEF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19:46.285" v="205"/>
          <ac:spMkLst>
            <pc:docMk/>
            <pc:sldMk cId="124001796" sldId="273"/>
            <ac:spMk id="3" creationId="{028E031E-5733-E6F0-66D9-3E5DE1CB067A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9:47.957" v="206" actId="1076"/>
          <ac:picMkLst>
            <pc:docMk/>
            <pc:sldMk cId="124001796" sldId="273"/>
            <ac:picMk id="4" creationId="{893CDC12-BE9F-F6C5-A831-0FD7461889D9}"/>
          </ac:picMkLst>
        </pc:picChg>
      </pc:sldChg>
      <pc:sldChg chg="addSp modSp new mod setBg">
        <pc:chgData name="Michele Linardi" userId="S::michele.linardi@cyu.fr::212745de-6f4c-463e-b919-dbfcfc966402" providerId="AD" clId="Web-{3239ECF8-6825-13E2-55A9-14888B2E1422}" dt="2023-10-21T13:56:16.331" v="178" actId="1076"/>
        <pc:sldMkLst>
          <pc:docMk/>
          <pc:sldMk cId="3894315862" sldId="274"/>
        </pc:sldMkLst>
        <pc:spChg chg="mo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2" creationId="{8D9440F0-49B8-ED35-13AB-DB16A9CBB32D}"/>
          </ac:spMkLst>
        </pc:spChg>
        <pc:spChg chg="mod">
          <ac:chgData name="Michele Linardi" userId="S::michele.linardi@cyu.fr::212745de-6f4c-463e-b919-dbfcfc966402" providerId="AD" clId="Web-{3239ECF8-6825-13E2-55A9-14888B2E1422}" dt="2023-10-21T13:56:10.596" v="176" actId="20577"/>
          <ac:spMkLst>
            <pc:docMk/>
            <pc:sldMk cId="3894315862" sldId="274"/>
            <ac:spMk id="3" creationId="{C4156BF6-CD9F-326E-4312-6C937CB08C60}"/>
          </ac:spMkLst>
        </pc:spChg>
        <pc:spChg chg="ad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9" creationId="{F13C74B1-5B17-4795-BED0-7140497B445A}"/>
          </ac:spMkLst>
        </pc:spChg>
        <pc:spChg chg="ad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11" creationId="{D4974D33-8DC5-464E-8C6D-BE58F0669C17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3:56:16.331" v="178" actId="1076"/>
          <ac:picMkLst>
            <pc:docMk/>
            <pc:sldMk cId="3894315862" sldId="274"/>
            <ac:picMk id="4" creationId="{AC1D4C77-FCCE-405A-A926-1211E269A866}"/>
          </ac:picMkLst>
        </pc:picChg>
        <pc:picChg chg="add">
          <ac:chgData name="Michele Linardi" userId="S::michele.linardi@cyu.fr::212745de-6f4c-463e-b919-dbfcfc966402" providerId="AD" clId="Web-{3239ECF8-6825-13E2-55A9-14888B2E1422}" dt="2023-10-21T13:49:52.646" v="135"/>
          <ac:picMkLst>
            <pc:docMk/>
            <pc:sldMk cId="3894315862" sldId="274"/>
            <ac:picMk id="5" creationId="{0870D886-89AA-42CD-B54A-C41A0420D36F}"/>
          </ac:picMkLst>
        </pc:picChg>
      </pc:sldChg>
      <pc:sldChg chg="addSp delSp modSp new">
        <pc:chgData name="Michele Linardi" userId="S::michele.linardi@cyu.fr::212745de-6f4c-463e-b919-dbfcfc966402" providerId="AD" clId="Web-{3239ECF8-6825-13E2-55A9-14888B2E1422}" dt="2023-10-21T14:24:16.592" v="213" actId="1076"/>
        <pc:sldMkLst>
          <pc:docMk/>
          <pc:sldMk cId="3236503705" sldId="275"/>
        </pc:sldMkLst>
        <pc:spChg chg="mod">
          <ac:chgData name="Michele Linardi" userId="S::michele.linardi@cyu.fr::212745de-6f4c-463e-b919-dbfcfc966402" providerId="AD" clId="Web-{3239ECF8-6825-13E2-55A9-14888B2E1422}" dt="2023-10-21T14:23:59.403" v="210" actId="20577"/>
          <ac:spMkLst>
            <pc:docMk/>
            <pc:sldMk cId="3236503705" sldId="275"/>
            <ac:spMk id="2" creationId="{128BECE6-EA5B-5F83-648D-F58ABDDA82EC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24:03.607" v="211"/>
          <ac:spMkLst>
            <pc:docMk/>
            <pc:sldMk cId="3236503705" sldId="275"/>
            <ac:spMk id="3" creationId="{FE24EDEB-2EC6-6396-D706-A3552FFB083C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4:24:16.592" v="213" actId="1076"/>
          <ac:picMkLst>
            <pc:docMk/>
            <pc:sldMk cId="3236503705" sldId="275"/>
            <ac:picMk id="4" creationId="{B863AE36-92E4-2C36-FC50-FDB6C37FC2DC}"/>
          </ac:picMkLst>
        </pc:picChg>
      </pc:sldChg>
      <pc:sldChg chg="modSp new del">
        <pc:chgData name="Michele Linardi" userId="S::michele.linardi@cyu.fr::212745de-6f4c-463e-b919-dbfcfc966402" providerId="AD" clId="Web-{3239ECF8-6825-13E2-55A9-14888B2E1422}" dt="2023-10-21T15:49:53.371" v="430"/>
        <pc:sldMkLst>
          <pc:docMk/>
          <pc:sldMk cId="4001153845" sldId="276"/>
        </pc:sldMkLst>
        <pc:spChg chg="mod">
          <ac:chgData name="Michele Linardi" userId="S::michele.linardi@cyu.fr::212745de-6f4c-463e-b919-dbfcfc966402" providerId="AD" clId="Web-{3239ECF8-6825-13E2-55A9-14888B2E1422}" dt="2023-10-21T14:25:39.469" v="215" actId="20577"/>
          <ac:spMkLst>
            <pc:docMk/>
            <pc:sldMk cId="4001153845" sldId="276"/>
            <ac:spMk id="2" creationId="{666E9314-14E7-7FC8-9A5F-BE59A0458F19}"/>
          </ac:spMkLst>
        </pc:spChg>
      </pc:sldChg>
      <pc:sldChg chg="modSp new ord">
        <pc:chgData name="Michele Linardi" userId="S::michele.linardi@cyu.fr::212745de-6f4c-463e-b919-dbfcfc966402" providerId="AD" clId="Web-{3239ECF8-6825-13E2-55A9-14888B2E1422}" dt="2023-10-21T15:08:10.359" v="318" actId="20577"/>
        <pc:sldMkLst>
          <pc:docMk/>
          <pc:sldMk cId="3087312449" sldId="277"/>
        </pc:sldMkLst>
        <pc:spChg chg="mod">
          <ac:chgData name="Michele Linardi" userId="S::michele.linardi@cyu.fr::212745de-6f4c-463e-b919-dbfcfc966402" providerId="AD" clId="Web-{3239ECF8-6825-13E2-55A9-14888B2E1422}" dt="2023-10-21T14:41:34.169" v="221" actId="20577"/>
          <ac:spMkLst>
            <pc:docMk/>
            <pc:sldMk cId="3087312449" sldId="277"/>
            <ac:spMk id="2" creationId="{D6E5B228-5FBE-DB2C-E882-76434DF2EF41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08:10.359" v="318" actId="20577"/>
          <ac:spMkLst>
            <pc:docMk/>
            <pc:sldMk cId="3087312449" sldId="277"/>
            <ac:spMk id="3" creationId="{4231887C-3760-76F5-662C-38DA9F00E5E4}"/>
          </ac:spMkLst>
        </pc:spChg>
      </pc:sldChg>
      <pc:sldChg chg="addSp delSp modSp new">
        <pc:chgData name="Michele Linardi" userId="S::michele.linardi@cyu.fr::212745de-6f4c-463e-b919-dbfcfc966402" providerId="AD" clId="Web-{3239ECF8-6825-13E2-55A9-14888B2E1422}" dt="2023-10-21T15:48:03.461" v="418" actId="20577"/>
        <pc:sldMkLst>
          <pc:docMk/>
          <pc:sldMk cId="4139509462" sldId="278"/>
        </pc:sldMkLst>
        <pc:spChg chg="mod">
          <ac:chgData name="Michele Linardi" userId="S::michele.linardi@cyu.fr::212745de-6f4c-463e-b919-dbfcfc966402" providerId="AD" clId="Web-{3239ECF8-6825-13E2-55A9-14888B2E1422}" dt="2023-10-21T15:46:59.286" v="388" actId="20577"/>
          <ac:spMkLst>
            <pc:docMk/>
            <pc:sldMk cId="4139509462" sldId="278"/>
            <ac:spMk id="2" creationId="{2E071B6E-4170-2073-0322-0B4FFCCC37E8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48:03.461" v="418" actId="20577"/>
          <ac:spMkLst>
            <pc:docMk/>
            <pc:sldMk cId="4139509462" sldId="278"/>
            <ac:spMk id="3" creationId="{E3A207B7-BD55-6ACA-5FBF-2814D9DDC73D}"/>
          </ac:spMkLst>
        </pc:spChg>
        <pc:spChg chg="add del">
          <ac:chgData name="Michele Linardi" userId="S::michele.linardi@cyu.fr::212745de-6f4c-463e-b919-dbfcfc966402" providerId="AD" clId="Web-{3239ECF8-6825-13E2-55A9-14888B2E1422}" dt="2023-10-21T15:47:01.365" v="390"/>
          <ac:spMkLst>
            <pc:docMk/>
            <pc:sldMk cId="4139509462" sldId="278"/>
            <ac:spMk id="5" creationId="{390F4A6A-B68A-21DC-9B50-11AC6BD5BD4E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5:47:18.975" v="393" actId="1076"/>
          <ac:picMkLst>
            <pc:docMk/>
            <pc:sldMk cId="4139509462" sldId="278"/>
            <ac:picMk id="6" creationId="{D8C03B16-9C28-2E34-5F99-0D664816F01A}"/>
          </ac:picMkLst>
        </pc:picChg>
      </pc:sldChg>
      <pc:sldChg chg="addSp delSp modSp new">
        <pc:chgData name="Michele Linardi" userId="S::michele.linardi@cyu.fr::212745de-6f4c-463e-b919-dbfcfc966402" providerId="AD" clId="Web-{3239ECF8-6825-13E2-55A9-14888B2E1422}" dt="2023-10-21T15:06:29.666" v="301" actId="20577"/>
        <pc:sldMkLst>
          <pc:docMk/>
          <pc:sldMk cId="3447338253" sldId="279"/>
        </pc:sldMkLst>
        <pc:spChg chg="mod">
          <ac:chgData name="Michele Linardi" userId="S::michele.linardi@cyu.fr::212745de-6f4c-463e-b919-dbfcfc966402" providerId="AD" clId="Web-{3239ECF8-6825-13E2-55A9-14888B2E1422}" dt="2023-10-21T14:50:44.738" v="280" actId="20577"/>
          <ac:spMkLst>
            <pc:docMk/>
            <pc:sldMk cId="3447338253" sldId="279"/>
            <ac:spMk id="2" creationId="{E24B78BA-C961-AF07-B4CE-F11F869F435D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57:32.726" v="281"/>
          <ac:spMkLst>
            <pc:docMk/>
            <pc:sldMk cId="3447338253" sldId="279"/>
            <ac:spMk id="3" creationId="{725CC88F-DCAB-575F-BE3A-D0D90325E5FE}"/>
          </ac:spMkLst>
        </pc:spChg>
        <pc:spChg chg="add">
          <ac:chgData name="Michele Linardi" userId="S::michele.linardi@cyu.fr::212745de-6f4c-463e-b919-dbfcfc966402" providerId="AD" clId="Web-{3239ECF8-6825-13E2-55A9-14888B2E1422}" dt="2023-10-21T14:58:49.291" v="286"/>
          <ac:spMkLst>
            <pc:docMk/>
            <pc:sldMk cId="3447338253" sldId="279"/>
            <ac:spMk id="5" creationId="{AFC8227A-9A71-D549-8E6E-3E233427F3EE}"/>
          </ac:spMkLst>
        </pc:spChg>
        <pc:spChg chg="add mod">
          <ac:chgData name="Michele Linardi" userId="S::michele.linardi@cyu.fr::212745de-6f4c-463e-b919-dbfcfc966402" providerId="AD" clId="Web-{3239ECF8-6825-13E2-55A9-14888B2E1422}" dt="2023-10-21T15:06:29.666" v="301" actId="20577"/>
          <ac:spMkLst>
            <pc:docMk/>
            <pc:sldMk cId="3447338253" sldId="279"/>
            <ac:spMk id="7" creationId="{85A1A026-A37E-15D8-9DA7-941FC7C3726E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57:38.507" v="284" actId="1076"/>
          <ac:picMkLst>
            <pc:docMk/>
            <pc:sldMk cId="3447338253" sldId="279"/>
            <ac:picMk id="4" creationId="{D4A04874-FB04-9DD6-06C7-2B41FE0E10C7}"/>
          </ac:picMkLst>
        </pc:picChg>
      </pc:sldChg>
      <pc:sldChg chg="modSp new del">
        <pc:chgData name="Michele Linardi" userId="S::michele.linardi@cyu.fr::212745de-6f4c-463e-b919-dbfcfc966402" providerId="AD" clId="Web-{3239ECF8-6825-13E2-55A9-14888B2E1422}" dt="2023-10-21T14:47:16.153" v="272"/>
        <pc:sldMkLst>
          <pc:docMk/>
          <pc:sldMk cId="3515818561" sldId="279"/>
        </pc:sldMkLst>
        <pc:spChg chg="mod">
          <ac:chgData name="Michele Linardi" userId="S::michele.linardi@cyu.fr::212745de-6f4c-463e-b919-dbfcfc966402" providerId="AD" clId="Web-{3239ECF8-6825-13E2-55A9-14888B2E1422}" dt="2023-10-21T14:43:38.114" v="256" actId="20577"/>
          <ac:spMkLst>
            <pc:docMk/>
            <pc:sldMk cId="3515818561" sldId="279"/>
            <ac:spMk id="2" creationId="{FE024756-8024-9195-F296-54DD87169384}"/>
          </ac:spMkLst>
        </pc:spChg>
        <pc:spChg chg="mod">
          <ac:chgData name="Michele Linardi" userId="S::michele.linardi@cyu.fr::212745de-6f4c-463e-b919-dbfcfc966402" providerId="AD" clId="Web-{3239ECF8-6825-13E2-55A9-14888B2E1422}" dt="2023-10-21T14:47:15.856" v="271" actId="20577"/>
          <ac:spMkLst>
            <pc:docMk/>
            <pc:sldMk cId="3515818561" sldId="279"/>
            <ac:spMk id="3" creationId="{811B9FCD-4D39-44D4-A2D4-F8042CADF4DA}"/>
          </ac:spMkLst>
        </pc:spChg>
      </pc:sldChg>
      <pc:sldChg chg="modSp add replId">
        <pc:chgData name="Michele Linardi" userId="S::michele.linardi@cyu.fr::212745de-6f4c-463e-b919-dbfcfc966402" providerId="AD" clId="Web-{3239ECF8-6825-13E2-55A9-14888B2E1422}" dt="2023-10-21T15:49:39.089" v="428" actId="20577"/>
        <pc:sldMkLst>
          <pc:docMk/>
          <pc:sldMk cId="3935205963" sldId="280"/>
        </pc:sldMkLst>
        <pc:spChg chg="mod">
          <ac:chgData name="Michele Linardi" userId="S::michele.linardi@cyu.fr::212745de-6f4c-463e-b919-dbfcfc966402" providerId="AD" clId="Web-{3239ECF8-6825-13E2-55A9-14888B2E1422}" dt="2023-10-21T15:48:25.727" v="426" actId="20577"/>
          <ac:spMkLst>
            <pc:docMk/>
            <pc:sldMk cId="3935205963" sldId="280"/>
            <ac:spMk id="2" creationId="{2E071B6E-4170-2073-0322-0B4FFCCC37E8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49:39.089" v="428" actId="20577"/>
          <ac:spMkLst>
            <pc:docMk/>
            <pc:sldMk cId="3935205963" sldId="280"/>
            <ac:spMk id="3" creationId="{E3A207B7-BD55-6ACA-5FBF-2814D9DDC73D}"/>
          </ac:spMkLst>
        </pc:spChg>
        <pc:picChg chg="mod">
          <ac:chgData name="Michele Linardi" userId="S::michele.linardi@cyu.fr::212745de-6f4c-463e-b919-dbfcfc966402" providerId="AD" clId="Web-{3239ECF8-6825-13E2-55A9-14888B2E1422}" dt="2023-10-21T15:48:27.071" v="427" actId="1076"/>
          <ac:picMkLst>
            <pc:docMk/>
            <pc:sldMk cId="3935205963" sldId="280"/>
            <ac:picMk id="6" creationId="{D8C03B16-9C28-2E34-5F99-0D664816F0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6D79-6DE7-4C53-AB31-4E99C87DA87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E64D2-F474-48F5-8412-1469BD0D2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64D2-F474-48F5-8412-1469BD0D292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9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64D2-F474-48F5-8412-1469BD0D292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9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E0DD-A6B9-3A68-0B76-DD8CF348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FC38B1-E404-40C3-069D-5AB8A95F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7185A-B0E9-0F68-1EB8-A8A16CA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F8545-1E05-0E3B-399C-9A7BF62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26E99-4DE0-7BAB-3CD9-6EF0984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E0CC1-574C-E989-96AD-97DFE9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949BA-B07A-524C-8C34-7E403DFC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93CF-34F4-7D07-DBCD-0D4EB361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9B0BF-A9E6-70B5-7F63-F9EF86E6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0FDE6-9068-BDB3-A04C-F6660BF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3E3FC1-09DD-2D50-B779-8A410661F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DFFED-EFA2-A58A-DB4A-4420F5566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6B3E7-4587-E32A-2DA8-78B558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1C96D-5618-1437-DE18-DAE1CB5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CBCCE-809E-6402-21E6-8244E4F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00A2-9D31-9E0F-18CA-DE8B9D7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3B78B-669B-B2DF-BF2D-D310D36A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0F650-3341-7F4C-6616-477DBBB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8249-C107-0A49-BB16-7B525E1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3D91-FB14-5A5F-4E74-67AD4FB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7E7A-BCC2-A18B-43C1-0325ADA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1244D-527C-D72D-9F79-E3E0A1AE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FA911-6241-0869-946B-DE1F8CFA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ED6B3-7CB7-87A1-3533-DC2AD1F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D55A-5493-5219-F219-9A8CFD6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2D2FD-A901-FC67-FD45-6F9852E3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748A-9746-EC5F-ECAF-A960DC07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296D65-BE47-0FDF-2FB5-5497ADC2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2128D-AC84-3D7F-3DE2-D98EF9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45A26-692E-2696-E5B1-9926FA0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82FE0-5759-6EF1-8E39-0ABB05BE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C0436-5364-2CD6-B5ED-2B0EF4C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CAA092-53DD-185E-3DAA-97DA18C6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EA427E-6C63-97BE-B675-FA2287EB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C0703-A1FE-4464-65D1-3E2D0E80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353B8-D0FF-9045-199B-697CD2FE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5BF7A-5DDE-032C-C549-80BCAA1C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6C7015-F342-917E-9970-1D78038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D86060-EDDA-50D1-8E18-1F6BC2B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B4AB-EA3D-F3FE-4A0E-2356506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8D223-F4FC-2E6F-848D-A00F8CB7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785F-F270-C0C1-2DC5-C11D49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0C0BB-0DEE-8F22-15D6-CA1A4E3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CE90ED-E207-94AA-6B9E-3CF09E1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F771F-233B-9801-A048-CA7B87B3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04737-9E6D-49DC-6C92-DEC29CF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3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63AFA-0F55-22C9-8B57-C5E4ADB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A80BF-3560-21A1-6C11-D7FB11AA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BAD15-9EEA-0547-6557-144CB147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8CB58-5401-FC1B-740F-BB34393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5C9B47-8646-DD4B-876B-19DA31C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0F3F2-293B-A512-F40B-78866E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FB5B-0849-7A1D-2F37-5E98C9D4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32DDD-5C24-0A2A-C6C2-32D12F7D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8CF257-6AC6-0F94-1593-2F1E9746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CBF5B-A1DD-8CA5-8303-70D5269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5B8FD-6A3C-4C27-C80B-CCD8BE2C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9C43A-F172-7FFA-4F44-6986E62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8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57E88A-353B-0CDD-7738-B7BAA35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1E50AD-FA9B-84A1-5B6E-B66D4F03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17551-9A54-EE94-8AE2-3C18AF48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0ABF-C9B9-4A5C-8323-05431DEF7DBB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F2292-B617-D68C-17AD-CEC39A40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B5EF34-5733-D827-B2CF-B71946B5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smodels/statsmodels/" TargetMode="External"/><Relationship Id="rId2" Type="http://schemas.openxmlformats.org/officeDocument/2006/relationships/hyperlink" Target="https://www.statsmodels.org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andas.pydata.org/docs/reference/api/pandas.read_exc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statsmodels.org/stable/generated/statsmodels.graphics.tsaplots.plot_acf.html#statsmodels.graphics.tsaplots.plot_ac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dev/generated/statsmodels.base.model.GenericLikelihoodModelResults.aic.html#statsmodels.base.model.GenericLikelihoodModelResults.aic" TargetMode="External"/><Relationship Id="rId2" Type="http://schemas.openxmlformats.org/officeDocument/2006/relationships/hyperlink" Target="https://www.statsmodels.org/stable/generated/statsmodels.tsa.arima.model.ARIM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6" descr="Chronomètre">
            <a:extLst>
              <a:ext uri="{FF2B5EF4-FFF2-40B4-BE49-F238E27FC236}">
                <a16:creationId xmlns:a16="http://schemas.microsoft.com/office/drawing/2014/main" id="{8A7AADC3-AACE-0D77-3CE8-4AFEE014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87" name="Freeform: Shape 7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ight Triangle 7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30377-3417-A116-4396-26BEEB10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fr-FR" sz="7200" dirty="0"/>
              <a:t>Time </a:t>
            </a:r>
            <a:r>
              <a:rPr lang="fr-FR" sz="7200" dirty="0" err="1"/>
              <a:t>Series</a:t>
            </a:r>
            <a:r>
              <a:rPr lang="fr-FR" sz="7200" dirty="0"/>
              <a:t>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F7C829-9622-F602-4A4D-89E5B2AB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fr-FR" dirty="0"/>
              <a:t>Michele Linardi </a:t>
            </a:r>
            <a:r>
              <a:rPr lang="fr-FR" dirty="0" err="1"/>
              <a:t>Ph.D</a:t>
            </a:r>
            <a:r>
              <a:rPr lang="fr-FR" dirty="0"/>
              <a:t>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michele.linardi@orange.fr</a:t>
            </a:r>
          </a:p>
        </p:txBody>
      </p:sp>
    </p:spTree>
    <p:extLst>
      <p:ext uri="{BB962C8B-B14F-4D97-AF65-F5344CB8AC3E}">
        <p14:creationId xmlns:p14="http://schemas.microsoft.com/office/powerpoint/2010/main" val="34804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A6BC1B8-ABE1-B398-8C2A-9E0EBBF888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  <m:r>
                        <a:rPr lang="fr-FR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 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  <m:t>−1 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−2 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  <a:cs typeface="Calibri"/>
                        </a:rPr>
                        <m:t>+…</m:t>
                      </m:r>
                    </m:oMath>
                  </m:oMathPara>
                </a14:m>
                <a:endParaRPr lang="fr-FR" dirty="0">
                  <a:cs typeface="Calibri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 err="1">
                    <a:cs typeface="Calibri"/>
                  </a:rPr>
                  <a:t>Where</a:t>
                </a:r>
                <a:r>
                  <a:rPr lang="fr-FR" dirty="0">
                    <a:cs typeface="Calibri"/>
                  </a:rPr>
                  <a:t> c </a:t>
                </a:r>
                <a:r>
                  <a:rPr lang="fr-FR" dirty="0" err="1">
                    <a:cs typeface="Calibri"/>
                  </a:rPr>
                  <a:t>is</a:t>
                </a:r>
                <a:r>
                  <a:rPr lang="fr-FR" dirty="0">
                    <a:cs typeface="Calibri"/>
                  </a:rPr>
                  <a:t> a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fr-FR" dirty="0">
                    <a:cs typeface="Calibri"/>
                  </a:rPr>
                  <a:t>are </a:t>
                </a:r>
                <a:r>
                  <a:rPr lang="fr-FR" dirty="0" err="1">
                    <a:cs typeface="Calibri"/>
                  </a:rPr>
                  <a:t>parameters</a:t>
                </a:r>
                <a:r>
                  <a:rPr lang="fr-FR" dirty="0">
                    <a:cs typeface="Calibri"/>
                  </a:rPr>
                  <a:t> to </a:t>
                </a:r>
                <a:r>
                  <a:rPr lang="fr-FR" dirty="0" err="1">
                    <a:cs typeface="Calibri"/>
                  </a:rPr>
                  <a:t>estimate</a:t>
                </a:r>
                <a:r>
                  <a:rPr lang="fr-FR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cs typeface="Calibri"/>
                  </a:rPr>
                  <a:t> the </a:t>
                </a:r>
                <a:r>
                  <a:rPr lang="fr-FR" dirty="0" err="1">
                    <a:cs typeface="Calibri"/>
                  </a:rPr>
                  <a:t>error</a:t>
                </a:r>
                <a:r>
                  <a:rPr lang="fr-FR" dirty="0">
                    <a:cs typeface="Calibri"/>
                  </a:rPr>
                  <a:t> </a:t>
                </a:r>
                <a:r>
                  <a:rPr lang="fr-FR" dirty="0" err="1">
                    <a:cs typeface="Calibri"/>
                  </a:rPr>
                  <a:t>terms</a:t>
                </a:r>
                <a:r>
                  <a:rPr lang="fr-FR" dirty="0">
                    <a:cs typeface="Calibri"/>
                  </a:rPr>
                  <a:t> (</a:t>
                </a:r>
                <a:r>
                  <a:rPr lang="fr-FR" dirty="0" err="1">
                    <a:cs typeface="Calibri"/>
                  </a:rPr>
                  <a:t>iid</a:t>
                </a:r>
                <a:r>
                  <a:rPr lang="fr-FR" dirty="0">
                    <a:cs typeface="Calibri"/>
                  </a:rPr>
                  <a:t> ~N(0,1))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>
                  <a:cs typeface="Calibri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err="1">
                    <a:cs typeface="Calibri"/>
                  </a:rPr>
                  <a:t>Constraints</a:t>
                </a:r>
                <a:r>
                  <a:rPr lang="fr-FR" dirty="0">
                    <a:cs typeface="Calibri"/>
                  </a:rPr>
                  <a:t>:</a:t>
                </a:r>
              </a:p>
              <a:p>
                <a:r>
                  <a:rPr lang="fr-FR" sz="1800" dirty="0">
                    <a:latin typeface="NimbusRomNo9L-Regu"/>
                  </a:rPr>
                  <a:t>For </a:t>
                </a:r>
                <a:r>
                  <a:rPr lang="fr-FR" sz="1800" dirty="0">
                    <a:latin typeface="NimbusRomNo9L-ReguItal"/>
                  </a:rPr>
                  <a:t>q = </a:t>
                </a:r>
                <a:r>
                  <a:rPr lang="fr-FR" sz="1800" dirty="0">
                    <a:latin typeface="NimbusRomNo9L-Regu"/>
                  </a:rPr>
                  <a:t>1, -1 </a:t>
                </a:r>
                <a:r>
                  <a:rPr lang="fr-FR" sz="1800" dirty="0">
                    <a:latin typeface="CMMI1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>
                    <a:latin typeface="CMMI10"/>
                  </a:rPr>
                  <a:t> &lt; </a:t>
                </a:r>
                <a:r>
                  <a:rPr lang="fr-FR" sz="1800" dirty="0">
                    <a:latin typeface="NimbusRomNo9L-Regu"/>
                  </a:rPr>
                  <a:t>1.</a:t>
                </a:r>
              </a:p>
              <a:p>
                <a:r>
                  <a:rPr lang="en-US" sz="1800" dirty="0">
                    <a:latin typeface="NimbusRomNo9L-Regu"/>
                  </a:rPr>
                  <a:t>For </a:t>
                </a:r>
                <a:r>
                  <a:rPr lang="en-US" sz="1800" dirty="0">
                    <a:latin typeface="NimbusRomNo9L-ReguItal"/>
                  </a:rPr>
                  <a:t>q = </a:t>
                </a:r>
                <a:r>
                  <a:rPr lang="en-US" sz="1800" dirty="0">
                    <a:latin typeface="NimbusRomNo9L-Regu"/>
                  </a:rPr>
                  <a:t>2, -1 </a:t>
                </a:r>
                <a:r>
                  <a:rPr lang="en-US" sz="1800" dirty="0">
                    <a:latin typeface="CMMI1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MMI10"/>
                  </a:rPr>
                  <a:t>&lt; </a:t>
                </a:r>
                <a:r>
                  <a:rPr lang="en-US" sz="1800" dirty="0">
                    <a:latin typeface="NimbusRomNo9L-Regu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1800" dirty="0">
                    <a:latin typeface="CMR10"/>
                  </a:rPr>
                  <a:t>+</a:t>
                </a:r>
                <a:r>
                  <a:rPr lang="fr-FR" sz="1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NimbusRomNo9L-Regu"/>
                  </a:rPr>
                  <a:t> </a:t>
                </a:r>
                <a:r>
                  <a:rPr lang="en-US" sz="1800" dirty="0">
                    <a:latin typeface="CMMI10"/>
                  </a:rPr>
                  <a:t>&lt; </a:t>
                </a:r>
                <a:r>
                  <a:rPr lang="en-US" sz="1800" dirty="0">
                    <a:latin typeface="NimbusRomNo9L-Regu"/>
                  </a:rPr>
                  <a:t>1.</a:t>
                </a:r>
              </a:p>
              <a:p>
                <a:r>
                  <a:rPr lang="en-US" sz="1800" dirty="0">
                    <a:latin typeface="NimbusRomNo9L-Regu"/>
                  </a:rPr>
                  <a:t>For </a:t>
                </a:r>
                <a:r>
                  <a:rPr lang="en-US" sz="1800" dirty="0">
                    <a:latin typeface="NimbusRomNo9L-ReguItal"/>
                  </a:rPr>
                  <a:t>q </a:t>
                </a:r>
                <a:r>
                  <a:rPr lang="en-US" sz="1800" dirty="0">
                    <a:latin typeface="CMSY10"/>
                  </a:rPr>
                  <a:t> = </a:t>
                </a:r>
                <a:r>
                  <a:rPr lang="en-US" sz="1800" dirty="0">
                    <a:latin typeface="NimbusRomNo9L-Regu"/>
                  </a:rPr>
                  <a:t>3, more complicated conditions</a:t>
                </a:r>
                <a:endParaRPr lang="fr-FR" dirty="0">
                  <a:cs typeface="Calibri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>
                  <a:cs typeface="Calibri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A6BC1B8-ABE1-B398-8C2A-9E0EBBF8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47D1FEAA-E48D-5CD0-A567-4D10E925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Moving </a:t>
            </a:r>
            <a:r>
              <a:rPr lang="fr-FR" dirty="0" err="1">
                <a:cs typeface="Calibri Light"/>
              </a:rPr>
              <a:t>Average</a:t>
            </a:r>
            <a:r>
              <a:rPr lang="fr-FR" dirty="0">
                <a:cs typeface="Calibri Light"/>
              </a:rPr>
              <a:t> (MA) </a:t>
            </a:r>
            <a:r>
              <a:rPr lang="fr-FR" dirty="0" err="1">
                <a:cs typeface="Calibri Light"/>
              </a:rPr>
              <a:t>models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173122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5E895D8-A2CC-B112-C8C4-FBDAF6678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NimbusRomNo9L-Regu"/>
                  </a:rPr>
                  <a:t>The backshift notation is commonly used to represent ARIMA models. It uses the operator </a:t>
                </a:r>
                <a:r>
                  <a:rPr lang="en-US" sz="1800" b="0" i="0" u="none" strike="noStrike" baseline="0" dirty="0">
                    <a:latin typeface="NimbusRomNo9L-ReguItal"/>
                  </a:rPr>
                  <a:t>B</a:t>
                </a:r>
                <a:r>
                  <a:rPr lang="en-US" sz="1800" b="0" i="0" u="none" strike="noStrike" baseline="0" dirty="0">
                    <a:latin typeface="NimbusRomNo9L-Regu"/>
                  </a:rPr>
                  <a:t>, which shifts data back one period:</a:t>
                </a:r>
              </a:p>
              <a:p>
                <a:pPr marL="0" indent="0">
                  <a:buNone/>
                </a:pPr>
                <a:endParaRPr lang="fr-F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800" dirty="0"/>
              </a:p>
              <a:p>
                <a:pPr marL="0" indent="0" algn="l">
                  <a:buNone/>
                </a:pPr>
                <a:endParaRPr lang="en-US" sz="1800" b="0" i="0" u="none" strike="noStrike" baseline="0" dirty="0">
                  <a:latin typeface="NimbusRomNo9L-Regu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NimbusRomNo9L-Regu"/>
                  </a:rPr>
                  <a:t>Two applications of </a:t>
                </a:r>
                <a:r>
                  <a:rPr lang="en-US" sz="1800" b="0" i="0" u="none" strike="noStrike" baseline="0" dirty="0">
                    <a:latin typeface="NimbusRomNo9L-ReguItal"/>
                  </a:rPr>
                  <a:t>B </a:t>
                </a:r>
                <a:r>
                  <a:rPr lang="en-US" sz="1800" b="0" i="0" u="none" strike="noStrike" baseline="0" dirty="0">
                    <a:latin typeface="NimbusRomNo9L-Regu"/>
                  </a:rPr>
                  <a:t>shift the data back two periods:</a:t>
                </a:r>
                <a:endParaRPr lang="en-US" sz="1800" dirty="0">
                  <a:latin typeface="NimbusRomNo9L-Regu"/>
                </a:endParaRPr>
              </a:p>
              <a:p>
                <a:pPr marL="0" indent="0" algn="l">
                  <a:buNone/>
                </a:pPr>
                <a:endParaRPr lang="en-US" sz="1800" dirty="0">
                  <a:latin typeface="NimbusRomNo9L-Regu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fr-FR" sz="1800" dirty="0"/>
              </a:p>
              <a:p>
                <a:pPr marL="0" indent="0" algn="l">
                  <a:buNone/>
                </a:pPr>
                <a:endParaRPr lang="en-US" sz="1800" b="0" i="0" u="none" strike="noStrike" baseline="0" dirty="0">
                  <a:latin typeface="NimbusRomNo9L-Regu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NimbusRomNo9L-Regu"/>
                  </a:rPr>
                  <a:t>In general, </a:t>
                </a:r>
                <a:r>
                  <a:rPr lang="en-US" sz="1800" b="0" i="0" u="none" strike="noStrike" baseline="0" dirty="0">
                    <a:latin typeface="NimbusRomNo9L-ReguItal"/>
                  </a:rPr>
                  <a:t>Bs </a:t>
                </a:r>
                <a:r>
                  <a:rPr lang="en-US" sz="1800" b="0" i="0" u="none" strike="noStrike" baseline="0" dirty="0">
                    <a:latin typeface="NimbusRomNo9L-Regu"/>
                  </a:rPr>
                  <a:t>represents “shift back </a:t>
                </a:r>
                <a:r>
                  <a:rPr lang="en-US" sz="1800" b="0" i="0" u="none" strike="noStrike" baseline="0" dirty="0">
                    <a:latin typeface="NimbusRomNo9L-ReguItal"/>
                  </a:rPr>
                  <a:t>s </a:t>
                </a:r>
                <a:r>
                  <a:rPr lang="en-US" sz="1800" b="0" i="0" u="none" strike="noStrike" baseline="0" dirty="0">
                    <a:latin typeface="NimbusRomNo9L-Regu"/>
                  </a:rPr>
                  <a:t>time periods”. Note that a first difference is represented by </a:t>
                </a:r>
                <a14:m>
                  <m:oMath xmlns:m="http://schemas.openxmlformats.org/officeDocument/2006/math">
                    <m:r>
                      <a:rPr lang="fr-FR" sz="1800" b="0" i="1" u="none" strike="noStrike" baseline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fr-FR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NimbusRomNo9L-Regu"/>
                    <a:cs typeface="Calibri"/>
                  </a:rPr>
                  <a:t>:</a:t>
                </a:r>
              </a:p>
              <a:p>
                <a:pPr marL="0" indent="0" algn="l">
                  <a:buNone/>
                </a:pPr>
                <a:endParaRPr lang="en-US" sz="1800" dirty="0">
                  <a:latin typeface="NimbusRomNo9L-Regu"/>
                  <a:cs typeface="Calibri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fr-FR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cs typeface="Calibri"/>
                      </a:rPr>
                      <m:t> 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cs typeface="Calibri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>
                    <a:cs typeface="Calibri"/>
                  </a:rPr>
                  <a:t>=  (1-B)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endParaRPr lang="fr-FR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5E895D8-A2CC-B112-C8C4-FBDAF667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522" t="-1261" b="-7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496B4D26-320A-BFF8-F7B5-3C47A619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Backshift</a:t>
            </a:r>
            <a:r>
              <a:rPr lang="fr-FR" dirty="0">
                <a:cs typeface="Calibri Light"/>
              </a:rPr>
              <a:t> notation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1B5D-D24A-3E9C-3B0C-FCB14750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ARIMA(</a:t>
            </a:r>
            <a:r>
              <a:rPr lang="fr-FR" dirty="0" err="1">
                <a:cs typeface="Calibri Light"/>
              </a:rPr>
              <a:t>p,d,q</a:t>
            </a:r>
            <a:r>
              <a:rPr lang="fr-FR" dirty="0">
                <a:cs typeface="Calibri Light"/>
              </a:rPr>
              <a:t>) = AR(p) , I(d) , MA(q)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14E467-FD20-73A2-9903-2B910FA3C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:endParaRPr lang="en-US" sz="1800" dirty="0">
                  <a:latin typeface="NimbusRomNo9L-Regu"/>
                  <a:cs typeface="Calibri"/>
                </a:endParaRPr>
              </a:p>
              <a:p>
                <a:pPr marL="0" indent="0" algn="l">
                  <a:buNone/>
                </a:pPr>
                <a:endParaRPr lang="en-US" sz="1800" dirty="0">
                  <a:latin typeface="NimbusRomNo9L-Regu"/>
                  <a:cs typeface="Calibri"/>
                </a:endParaRPr>
              </a:p>
              <a:p>
                <a:pPr marL="0" indent="0" algn="ctr">
                  <a:buNone/>
                </a:pPr>
                <a:r>
                  <a:rPr lang="fr-FR" dirty="0">
                    <a:cs typeface="Calibri"/>
                  </a:rPr>
                  <a:t>ARIMA(1,1,1) </a:t>
                </a:r>
                <a:r>
                  <a:rPr lang="fr-FR" dirty="0">
                    <a:cs typeface="Calibri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>
                    <a:cs typeface="Calibri"/>
                  </a:rPr>
                  <a:t> = c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 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endParaRPr lang="fr-FR" dirty="0">
                  <a:cs typeface="Calibri"/>
                </a:endParaRPr>
              </a:p>
              <a:p>
                <a:pPr marL="0" indent="0" algn="ctr">
                  <a:buNone/>
                </a:pPr>
                <a:endParaRPr lang="fr-FR" dirty="0">
                  <a:cs typeface="Calibri"/>
                </a:endParaRPr>
              </a:p>
              <a:p>
                <a:pPr algn="ctr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dirty="0">
                            <a:cs typeface="Calibri"/>
                          </a:rPr>
                          <m:t>(1 −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  <m:t>𝜙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dirty="0">
                            <a:cs typeface="Calibri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fr-FR" dirty="0">
                            <a:cs typeface="Calibri"/>
                          </a:rPr>
                          <m:t>)(1 − </m:t>
                        </m:r>
                        <m:r>
                          <m:rPr>
                            <m:nor/>
                          </m:rPr>
                          <a:rPr lang="fr-FR" dirty="0">
                            <a:cs typeface="Calibri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fr-FR" dirty="0">
                            <a:cs typeface="Calibri"/>
                          </a:rPr>
                          <m:t>)</m:t>
                        </m:r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+(1+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fr-FR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endParaRPr lang="fr-FR" dirty="0">
                  <a:cs typeface="Calibri"/>
                </a:endParaRPr>
              </a:p>
              <a:p>
                <a:pPr algn="ctr">
                  <a:buFont typeface="Wingdings" panose="05000000000000000000" pitchFamily="2" charset="2"/>
                  <a:buChar char="è"/>
                </a:pPr>
                <a:endParaRPr lang="fr-FR" dirty="0">
                  <a:cs typeface="Calibri"/>
                </a:endParaRPr>
              </a:p>
              <a:p>
                <a:pPr marL="0" indent="0" algn="ctr">
                  <a:buNone/>
                </a:pPr>
                <a:r>
                  <a:rPr lang="en-US" sz="1800" b="0" i="0" u="none" strike="noStrike" baseline="0" dirty="0">
                    <a:latin typeface="NimbusRomNo9L-Regu"/>
                  </a:rPr>
                  <a:t>The general expression of the ARIMA(p, d, q)  in backshift notation :</a:t>
                </a:r>
                <a:endParaRPr lang="fr-FR" dirty="0">
                  <a:cs typeface="Calibri"/>
                </a:endParaRPr>
              </a:p>
              <a:p>
                <a:pPr marL="0" indent="0" algn="ctr">
                  <a:buNone/>
                </a:pPr>
                <a:r>
                  <a:rPr lang="fr-FR" dirty="0">
                    <a:cs typeface="Calibri"/>
                  </a:rPr>
                  <a:t>ARIMA(</a:t>
                </a:r>
                <a:r>
                  <a:rPr lang="fr-FR" dirty="0" err="1">
                    <a:cs typeface="Calibri"/>
                  </a:rPr>
                  <a:t>p,d,q</a:t>
                </a:r>
                <a:r>
                  <a:rPr lang="fr-FR" dirty="0">
                    <a:cs typeface="Calibri"/>
                  </a:rPr>
                  <a:t>) </a:t>
                </a:r>
                <a:r>
                  <a:rPr lang="fr-FR" dirty="0">
                    <a:cs typeface="Calibri"/>
                    <a:sym typeface="Wingdings" panose="05000000000000000000" pitchFamily="2" charset="2"/>
                  </a:rPr>
                  <a:t></a:t>
                </a:r>
                <a:r>
                  <a:rPr lang="fr-FR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200" dirty="0">
                            <a:cs typeface="Calibri"/>
                          </a:rPr>
                          <m:t>(1  </m:t>
                        </m:r>
                        <m:r>
                          <m:rPr>
                            <m:nor/>
                          </m:rPr>
                          <a:rPr lang="fr-FR" sz="2200" b="0" i="0" dirty="0" smtClean="0">
                            <a:cs typeface="Calibri"/>
                          </a:rPr>
                          <m:t>− </m:t>
                        </m:r>
                        <m:sSub>
                          <m:sSubPr>
                            <m:ctrlPr>
                              <a:rPr lang="fr-FR" sz="22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  <a:cs typeface="Calibri"/>
                              </a:rPr>
                              <m:t>𝜙</m:t>
                            </m:r>
                          </m:e>
                          <m:sub>
                            <m:r>
                              <a:rPr lang="fr-FR" sz="22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2200" dirty="0" smtClean="0">
                            <a:cs typeface="Calibri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fr-FR" sz="2200" b="0" i="0" dirty="0" smtClean="0">
                            <a:cs typeface="Calibri"/>
                          </a:rPr>
                          <m:t> −</m:t>
                        </m:r>
                        <m:r>
                          <a:rPr lang="fr-FR" sz="22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fr-FR" sz="2200" b="0" i="0" dirty="0" smtClean="0">
                            <a:cs typeface="Calibri"/>
                          </a:rPr>
                          <m:t>− </m:t>
                        </m:r>
                        <m:sSub>
                          <m:sSubPr>
                            <m:ctrlPr>
                              <a:rPr lang="fr-FR" sz="22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fr-FR" sz="2200" i="1">
                                <a:latin typeface="Cambria Math" panose="02040503050406030204" pitchFamily="18" charset="0"/>
                                <a:cs typeface="Calibri"/>
                              </a:rPr>
                              <m:t>𝜙</m:t>
                            </m:r>
                          </m:e>
                          <m:sub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𝐵</m:t>
                            </m:r>
                          </m:e>
                          <m:sup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2200" b="0" i="0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 sz="2200" b="0" i="0" dirty="0" smtClean="0">
                            <a:cs typeface="Calibri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200" dirty="0">
                            <a:cs typeface="Calibri"/>
                          </a:rPr>
                          <m:t>1− </m:t>
                        </m:r>
                        <m:r>
                          <m:rPr>
                            <m:nor/>
                          </m:rPr>
                          <a:rPr lang="fr-FR" sz="2200" dirty="0">
                            <a:cs typeface="Calibri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fr-FR" sz="2200" dirty="0">
                            <a:cs typeface="Calibri"/>
                          </a:rPr>
                          <m:t>)</m:t>
                        </m:r>
                        <m:r>
                          <a:rPr lang="fr-FR" sz="2200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fr-FR" sz="2200" i="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m:rPr>
                        <m:nor/>
                      </m:rPr>
                      <a:rPr lang="fr-FR" sz="2200" dirty="0">
                        <a:cs typeface="Calibri"/>
                      </a:rPr>
                      <m:t>(1  </m:t>
                    </m:r>
                    <m:r>
                      <a:rPr lang="fr-FR" sz="2200" b="0" i="1" dirty="0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fr-FR" sz="2200" dirty="0">
                        <a:cs typeface="Calibri"/>
                      </a:rPr>
                      <m:t>B</m:t>
                    </m:r>
                    <m:r>
                      <m:rPr>
                        <m:nor/>
                      </m:rPr>
                      <a:rPr lang="fr-FR" sz="2200" dirty="0">
                        <a:cs typeface="Calibri"/>
                      </a:rPr>
                      <m:t> </m:t>
                    </m:r>
                    <m:r>
                      <a:rPr lang="fr-FR" sz="2200" b="0" i="1" dirty="0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fr-FR" sz="2200" i="1" dirty="0"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r>
                      <m:rPr>
                        <m:nor/>
                      </m:rPr>
                      <a:rPr lang="fr-FR" sz="2200" b="0" i="0" dirty="0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fr-FR" sz="2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fr-FR" sz="2200" i="1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𝑞</m:t>
                        </m:r>
                      </m:sup>
                    </m:sSup>
                    <m:r>
                      <m:rPr>
                        <m:nor/>
                      </m:rPr>
                      <a:rPr lang="fr-FR" sz="220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endParaRPr lang="fr-FR" sz="2200" dirty="0">
                  <a:cs typeface="Calibri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14E467-FD20-73A2-9903-2B910FA3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56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BECE6-EA5B-5F83-648D-F58ABDDA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Model </a:t>
            </a:r>
            <a:r>
              <a:rPr lang="fr-FR" dirty="0" err="1">
                <a:ea typeface="+mj-lt"/>
                <a:cs typeface="+mj-lt"/>
              </a:rPr>
              <a:t>selection</a:t>
            </a:r>
            <a:r>
              <a:rPr lang="fr-FR" dirty="0">
                <a:ea typeface="+mj-lt"/>
                <a:cs typeface="+mj-lt"/>
              </a:rPr>
              <a:t> and </a:t>
            </a:r>
            <a:r>
              <a:rPr lang="fr-FR" dirty="0" err="1">
                <a:ea typeface="+mj-lt"/>
                <a:cs typeface="+mj-lt"/>
              </a:rPr>
              <a:t>forecasting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C633B-CCD0-EDA8-8C7B-E6D0954D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u="none" strike="noStrike" baseline="0" dirty="0"/>
              <a:t>Phase 1 (Identification):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0" i="0" u="none" strike="noStrike" baseline="0" dirty="0">
                <a:solidFill>
                  <a:srgbClr val="FF0000"/>
                </a:solidFill>
              </a:rPr>
              <a:t>Preliminary </a:t>
            </a:r>
            <a:r>
              <a:rPr lang="fr-FR" sz="2400" b="0" i="0" u="none" strike="noStrike" baseline="0" dirty="0" err="1">
                <a:solidFill>
                  <a:srgbClr val="FF0000"/>
                </a:solidFill>
              </a:rPr>
              <a:t>analysis</a:t>
            </a:r>
            <a:r>
              <a:rPr lang="fr-FR" sz="2400" b="0" i="0" u="none" strike="noStrike" baseline="0" dirty="0">
                <a:solidFill>
                  <a:srgbClr val="FF0000"/>
                </a:solidFill>
              </a:rPr>
              <a:t> and data </a:t>
            </a:r>
            <a:r>
              <a:rPr lang="fr-FR" sz="2400" b="0" i="0" u="none" strike="noStrike" baseline="0" dirty="0" err="1">
                <a:solidFill>
                  <a:srgbClr val="FF0000"/>
                </a:solidFill>
              </a:rPr>
              <a:t>preparation</a:t>
            </a:r>
            <a:r>
              <a:rPr lang="fr-FR" sz="2400" b="0" i="0" u="none" strike="noStrike" baseline="0" dirty="0">
                <a:solidFill>
                  <a:srgbClr val="FF0000"/>
                </a:solidFill>
              </a:rPr>
              <a:t>:</a:t>
            </a:r>
          </a:p>
          <a:p>
            <a:r>
              <a:rPr lang="fr-FR" sz="2400" b="0" i="0" u="none" strike="noStrike" baseline="0" dirty="0" err="1"/>
              <a:t>Difference</a:t>
            </a:r>
            <a:r>
              <a:rPr lang="fr-FR" sz="2400" b="0" i="0" u="none" strike="noStrike" baseline="0" dirty="0"/>
              <a:t> data to </a:t>
            </a:r>
            <a:r>
              <a:rPr lang="fr-FR" sz="2400" b="0" i="0" u="none" strike="noStrike" baseline="0" dirty="0" err="1"/>
              <a:t>obtain</a:t>
            </a:r>
            <a:r>
              <a:rPr lang="fr-FR" sz="2400" b="0" i="0" u="none" strike="noStrike" baseline="0" dirty="0"/>
              <a:t> a </a:t>
            </a:r>
            <a:r>
              <a:rPr lang="fr-FR" sz="2400" b="0" i="0" u="none" strike="noStrike" baseline="0" dirty="0" err="1"/>
              <a:t>stationary</a:t>
            </a:r>
            <a:r>
              <a:rPr lang="fr-FR" sz="2400" b="0" i="0" u="none" strike="noStrike" baseline="0" dirty="0"/>
              <a:t> </a:t>
            </a:r>
            <a:r>
              <a:rPr lang="fr-FR" sz="2400" b="0" i="0" u="none" strike="noStrike" baseline="0" dirty="0" err="1"/>
              <a:t>series</a:t>
            </a:r>
            <a:r>
              <a:rPr lang="fr-FR" sz="2400" b="0" i="0" u="none" strike="noStrike" baseline="0" dirty="0"/>
              <a:t>.</a:t>
            </a:r>
          </a:p>
          <a:p>
            <a:endParaRPr lang="fr-FR" sz="2400" dirty="0"/>
          </a:p>
          <a:p>
            <a:pPr marL="0" indent="0">
              <a:buNone/>
            </a:pPr>
            <a:r>
              <a:rPr lang="fr-FR" sz="2400" b="0" i="0" u="none" strike="noStrike" baseline="0" dirty="0">
                <a:solidFill>
                  <a:srgbClr val="FF0000"/>
                </a:solidFill>
              </a:rPr>
              <a:t>Model </a:t>
            </a:r>
            <a:r>
              <a:rPr lang="fr-FR" sz="2400" b="0" i="0" u="none" strike="noStrike" baseline="0" dirty="0" err="1">
                <a:solidFill>
                  <a:srgbClr val="FF0000"/>
                </a:solidFill>
              </a:rPr>
              <a:t>selection</a:t>
            </a:r>
            <a:r>
              <a:rPr lang="fr-FR" sz="2400" b="0" i="0" u="none" strike="noStrike" baseline="0" dirty="0">
                <a:solidFill>
                  <a:srgbClr val="FF0000"/>
                </a:solidFill>
              </a:rPr>
              <a:t>:</a:t>
            </a:r>
          </a:p>
          <a:p>
            <a:r>
              <a:rPr lang="fr-FR" sz="2400" b="0" i="0" u="none" strike="noStrike" baseline="0" dirty="0"/>
              <a:t>Analyse time plots, ACF, PACF to </a:t>
            </a:r>
            <a:r>
              <a:rPr lang="fr-FR" sz="2400" b="0" i="0" u="none" strike="noStrike" baseline="0" dirty="0" err="1"/>
              <a:t>identify</a:t>
            </a:r>
            <a:r>
              <a:rPr lang="fr-FR" sz="2400" b="0" i="0" u="none" strike="noStrike" baseline="0" dirty="0"/>
              <a:t> </a:t>
            </a:r>
            <a:r>
              <a:rPr lang="fr-FR" sz="2400" b="0" i="0" u="none" strike="noStrike" baseline="0" dirty="0" err="1"/>
              <a:t>potential</a:t>
            </a:r>
            <a:r>
              <a:rPr lang="fr-FR" sz="2400" b="0" i="0" u="none" strike="noStrike" baseline="0" dirty="0"/>
              <a:t> </a:t>
            </a:r>
            <a:r>
              <a:rPr lang="fr-FR" sz="2400" b="0" i="0" u="none" strike="noStrike" baseline="0" dirty="0" err="1"/>
              <a:t>models</a:t>
            </a:r>
            <a:r>
              <a:rPr lang="fr-FR" sz="2400" b="0" i="0" u="none" strike="noStrike" baseline="0" dirty="0"/>
              <a:t>.</a:t>
            </a:r>
          </a:p>
          <a:p>
            <a:pPr marL="0" indent="0">
              <a:buNone/>
            </a:pPr>
            <a:endParaRPr lang="fr-FR" sz="2400" b="0" i="0" u="none" strike="noStrike" baseline="0" dirty="0"/>
          </a:p>
          <a:p>
            <a:pPr marL="0" indent="0">
              <a:buNone/>
            </a:pP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3650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BECE6-EA5B-5F83-648D-F58ABDDA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Model </a:t>
            </a:r>
            <a:r>
              <a:rPr lang="fr-FR" dirty="0" err="1">
                <a:ea typeface="+mj-lt"/>
                <a:cs typeface="+mj-lt"/>
              </a:rPr>
              <a:t>selection</a:t>
            </a:r>
            <a:r>
              <a:rPr lang="fr-FR" dirty="0">
                <a:ea typeface="+mj-lt"/>
                <a:cs typeface="+mj-lt"/>
              </a:rPr>
              <a:t> and </a:t>
            </a:r>
            <a:r>
              <a:rPr lang="fr-FR" dirty="0" err="1">
                <a:ea typeface="+mj-lt"/>
                <a:cs typeface="+mj-lt"/>
              </a:rPr>
              <a:t>forecasting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C633B-CCD0-EDA8-8C7B-E6D0954D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u="none" strike="noStrike" baseline="0" dirty="0"/>
              <a:t>Phase 2 (Estimation and </a:t>
            </a:r>
            <a:r>
              <a:rPr lang="fr-FR" sz="2400" b="1" i="0" u="none" strike="noStrike" baseline="0" dirty="0" err="1"/>
              <a:t>testing</a:t>
            </a:r>
            <a:r>
              <a:rPr lang="fr-FR" sz="2400" b="1" i="0" u="none" strike="noStrike" baseline="0" dirty="0"/>
              <a:t> (1/2)):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i="0" u="none" strike="noStrike" baseline="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Estimate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in </a:t>
            </a:r>
            <a:r>
              <a:rPr lang="fr-FR" sz="2400" dirty="0" err="1"/>
              <a:t>potential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i="0" u="none" strike="noStrike" baseline="0" dirty="0"/>
              <a:t>Select best mo</a:t>
            </a:r>
            <a:r>
              <a:rPr lang="fr-FR" sz="2400" dirty="0"/>
              <a:t>del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suitable</a:t>
            </a:r>
            <a:r>
              <a:rPr lang="fr-FR" sz="2400" dirty="0"/>
              <a:t> </a:t>
            </a:r>
            <a:r>
              <a:rPr lang="fr-FR" sz="2400" dirty="0" err="1"/>
              <a:t>criterion</a:t>
            </a:r>
            <a:r>
              <a:rPr lang="fr-FR" sz="2400" dirty="0"/>
              <a:t>…</a:t>
            </a:r>
            <a:br>
              <a:rPr lang="fr-FR" sz="2400" dirty="0"/>
            </a:b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i="0" u="none" strike="noStrike" baseline="0" dirty="0"/>
              <a:t>If </a:t>
            </a:r>
            <a:r>
              <a:rPr lang="fr-FR" sz="2400" i="0" u="none" strike="noStrike" baseline="0" dirty="0" err="1"/>
              <a:t>satisfying</a:t>
            </a:r>
            <a:r>
              <a:rPr lang="fr-FR" sz="2400" i="0" u="none" strike="noStrike" baseline="0" dirty="0"/>
              <a:t> model </a:t>
            </a:r>
            <a:r>
              <a:rPr lang="fr-FR" sz="2400" i="0" u="none" strike="noStrike" baseline="0" dirty="0" err="1"/>
              <a:t>is</a:t>
            </a:r>
            <a:r>
              <a:rPr lang="fr-FR" sz="2400" i="0" u="none" strike="noStrike" baseline="0" dirty="0"/>
              <a:t> not </a:t>
            </a:r>
            <a:r>
              <a:rPr lang="fr-FR" sz="2400" i="0" u="none" strike="noStrike" baseline="0" dirty="0" err="1"/>
              <a:t>found</a:t>
            </a:r>
            <a:r>
              <a:rPr lang="fr-FR" sz="2400" i="0" u="none" strike="noStrike" baseline="0" dirty="0"/>
              <a:t> go </a:t>
            </a:r>
            <a:r>
              <a:rPr lang="fr-FR" sz="2400" dirty="0"/>
              <a:t>back to Phase 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i="0" u="none" strike="noStrike" baseline="0" dirty="0" err="1"/>
              <a:t>Otherwise</a:t>
            </a:r>
            <a:r>
              <a:rPr lang="fr-FR" sz="2400" i="0" u="none" strike="noStrike" baseline="0" dirty="0"/>
              <a:t>…</a:t>
            </a:r>
          </a:p>
          <a:p>
            <a:pPr marL="0" indent="0">
              <a:buNone/>
            </a:pPr>
            <a:endParaRPr lang="fr-FR" sz="2400" b="0" i="0" u="none" strike="noStrike" baseline="0" dirty="0"/>
          </a:p>
          <a:p>
            <a:pPr marL="0" indent="0">
              <a:buNone/>
            </a:pP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99761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BECE6-EA5B-5F83-648D-F58ABDDA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Model </a:t>
            </a:r>
            <a:r>
              <a:rPr lang="fr-FR" dirty="0" err="1">
                <a:ea typeface="+mj-lt"/>
                <a:cs typeface="+mj-lt"/>
              </a:rPr>
              <a:t>selection</a:t>
            </a:r>
            <a:r>
              <a:rPr lang="fr-FR" dirty="0">
                <a:ea typeface="+mj-lt"/>
                <a:cs typeface="+mj-lt"/>
              </a:rPr>
              <a:t> and </a:t>
            </a:r>
            <a:r>
              <a:rPr lang="fr-FR" dirty="0" err="1">
                <a:ea typeface="+mj-lt"/>
                <a:cs typeface="+mj-lt"/>
              </a:rPr>
              <a:t>forecasting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C633B-CCD0-EDA8-8C7B-E6D0954D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u="none" strike="noStrike" baseline="0" dirty="0"/>
              <a:t>Phase 2 (Estimation and </a:t>
            </a:r>
            <a:r>
              <a:rPr lang="fr-FR" sz="2400" b="1" i="0" u="none" strike="noStrike" baseline="0" dirty="0" err="1"/>
              <a:t>testing</a:t>
            </a:r>
            <a:r>
              <a:rPr lang="fr-FR" sz="2400" b="1" i="0" u="none" strike="noStrike" baseline="0" dirty="0"/>
              <a:t> (1/2)):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i="0" u="none" strike="noStrike" baseline="0" dirty="0"/>
          </a:p>
          <a:p>
            <a:pPr marL="457200" indent="-457200">
              <a:buFont typeface="+mj-lt"/>
              <a:buAutoNum type="arabicPeriod"/>
            </a:pPr>
            <a:r>
              <a:rPr lang="fr-FR" sz="2400" b="1" dirty="0" err="1">
                <a:solidFill>
                  <a:srgbClr val="FF0000"/>
                </a:solidFill>
              </a:rPr>
              <a:t>Estimate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parameters</a:t>
            </a:r>
            <a:r>
              <a:rPr lang="fr-FR" sz="2400" b="1" dirty="0">
                <a:solidFill>
                  <a:srgbClr val="FF0000"/>
                </a:solidFill>
              </a:rPr>
              <a:t> in </a:t>
            </a:r>
            <a:r>
              <a:rPr lang="fr-FR" sz="2400" b="1" dirty="0" err="1">
                <a:solidFill>
                  <a:srgbClr val="FF0000"/>
                </a:solidFill>
              </a:rPr>
              <a:t>potential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models</a:t>
            </a:r>
            <a:endParaRPr lang="fr-FR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i="0" u="none" strike="noStrike" baseline="0" dirty="0"/>
              <a:t>Select best mo</a:t>
            </a:r>
            <a:r>
              <a:rPr lang="fr-FR" sz="2400" dirty="0"/>
              <a:t>del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suitable</a:t>
            </a:r>
            <a:r>
              <a:rPr lang="fr-FR" sz="2400" dirty="0"/>
              <a:t> </a:t>
            </a:r>
            <a:r>
              <a:rPr lang="fr-FR" sz="2400" dirty="0" err="1"/>
              <a:t>criterion</a:t>
            </a:r>
            <a:r>
              <a:rPr lang="fr-FR" sz="2400" dirty="0"/>
              <a:t>…</a:t>
            </a:r>
            <a:br>
              <a:rPr lang="fr-FR" sz="2400" dirty="0"/>
            </a:b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i="0" u="none" strike="noStrike" baseline="0" dirty="0"/>
              <a:t>If </a:t>
            </a:r>
            <a:r>
              <a:rPr lang="fr-FR" sz="2400" i="0" u="none" strike="noStrike" baseline="0" dirty="0" err="1"/>
              <a:t>satisfying</a:t>
            </a:r>
            <a:r>
              <a:rPr lang="fr-FR" sz="2400" i="0" u="none" strike="noStrike" baseline="0" dirty="0"/>
              <a:t> model </a:t>
            </a:r>
            <a:r>
              <a:rPr lang="fr-FR" sz="2400" i="0" u="none" strike="noStrike" baseline="0" dirty="0" err="1"/>
              <a:t>is</a:t>
            </a:r>
            <a:r>
              <a:rPr lang="fr-FR" sz="2400" i="0" u="none" strike="noStrike" baseline="0" dirty="0"/>
              <a:t> not </a:t>
            </a:r>
            <a:r>
              <a:rPr lang="fr-FR" sz="2400" i="0" u="none" strike="noStrike" baseline="0" dirty="0" err="1"/>
              <a:t>found</a:t>
            </a:r>
            <a:r>
              <a:rPr lang="fr-FR" sz="2400" i="0" u="none" strike="noStrike" baseline="0" dirty="0"/>
              <a:t> go </a:t>
            </a:r>
            <a:r>
              <a:rPr lang="fr-FR" sz="2400" dirty="0"/>
              <a:t>back to Phase 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i="0" u="none" strike="noStrike" baseline="0" dirty="0" err="1"/>
              <a:t>Otherwise</a:t>
            </a:r>
            <a:r>
              <a:rPr lang="fr-FR" sz="2400" i="0" u="none" strike="noStrike" baseline="0" dirty="0"/>
              <a:t>…</a:t>
            </a:r>
          </a:p>
          <a:p>
            <a:pPr marL="0" indent="0">
              <a:buNone/>
            </a:pPr>
            <a:endParaRPr lang="fr-FR" sz="2400" b="0" i="0" u="none" strike="noStrike" baseline="0" dirty="0"/>
          </a:p>
          <a:p>
            <a:pPr marL="0" indent="0">
              <a:buNone/>
            </a:pP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1206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EE3A8-8ACA-8C3B-B14B-128E597A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Likelihood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B1236-73E4-E3F8-1B6B-CBA3C607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7912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b="1" i="0" u="none" strike="noStrike" dirty="0" err="1">
                <a:effectLst/>
              </a:rPr>
              <a:t>Likeli</a:t>
            </a:r>
            <a:r>
              <a:rPr lang="fr-FR" b="1" dirty="0" err="1"/>
              <a:t>hood</a:t>
            </a:r>
            <a:r>
              <a:rPr lang="fr-FR" b="1" dirty="0"/>
              <a:t> </a:t>
            </a:r>
            <a:r>
              <a:rPr lang="fr-FR" b="1" dirty="0" err="1"/>
              <a:t>function</a:t>
            </a:r>
            <a:r>
              <a:rPr lang="fr-FR" b="1" dirty="0"/>
              <a:t> := </a:t>
            </a:r>
            <a:r>
              <a:rPr lang="fr-FR" b="1" i="0" u="none" strike="noStrike" dirty="0">
                <a:effectLst/>
              </a:rPr>
              <a:t>L(Model </a:t>
            </a:r>
            <a:r>
              <a:rPr lang="fr-FR" b="1" i="0" u="none" strike="noStrike" dirty="0" err="1">
                <a:effectLst/>
              </a:rPr>
              <a:t>with</a:t>
            </a:r>
            <a:r>
              <a:rPr lang="fr-FR" b="1" i="0" u="none" strike="noStrike" dirty="0">
                <a:effectLst/>
              </a:rPr>
              <a:t> </a:t>
            </a:r>
            <a:r>
              <a:rPr lang="fr-FR" b="1" i="0" u="none" strike="noStrike" dirty="0" err="1">
                <a:effectLst/>
              </a:rPr>
              <a:t>parameters</a:t>
            </a:r>
            <a:r>
              <a:rPr lang="fr-FR" b="1" i="0" u="none" strike="noStrike" dirty="0">
                <a:effectLst/>
              </a:rPr>
              <a:t> </a:t>
            </a:r>
            <a:r>
              <a:rPr lang="en-US" b="1" i="0" u="none" strike="noStrike" dirty="0">
                <a:effectLst/>
              </a:rPr>
              <a:t>θ</a:t>
            </a:r>
            <a:r>
              <a:rPr lang="fr-FR" b="1" i="0" u="none" strike="noStrike" dirty="0">
                <a:effectLst/>
              </a:rPr>
              <a:t> | </a:t>
            </a:r>
            <a:r>
              <a:rPr lang="fr-FR" b="1" i="0" u="none" strike="noStrike" dirty="0" err="1">
                <a:effectLst/>
              </a:rPr>
              <a:t>observed</a:t>
            </a:r>
            <a:r>
              <a:rPr lang="fr-FR" b="1" i="0" u="none" strike="noStrike" dirty="0">
                <a:effectLst/>
              </a:rPr>
              <a:t> data) </a:t>
            </a:r>
          </a:p>
          <a:p>
            <a:pPr marL="0" indent="0" algn="ctr">
              <a:buNone/>
            </a:pPr>
            <a:r>
              <a:rPr lang="fr-FR" b="1" i="0" u="none" strike="noStrike" dirty="0">
                <a:effectLst/>
              </a:rPr>
              <a:t>:= Prob(</a:t>
            </a:r>
            <a:r>
              <a:rPr lang="fr-FR" b="1" i="0" u="none" strike="noStrike" dirty="0" err="1">
                <a:effectLst/>
              </a:rPr>
              <a:t>observed</a:t>
            </a:r>
            <a:r>
              <a:rPr lang="fr-FR" b="1" i="0" u="none" strike="noStrike" dirty="0">
                <a:effectLst/>
              </a:rPr>
              <a:t> data | Model </a:t>
            </a:r>
            <a:r>
              <a:rPr lang="fr-FR" b="1" i="0" u="none" strike="noStrike" dirty="0" err="1">
                <a:effectLst/>
              </a:rPr>
              <a:t>with</a:t>
            </a:r>
            <a:r>
              <a:rPr lang="fr-FR" b="1" i="0" u="none" strike="noStrike" dirty="0">
                <a:effectLst/>
              </a:rPr>
              <a:t> </a:t>
            </a:r>
            <a:r>
              <a:rPr lang="fr-FR" b="1" i="0" u="none" strike="noStrike" dirty="0" err="1">
                <a:effectLst/>
              </a:rPr>
              <a:t>parameters</a:t>
            </a:r>
            <a:r>
              <a:rPr lang="fr-FR" b="1" i="0" u="none" strike="noStrike" dirty="0">
                <a:effectLst/>
              </a:rPr>
              <a:t> </a:t>
            </a:r>
            <a:r>
              <a:rPr lang="en-US" b="1" i="0" u="none" strike="noStrike" dirty="0">
                <a:effectLst/>
              </a:rPr>
              <a:t>θ</a:t>
            </a:r>
            <a:r>
              <a:rPr lang="fr-FR" b="1" i="0" u="none" strike="noStrike" dirty="0">
                <a:effectLst/>
              </a:rPr>
              <a:t>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The likelihood of a fully-specified model with a set of parameters θ, given some observed data, is equal to the probability of observing these data, given the defined model with those specific parameter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Likelihood is a quantitative measure of model fit. Higher likelihoods correspond to a higher probability of the model producing the observed data (the data “fit” the model well).</a:t>
            </a:r>
            <a:endParaRPr lang="fr-FR" b="0" i="0" u="none" strike="noStrike" dirty="0">
              <a:effectLst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0" i="0" u="none" strike="noStrike" dirty="0">
              <a:effectLst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61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A3E9A-54D8-4507-B9F8-2A3C5C08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Maximum </a:t>
            </a:r>
            <a:r>
              <a:rPr lang="fr-FR" dirty="0" err="1"/>
              <a:t>Likelihood</a:t>
            </a:r>
            <a:r>
              <a:rPr lang="fr-FR" dirty="0"/>
              <a:t> estimation (MLE)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482E7C-1DDE-494A-B45D-97971CF29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noBa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lit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 marL="0" indent="0" algn="ctr">
                  <a:buNone/>
                </a:pPr>
                <a:r>
                  <a:rPr lang="en-US" dirty="0"/>
                  <a:t>The goal of MLE is to find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that maximizes the likelihood function (or equivalently, the log-likelihood).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482E7C-1DDE-494A-B45D-97971CF29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78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2F378-F98B-494C-BA68-58FEEDAC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Likelihood</a:t>
            </a:r>
            <a:r>
              <a:rPr lang="fr-FR" dirty="0"/>
              <a:t> of the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4F5961-F12D-4737-9DE3-147A691CF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you have a sample of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drawn from a normal distribution with unknown mean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fr-FR" dirty="0"/>
                  <a:t> 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4F5961-F12D-4737-9DE3-147A691CF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B797BC8-906C-4F0E-910F-B31B5560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29" y="3429000"/>
            <a:ext cx="4753639" cy="28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6137DA00-F255-15A1-34F1-39449B6179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𝑺𝑺𝑬</m:t>
                      </m:r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24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fr-FR" sz="1900" dirty="0"/>
              </a:p>
              <a:p>
                <a:pPr marL="0" indent="0">
                  <a:buNone/>
                </a:pPr>
                <a:endParaRPr lang="fr-FR" sz="1900" dirty="0">
                  <a:solidFill>
                    <a:srgbClr val="333333"/>
                  </a:solidFill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Find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the values of the 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parameters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which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maximise the 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probability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of 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obtaining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the data 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that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we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have 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observed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 (</a:t>
                </a:r>
                <a:r>
                  <a:rPr lang="fr-FR" sz="1900" dirty="0" err="1">
                    <a:solidFill>
                      <a:srgbClr val="333333"/>
                    </a:solidFill>
                    <a:ea typeface="+mn-lt"/>
                    <a:cs typeface="+mn-lt"/>
                  </a:rPr>
                  <a:t>minimize</a:t>
                </a:r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𝑺𝑺𝑬</m:t>
                    </m:r>
                    <m:d>
                      <m:d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fr-FR" sz="1900" dirty="0">
                    <a:solidFill>
                      <a:srgbClr val="333333"/>
                    </a:solidFill>
                    <a:ea typeface="+mn-lt"/>
                    <a:cs typeface="+mn-lt"/>
                  </a:rPr>
                  <a:t>)</a:t>
                </a:r>
                <a:endParaRPr lang="fr-FR" sz="1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4800" dirty="0"/>
              </a:p>
            </p:txBody>
          </p:sp>
        </mc:Choice>
        <mc:Fallback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6137DA00-F255-15A1-34F1-39449B61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E24B78BA-C961-AF07-B4CE-F11F869F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 error (SSE):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8227A-9A71-D549-8E6E-3E233427F3EE}"/>
              </a:ext>
            </a:extLst>
          </p:cNvPr>
          <p:cNvSpPr txBox="1"/>
          <p:nvPr/>
        </p:nvSpPr>
        <p:spPr>
          <a:xfrm>
            <a:off x="1569589" y="4572000"/>
            <a:ext cx="58615" cy="19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55CDB0-DFCA-7B54-B061-3AB3F72F73C1}"/>
              </a:ext>
            </a:extLst>
          </p:cNvPr>
          <p:cNvSpPr txBox="1"/>
          <p:nvPr/>
        </p:nvSpPr>
        <p:spPr>
          <a:xfrm>
            <a:off x="4276627" y="3902312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Model </a:t>
            </a:r>
            <a:r>
              <a:rPr lang="fr-FR" b="1" dirty="0" err="1">
                <a:solidFill>
                  <a:srgbClr val="FF0000"/>
                </a:solidFill>
              </a:rPr>
              <a:t>prediction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EC0C4F-6DE3-E7EA-804A-9F0D27E0F621}"/>
              </a:ext>
            </a:extLst>
          </p:cNvPr>
          <p:cNvSpPr txBox="1"/>
          <p:nvPr/>
        </p:nvSpPr>
        <p:spPr>
          <a:xfrm>
            <a:off x="2566055" y="3703890"/>
            <a:ext cx="13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Parameters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BC5DEAC-7578-4E7B-E10F-B3ABBDC3734E}"/>
              </a:ext>
            </a:extLst>
          </p:cNvPr>
          <p:cNvCxnSpPr>
            <a:stCxn id="6" idx="0"/>
          </p:cNvCxnSpPr>
          <p:nvPr/>
        </p:nvCxnSpPr>
        <p:spPr>
          <a:xfrm flipV="1">
            <a:off x="3237715" y="3271101"/>
            <a:ext cx="325617" cy="4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3967B56-A61E-ED80-D8EC-CBA6A3E8421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86314" y="3429000"/>
            <a:ext cx="273377" cy="47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3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DF38DB-1BBA-37CF-0A3E-F892D28C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dirty="0"/>
              <a:t>Syllabus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5AFAD772-1FD3-FE50-D194-AA23A4040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r="355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C9056-0F4F-0F55-7838-347F27D8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69" y="2333297"/>
            <a:ext cx="6072383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 dirty="0">
                <a:cs typeface="Calibri"/>
              </a:rPr>
              <a:t>ARIMA model</a:t>
            </a:r>
          </a:p>
          <a:p>
            <a:r>
              <a:rPr lang="fr-FR" sz="2400" dirty="0" err="1">
                <a:cs typeface="Calibri"/>
              </a:rPr>
              <a:t>Backshift</a:t>
            </a:r>
            <a:r>
              <a:rPr lang="fr-FR" sz="2400" dirty="0">
                <a:cs typeface="Calibri"/>
              </a:rPr>
              <a:t> Notation</a:t>
            </a:r>
          </a:p>
          <a:p>
            <a:r>
              <a:rPr lang="fr-FR" sz="2400" dirty="0">
                <a:cs typeface="Calibri"/>
              </a:rPr>
              <a:t>Model </a:t>
            </a:r>
            <a:r>
              <a:rPr lang="fr-FR" sz="2400" dirty="0" err="1">
                <a:cs typeface="Calibri"/>
              </a:rPr>
              <a:t>selection</a:t>
            </a:r>
            <a:r>
              <a:rPr lang="fr-FR" sz="2400" dirty="0">
                <a:cs typeface="Calibri"/>
              </a:rPr>
              <a:t> and </a:t>
            </a:r>
            <a:r>
              <a:rPr lang="fr-FR" sz="2400" dirty="0" err="1">
                <a:cs typeface="Calibri"/>
              </a:rPr>
              <a:t>forecasting</a:t>
            </a:r>
            <a:endParaRPr lang="fr-FR" sz="2400" dirty="0">
              <a:cs typeface="Calibri"/>
            </a:endParaRPr>
          </a:p>
          <a:p>
            <a:r>
              <a:rPr lang="fr-FR" sz="2400" dirty="0">
                <a:cs typeface="Calibri"/>
              </a:rPr>
              <a:t>MLE (Maximum </a:t>
            </a:r>
            <a:r>
              <a:rPr lang="fr-FR" sz="2400" dirty="0" err="1">
                <a:cs typeface="Calibri"/>
              </a:rPr>
              <a:t>likelihood</a:t>
            </a:r>
            <a:r>
              <a:rPr lang="fr-FR" sz="2400" dirty="0">
                <a:cs typeface="Calibri"/>
              </a:rPr>
              <a:t> estimation)</a:t>
            </a:r>
          </a:p>
          <a:p>
            <a:r>
              <a:rPr lang="fr-FR" sz="2400" dirty="0">
                <a:cs typeface="Calibri"/>
              </a:rPr>
              <a:t>AIC </a:t>
            </a:r>
            <a:r>
              <a:rPr lang="fr-FR" sz="2400" dirty="0" err="1">
                <a:ea typeface="+mj-lt"/>
                <a:cs typeface="+mj-lt"/>
              </a:rPr>
              <a:t>Akaike’s</a:t>
            </a:r>
            <a:r>
              <a:rPr lang="fr-FR" sz="2400" dirty="0">
                <a:ea typeface="+mj-lt"/>
                <a:cs typeface="+mj-lt"/>
              </a:rPr>
              <a:t> Information </a:t>
            </a:r>
            <a:r>
              <a:rPr lang="fr-FR" sz="2400" dirty="0" err="1">
                <a:ea typeface="+mj-lt"/>
                <a:cs typeface="+mj-lt"/>
              </a:rPr>
              <a:t>Criterion</a:t>
            </a:r>
            <a:r>
              <a:rPr lang="fr-FR" sz="2400" dirty="0">
                <a:cs typeface="Calibri"/>
              </a:rPr>
              <a:t>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4915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5B228-5FBE-DB2C-E882-76434DF2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AIC (</a:t>
            </a:r>
            <a:r>
              <a:rPr lang="fr-FR" dirty="0" err="1">
                <a:ea typeface="+mj-lt"/>
                <a:cs typeface="+mj-lt"/>
              </a:rPr>
              <a:t>Akaike’s</a:t>
            </a:r>
            <a:r>
              <a:rPr lang="fr-FR" dirty="0">
                <a:ea typeface="+mj-lt"/>
                <a:cs typeface="+mj-lt"/>
              </a:rPr>
              <a:t> Information </a:t>
            </a:r>
            <a:r>
              <a:rPr lang="fr-FR" dirty="0" err="1">
                <a:ea typeface="+mj-lt"/>
                <a:cs typeface="+mj-lt"/>
              </a:rPr>
              <a:t>Criterion</a:t>
            </a:r>
            <a:r>
              <a:rPr lang="fr-FR" dirty="0">
                <a:cs typeface="Calibri Light"/>
              </a:rPr>
              <a:t>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31887C-3760-76F5-662C-38DA9F00E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fr-FR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AIC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 = −2 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ln</m:t>
                      </m:r>
                      <m:r>
                        <m:rPr>
                          <m:nor/>
                        </m:rPr>
                        <a:rPr lang="fr-FR" b="0" i="0" dirty="0" smtClean="0">
                          <a:ea typeface="+mn-lt"/>
                          <a:cs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fr-FR" b="0" i="0" dirty="0" smtClean="0">
                          <a:ea typeface="+mn-lt"/>
                          <a:cs typeface="+mn-lt"/>
                        </a:rPr>
                        <m:t>L</m:t>
                      </m:r>
                      <m:r>
                        <m:rPr>
                          <m:nor/>
                        </m:rPr>
                        <a:rPr lang="fr-FR" b="0" i="0" dirty="0" smtClean="0">
                          <a:ea typeface="+mn-lt"/>
                          <a:cs typeface="+mn-lt"/>
                        </a:rPr>
                        <m:t>)</m:t>
                      </m:r>
                      <m:r>
                        <m:rPr>
                          <m:nor/>
                        </m:rPr>
                        <a:rPr lang="fr-FR" b="0" i="0" dirty="0" smtClean="0">
                          <a:ea typeface="+mn-lt"/>
                          <a:cs typeface="+mn-lt"/>
                        </a:rPr>
                        <m:t> + 2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m</m:t>
                      </m:r>
                    </m:oMath>
                  </m:oMathPara>
                </a14:m>
                <a:endParaRPr lang="fr-FR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fr-FR" dirty="0">
                  <a:ea typeface="+mn-lt"/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>
                    <a:ea typeface="+mn-lt"/>
                    <a:cs typeface="+mn-lt"/>
                  </a:rPr>
                  <a:t>L:= </a:t>
                </a:r>
                <a:r>
                  <a:rPr lang="fr-FR" dirty="0" err="1">
                    <a:ea typeface="+mn-lt"/>
                    <a:cs typeface="+mn-lt"/>
                  </a:rPr>
                  <a:t>likelyhood</a:t>
                </a:r>
                <a:endParaRPr lang="fr-FR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fr-FR" dirty="0">
                    <a:ea typeface="+mn-lt"/>
                    <a:cs typeface="+mn-lt"/>
                  </a:rPr>
                  <a:t>m = p + q. </a:t>
                </a:r>
              </a:p>
              <a:p>
                <a:pPr marL="0" indent="0">
                  <a:buNone/>
                </a:pPr>
                <a:r>
                  <a:rPr lang="fr-FR" dirty="0">
                    <a:ea typeface="+mn-lt"/>
                    <a:cs typeface="+mn-lt"/>
                  </a:rPr>
                  <a:t>By </a:t>
                </a:r>
                <a:r>
                  <a:rPr lang="fr-FR" dirty="0" err="1">
                    <a:ea typeface="+mn-lt"/>
                    <a:cs typeface="+mn-lt"/>
                  </a:rPr>
                  <a:t>varying</a:t>
                </a:r>
                <a:r>
                  <a:rPr lang="fr-FR" dirty="0">
                    <a:ea typeface="+mn-lt"/>
                    <a:cs typeface="+mn-lt"/>
                  </a:rPr>
                  <a:t> the </a:t>
                </a:r>
                <a:r>
                  <a:rPr lang="fr-FR" dirty="0" err="1">
                    <a:ea typeface="+mn-lt"/>
                    <a:cs typeface="+mn-lt"/>
                  </a:rPr>
                  <a:t>choices</a:t>
                </a:r>
                <a:r>
                  <a:rPr lang="fr-FR" dirty="0">
                    <a:ea typeface="+mn-lt"/>
                    <a:cs typeface="+mn-lt"/>
                  </a:rPr>
                  <a:t> of p, q,  </a:t>
                </a:r>
                <a:r>
                  <a:rPr lang="fr-FR" dirty="0" err="1">
                    <a:ea typeface="+mn-lt"/>
                    <a:cs typeface="+mn-lt"/>
                  </a:rPr>
                  <a:t>we</a:t>
                </a:r>
                <a:r>
                  <a:rPr lang="fr-FR" dirty="0">
                    <a:ea typeface="+mn-lt"/>
                    <a:cs typeface="+mn-lt"/>
                  </a:rPr>
                  <a:t> </a:t>
                </a:r>
                <a:r>
                  <a:rPr lang="fr-FR" dirty="0" err="1">
                    <a:ea typeface="+mn-lt"/>
                    <a:cs typeface="+mn-lt"/>
                  </a:rPr>
                  <a:t>want</a:t>
                </a:r>
                <a:r>
                  <a:rPr lang="fr-FR" dirty="0">
                    <a:ea typeface="+mn-lt"/>
                    <a:cs typeface="+mn-lt"/>
                  </a:rPr>
                  <a:t> to </a:t>
                </a:r>
                <a:r>
                  <a:rPr lang="fr-FR" dirty="0" err="1">
                    <a:ea typeface="+mn-lt"/>
                    <a:cs typeface="+mn-lt"/>
                  </a:rPr>
                  <a:t>pick</a:t>
                </a:r>
                <a:r>
                  <a:rPr lang="fr-FR" dirty="0">
                    <a:ea typeface="+mn-lt"/>
                    <a:cs typeface="+mn-lt"/>
                  </a:rPr>
                  <a:t> the </a:t>
                </a:r>
                <a:r>
                  <a:rPr lang="fr-FR" dirty="0" err="1">
                    <a:ea typeface="+mn-lt"/>
                    <a:cs typeface="+mn-lt"/>
                  </a:rPr>
                  <a:t>lowest</a:t>
                </a:r>
                <a:r>
                  <a:rPr lang="fr-FR" dirty="0">
                    <a:ea typeface="+mn-lt"/>
                    <a:cs typeface="+mn-lt"/>
                  </a:rPr>
                  <a:t> AIC.</a:t>
                </a:r>
              </a:p>
              <a:p>
                <a:pPr marL="0" indent="0">
                  <a:buNone/>
                </a:pPr>
                <a:endParaRPr lang="fr-FR" dirty="0">
                  <a:cs typeface="Calibri"/>
                </a:endParaRPr>
              </a:p>
              <a:p>
                <a:pPr marL="0" indent="0" algn="ctr">
                  <a:buNone/>
                </a:pPr>
                <a:r>
                  <a:rPr lang="fr-FR" b="1" dirty="0">
                    <a:solidFill>
                      <a:srgbClr val="FF0000"/>
                    </a:solidFill>
                    <a:cs typeface="Calibri"/>
                  </a:rPr>
                  <a:t>AIC </a:t>
                </a:r>
                <a:r>
                  <a:rPr lang="fr-FR" b="1" dirty="0" err="1">
                    <a:solidFill>
                      <a:srgbClr val="FF0000"/>
                    </a:solidFill>
                    <a:cs typeface="Calibri"/>
                  </a:rPr>
                  <a:t>penalizes</a:t>
                </a:r>
                <a:r>
                  <a:rPr lang="fr-FR" b="1" dirty="0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fr-FR" b="1" dirty="0" err="1">
                    <a:solidFill>
                      <a:srgbClr val="FF0000"/>
                    </a:solidFill>
                    <a:cs typeface="Calibri"/>
                  </a:rPr>
                  <a:t>overfitting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31887C-3760-76F5-662C-38DA9F00E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0A1028D-BD82-1D31-A1E0-08DC4BB1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12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5B228-5FBE-DB2C-E882-76434DF2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BIC (</a:t>
            </a:r>
            <a:r>
              <a:rPr lang="fr-FR" dirty="0" err="1"/>
              <a:t>Bayesian</a:t>
            </a:r>
            <a:r>
              <a:rPr lang="fr-FR" dirty="0"/>
              <a:t> Information </a:t>
            </a:r>
            <a:r>
              <a:rPr lang="fr-FR" dirty="0" err="1"/>
              <a:t>Criterion</a:t>
            </a:r>
            <a:r>
              <a:rPr lang="fr-FR" dirty="0">
                <a:cs typeface="Calibri Light"/>
              </a:rPr>
              <a:t>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31887C-3760-76F5-662C-38DA9F00E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fr-FR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B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IC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= −2 </m:t>
                      </m:r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ln</m:t>
                      </m:r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𝐿</m:t>
                      </m:r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)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 + 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𝑘</m:t>
                      </m:r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fr-FR" dirty="0">
                          <a:ea typeface="+mn-lt"/>
                          <a:cs typeface="+mn-lt"/>
                        </a:rPr>
                        <m:t>𝑙𝑛</m:t>
                      </m:r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n</m:t>
                      </m:r>
                      <m:r>
                        <m:rPr>
                          <m:nor/>
                        </m:rPr>
                        <a:rPr lang="fr-FR" b="0" dirty="0" smtClean="0">
                          <a:ea typeface="+mn-lt"/>
                          <a:cs typeface="+mn-lt"/>
                        </a:rPr>
                        <m:t>)))</m:t>
                      </m:r>
                    </m:oMath>
                  </m:oMathPara>
                </a14:m>
                <a:endParaRPr lang="fr-FR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fr-FR" dirty="0">
                  <a:ea typeface="+mn-lt"/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>
                    <a:ea typeface="+mn-lt"/>
                    <a:cs typeface="+mn-lt"/>
                  </a:rPr>
                  <a:t>L:= </a:t>
                </a:r>
                <a:r>
                  <a:rPr lang="fr-FR" dirty="0" err="1">
                    <a:ea typeface="+mn-lt"/>
                    <a:cs typeface="+mn-lt"/>
                  </a:rPr>
                  <a:t>likelyhood</a:t>
                </a:r>
                <a:endParaRPr lang="fr-FR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fr-FR" dirty="0">
                    <a:ea typeface="+mn-lt"/>
                    <a:cs typeface="+mn-lt"/>
                  </a:rPr>
                  <a:t>K := </a:t>
                </a:r>
                <a:r>
                  <a:rPr lang="fr-FR" dirty="0" err="1">
                    <a:ea typeface="+mn-lt"/>
                    <a:cs typeface="+mn-lt"/>
                  </a:rPr>
                  <a:t>number</a:t>
                </a:r>
                <a:r>
                  <a:rPr lang="fr-FR" dirty="0">
                    <a:ea typeface="+mn-lt"/>
                    <a:cs typeface="+mn-lt"/>
                  </a:rPr>
                  <a:t> of </a:t>
                </a:r>
                <a:r>
                  <a:rPr lang="fr-FR" dirty="0" err="1">
                    <a:ea typeface="+mn-lt"/>
                    <a:cs typeface="+mn-lt"/>
                  </a:rPr>
                  <a:t>parameters</a:t>
                </a:r>
                <a:r>
                  <a:rPr lang="fr-FR" dirty="0">
                    <a:ea typeface="+mn-lt"/>
                    <a:cs typeface="+mn-lt"/>
                  </a:rPr>
                  <a:t> to </a:t>
                </a:r>
                <a:r>
                  <a:rPr lang="fr-FR" dirty="0" err="1">
                    <a:ea typeface="+mn-lt"/>
                    <a:cs typeface="+mn-lt"/>
                  </a:rPr>
                  <a:t>estimate</a:t>
                </a:r>
                <a:endParaRPr lang="fr-FR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fr-FR" dirty="0">
                    <a:ea typeface="+mn-lt"/>
                    <a:cs typeface="+mn-lt"/>
                  </a:rPr>
                  <a:t>By </a:t>
                </a:r>
                <a:r>
                  <a:rPr lang="fr-FR" dirty="0" err="1">
                    <a:ea typeface="+mn-lt"/>
                    <a:cs typeface="+mn-lt"/>
                  </a:rPr>
                  <a:t>varying</a:t>
                </a:r>
                <a:r>
                  <a:rPr lang="fr-FR" dirty="0">
                    <a:ea typeface="+mn-lt"/>
                    <a:cs typeface="+mn-lt"/>
                  </a:rPr>
                  <a:t> the </a:t>
                </a:r>
                <a:r>
                  <a:rPr lang="fr-FR" dirty="0" err="1">
                    <a:ea typeface="+mn-lt"/>
                    <a:cs typeface="+mn-lt"/>
                  </a:rPr>
                  <a:t>choices</a:t>
                </a:r>
                <a:r>
                  <a:rPr lang="fr-FR" dirty="0">
                    <a:ea typeface="+mn-lt"/>
                    <a:cs typeface="+mn-lt"/>
                  </a:rPr>
                  <a:t> of p, q,  </a:t>
                </a:r>
                <a:r>
                  <a:rPr lang="fr-FR" dirty="0" err="1">
                    <a:ea typeface="+mn-lt"/>
                    <a:cs typeface="+mn-lt"/>
                  </a:rPr>
                  <a:t>we</a:t>
                </a:r>
                <a:r>
                  <a:rPr lang="fr-FR" dirty="0">
                    <a:ea typeface="+mn-lt"/>
                    <a:cs typeface="+mn-lt"/>
                  </a:rPr>
                  <a:t> </a:t>
                </a:r>
                <a:r>
                  <a:rPr lang="fr-FR" dirty="0" err="1">
                    <a:ea typeface="+mn-lt"/>
                    <a:cs typeface="+mn-lt"/>
                  </a:rPr>
                  <a:t>want</a:t>
                </a:r>
                <a:r>
                  <a:rPr lang="fr-FR" dirty="0">
                    <a:ea typeface="+mn-lt"/>
                    <a:cs typeface="+mn-lt"/>
                  </a:rPr>
                  <a:t> to </a:t>
                </a:r>
                <a:r>
                  <a:rPr lang="fr-FR" dirty="0" err="1">
                    <a:ea typeface="+mn-lt"/>
                    <a:cs typeface="+mn-lt"/>
                  </a:rPr>
                  <a:t>pick</a:t>
                </a:r>
                <a:r>
                  <a:rPr lang="fr-FR" dirty="0">
                    <a:ea typeface="+mn-lt"/>
                    <a:cs typeface="+mn-lt"/>
                  </a:rPr>
                  <a:t> the </a:t>
                </a:r>
                <a:r>
                  <a:rPr lang="fr-FR" dirty="0" err="1">
                    <a:ea typeface="+mn-lt"/>
                    <a:cs typeface="+mn-lt"/>
                  </a:rPr>
                  <a:t>lowest</a:t>
                </a:r>
                <a:r>
                  <a:rPr lang="fr-FR" dirty="0">
                    <a:ea typeface="+mn-lt"/>
                    <a:cs typeface="+mn-lt"/>
                  </a:rPr>
                  <a:t> AIC.</a:t>
                </a:r>
              </a:p>
              <a:p>
                <a:pPr marL="0" indent="0">
                  <a:buNone/>
                </a:pPr>
                <a:endParaRPr lang="fr-FR" dirty="0">
                  <a:cs typeface="Calibri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BIC introduces a penalty term for the number of parameters in the model. The penalty term is larger in BIC than in AIC.</a:t>
                </a:r>
                <a:endParaRPr lang="fr-FR" b="1" dirty="0" err="1">
                  <a:solidFill>
                    <a:srgbClr val="FF0000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231887C-3760-76F5-662C-38DA9F00E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275" b="-3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0A1028D-BD82-1D31-A1E0-08DC4BB1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5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067A0-710E-E657-343F-BF345BA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quality</a:t>
            </a:r>
            <a:r>
              <a:rPr lang="fr-FR" dirty="0"/>
              <a:t> - R</a:t>
            </a:r>
            <a:r>
              <a:rPr lang="fr-FR" baseline="30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38B2D9-DCE8-8CB7-19D8-700C804A4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994" y="1825625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0" i="0" dirty="0">
                    <a:solidFill>
                      <a:srgbClr val="202122"/>
                    </a:solidFill>
                    <a:effectLst/>
                  </a:rPr>
                  <a:t>The </a:t>
                </a:r>
                <a:r>
                  <a:rPr lang="en-US" b="0" i="1" dirty="0">
                    <a:solidFill>
                      <a:srgbClr val="202122"/>
                    </a:solidFill>
                    <a:effectLst/>
                  </a:rPr>
                  <a:t>R</a:t>
                </a:r>
                <a:r>
                  <a:rPr lang="en-US" b="0" i="0" baseline="30000" dirty="0">
                    <a:solidFill>
                      <a:srgbClr val="202122"/>
                    </a:solidFill>
                    <a:effectLst/>
                  </a:rPr>
                  <a:t>2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</a:rPr>
                  <a:t> quantifies the degree of any linear correlation between </a:t>
                </a:r>
                <a:r>
                  <a:rPr lang="en-US" b="0" i="1" dirty="0" err="1">
                    <a:solidFill>
                      <a:srgbClr val="202122"/>
                    </a:solidFill>
                    <a:effectLst/>
                  </a:rPr>
                  <a:t>Y</a:t>
                </a:r>
                <a:r>
                  <a:rPr lang="en-US" b="0" i="0" baseline="-25000" dirty="0" err="1">
                    <a:solidFill>
                      <a:srgbClr val="202122"/>
                    </a:solidFill>
                    <a:effectLst/>
                  </a:rPr>
                  <a:t>obs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</a:rPr>
                  <a:t> and </a:t>
                </a:r>
                <a:r>
                  <a:rPr lang="en-US" b="0" i="1" dirty="0" err="1">
                    <a:solidFill>
                      <a:srgbClr val="202122"/>
                    </a:solidFill>
                    <a:effectLst/>
                  </a:rPr>
                  <a:t>Y</a:t>
                </a:r>
                <a:r>
                  <a:rPr lang="en-US" b="0" i="0" baseline="-25000" dirty="0" err="1">
                    <a:solidFill>
                      <a:srgbClr val="202122"/>
                    </a:solidFill>
                    <a:effectLst/>
                  </a:rPr>
                  <a:t>pred</a:t>
                </a:r>
                <a:r>
                  <a:rPr lang="en-US" b="0" i="0" baseline="-25000" dirty="0">
                    <a:solidFill>
                      <a:srgbClr val="202122"/>
                    </a:solidFill>
                    <a:effectLst/>
                  </a:rPr>
                  <a:t>.</a:t>
                </a:r>
              </a:p>
              <a:p>
                <a:endParaRPr lang="en-US" baseline="-25000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d>
                        <m:dPr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𝒕𝒐𝒕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38B2D9-DCE8-8CB7-19D8-700C804A4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994" y="1825625"/>
                <a:ext cx="10515600" cy="4351338"/>
              </a:xfrm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41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1E4A6F8-160D-F7D5-15D1-73A5EC20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7912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The RMSE (or RMSD) of a sample is the quadratic mean of the differences between the observed values and predicted ones. These deviations are called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residuals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when the calculations are performed over the data sample that was used for estimation and are called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errors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(or prediction errors) when computed out-of-sample.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1E2BE-AC9F-B6C2-4255-5EDED76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fr-FR" dirty="0" err="1"/>
              <a:t>Error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71E550B-79D4-0E1A-BAD3-C95960A2FBCE}"/>
                  </a:ext>
                </a:extLst>
              </p:cNvPr>
              <p:cNvSpPr txBox="1"/>
              <p:nvPr/>
            </p:nvSpPr>
            <p:spPr>
              <a:xfrm>
                <a:off x="3048786" y="1690688"/>
                <a:ext cx="6094428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𝑹𝑴𝑺𝑬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fr-FR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8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  <m:sub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fr-FR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fr-FR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8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𝒀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fr-FR" sz="28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fr-FR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71E550B-79D4-0E1A-BAD3-C95960A2F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86" y="1690688"/>
                <a:ext cx="609442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E62B3B26-A946-E668-394C-2398966D3C2D}"/>
              </a:ext>
            </a:extLst>
          </p:cNvPr>
          <p:cNvSpPr txBox="1"/>
          <p:nvPr/>
        </p:nvSpPr>
        <p:spPr>
          <a:xfrm>
            <a:off x="8107837" y="2438017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Prediction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EF26BC2-4A4C-57B6-6E12-7CFB148B1E44}"/>
              </a:ext>
            </a:extLst>
          </p:cNvPr>
          <p:cNvCxnSpPr>
            <a:cxnSpLocks/>
          </p:cNvCxnSpPr>
          <p:nvPr/>
        </p:nvCxnSpPr>
        <p:spPr>
          <a:xfrm flipH="1" flipV="1">
            <a:off x="7795967" y="2189376"/>
            <a:ext cx="623741" cy="36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50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F09A5-6098-97A9-D734-2279CE5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415"/>
            <a:ext cx="10515600" cy="1325563"/>
          </a:xfrm>
        </p:spPr>
        <p:txBody>
          <a:bodyPr/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11DAF-FE39-56E8-6A9E-739C0872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mean absolute percentage error </a:t>
            </a:r>
            <a:r>
              <a:rPr lang="en-US" b="0" i="0" dirty="0">
                <a:solidFill>
                  <a:srgbClr val="202122"/>
                </a:solidFill>
                <a:effectLst/>
              </a:rPr>
              <a:t>(MAPE), also known as mean absolute percentage deviation (MAPD), is a measure of prediction accuracy of a forecasting method in statistics.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D751FE2-A6B4-3D73-29E2-B93654183E18}"/>
                  </a:ext>
                </a:extLst>
              </p:cNvPr>
              <p:cNvSpPr txBox="1"/>
              <p:nvPr/>
            </p:nvSpPr>
            <p:spPr>
              <a:xfrm>
                <a:off x="3048786" y="1690688"/>
                <a:ext cx="6094428" cy="1506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𝑴𝑨𝑷𝑬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8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𝒀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fr-FR" sz="28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  <m:sub>
                                          <m:r>
                                            <a:rPr lang="fr-FR" sz="28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D751FE2-A6B4-3D73-29E2-B9365418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86" y="1690688"/>
                <a:ext cx="6094428" cy="1506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05EBEF3-D702-4ADB-9777-FCF8D0102759}"/>
              </a:ext>
            </a:extLst>
          </p:cNvPr>
          <p:cNvSpPr txBox="1"/>
          <p:nvPr/>
        </p:nvSpPr>
        <p:spPr>
          <a:xfrm>
            <a:off x="7662994" y="2690436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Prediction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8844E53-A0FA-4EB1-901E-9BE1D972E7C1}"/>
              </a:ext>
            </a:extLst>
          </p:cNvPr>
          <p:cNvCxnSpPr>
            <a:cxnSpLocks/>
          </p:cNvCxnSpPr>
          <p:nvPr/>
        </p:nvCxnSpPr>
        <p:spPr>
          <a:xfrm flipH="1" flipV="1">
            <a:off x="7351124" y="2441795"/>
            <a:ext cx="623741" cy="36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95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BECE6-EA5B-5F83-648D-F58ABDDA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Model </a:t>
            </a:r>
            <a:r>
              <a:rPr lang="fr-FR" dirty="0" err="1">
                <a:ea typeface="+mj-lt"/>
                <a:cs typeface="+mj-lt"/>
              </a:rPr>
              <a:t>selection</a:t>
            </a:r>
            <a:r>
              <a:rPr lang="fr-FR" dirty="0">
                <a:ea typeface="+mj-lt"/>
                <a:cs typeface="+mj-lt"/>
              </a:rPr>
              <a:t> and </a:t>
            </a:r>
            <a:r>
              <a:rPr lang="fr-FR" dirty="0" err="1">
                <a:ea typeface="+mj-lt"/>
                <a:cs typeface="+mj-lt"/>
              </a:rPr>
              <a:t>forecasting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C633B-CCD0-EDA8-8C7B-E6D0954D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u="none" strike="noStrike" baseline="0" dirty="0"/>
              <a:t>Phase 2 (Estimation and </a:t>
            </a:r>
            <a:r>
              <a:rPr lang="fr-FR" sz="2400" b="1" i="0" u="none" strike="noStrike" baseline="0" dirty="0" err="1"/>
              <a:t>testing</a:t>
            </a:r>
            <a:r>
              <a:rPr lang="fr-FR" sz="2400" b="1" i="0" u="none" strike="noStrike" baseline="0" dirty="0"/>
              <a:t> (2/2)):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i="0" u="none" strike="noStrike" baseline="0" dirty="0" err="1">
                <a:solidFill>
                  <a:srgbClr val="FF0000"/>
                </a:solidFill>
              </a:rPr>
              <a:t>Testing</a:t>
            </a:r>
            <a:r>
              <a:rPr lang="fr-FR" sz="2400" i="0" u="none" strike="noStrike" baseline="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Check ACF/PACF of </a:t>
            </a:r>
            <a:r>
              <a:rPr lang="fr-FR" sz="2400" dirty="0" err="1"/>
              <a:t>residuals</a:t>
            </a:r>
            <a:r>
              <a:rPr lang="fr-FR" sz="2400" dirty="0"/>
              <a:t> (</a:t>
            </a:r>
            <a:r>
              <a:rPr lang="fr-FR" sz="2400" dirty="0" err="1"/>
              <a:t>errors</a:t>
            </a:r>
            <a:r>
              <a:rPr lang="fr-FR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Are </a:t>
            </a:r>
            <a:r>
              <a:rPr lang="fr-FR" sz="2400" dirty="0" err="1"/>
              <a:t>residuals</a:t>
            </a:r>
            <a:r>
              <a:rPr lang="fr-FR" sz="2400" dirty="0"/>
              <a:t> white noise ? </a:t>
            </a:r>
            <a:br>
              <a:rPr lang="fr-FR" sz="2400" dirty="0"/>
            </a:br>
            <a:endParaRPr lang="fr-FR" sz="2400" b="0" i="0" u="none" strike="noStrike" baseline="0" dirty="0"/>
          </a:p>
          <a:p>
            <a:pPr marL="0" indent="0">
              <a:buNone/>
            </a:pP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18553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BECE6-EA5B-5F83-648D-F58ABDDA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360" y="802955"/>
            <a:ext cx="9052559" cy="1454051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  <a:ea typeface="+mj-lt"/>
                <a:cs typeface="+mj-lt"/>
              </a:rPr>
              <a:t>Model </a:t>
            </a:r>
            <a:r>
              <a:rPr lang="fr-FR" sz="3600" dirty="0" err="1">
                <a:solidFill>
                  <a:schemeClr val="tx2"/>
                </a:solidFill>
                <a:ea typeface="+mj-lt"/>
                <a:cs typeface="+mj-lt"/>
              </a:rPr>
              <a:t>selection</a:t>
            </a:r>
            <a:r>
              <a:rPr lang="fr-FR" sz="3600" dirty="0">
                <a:solidFill>
                  <a:schemeClr val="tx2"/>
                </a:solidFill>
                <a:ea typeface="+mj-lt"/>
                <a:cs typeface="+mj-lt"/>
              </a:rPr>
              <a:t> and </a:t>
            </a:r>
            <a:r>
              <a:rPr lang="fr-FR" sz="3600" dirty="0" err="1">
                <a:solidFill>
                  <a:schemeClr val="tx2"/>
                </a:solidFill>
                <a:ea typeface="+mj-lt"/>
                <a:cs typeface="+mj-lt"/>
              </a:rPr>
              <a:t>forecasting</a:t>
            </a:r>
            <a:endParaRPr lang="fr-FR" sz="3600" dirty="0">
              <a:solidFill>
                <a:schemeClr val="tx2"/>
              </a:solidFill>
            </a:endParaRPr>
          </a:p>
        </p:txBody>
      </p:sp>
      <p:pic>
        <p:nvPicPr>
          <p:cNvPr id="22" name="Graphic 6" descr="Engrenages">
            <a:extLst>
              <a:ext uri="{FF2B5EF4-FFF2-40B4-BE49-F238E27FC236}">
                <a16:creationId xmlns:a16="http://schemas.microsoft.com/office/drawing/2014/main" id="{D29A0819-267D-416B-DE3C-DAF2E10A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C633B-CCD0-EDA8-8C7B-E6D0954D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b="1" i="0" u="none" strike="noStrike" baseline="0" dirty="0">
                <a:solidFill>
                  <a:schemeClr val="tx2"/>
                </a:solidFill>
              </a:rPr>
              <a:t>Phase 3 (Application):</a:t>
            </a:r>
          </a:p>
          <a:p>
            <a:pPr marL="0" indent="0">
              <a:buNone/>
            </a:pPr>
            <a:endParaRPr lang="fr-FR" sz="3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3200" b="1" i="0" u="none" strike="noStrike" baseline="0" dirty="0">
                <a:solidFill>
                  <a:schemeClr val="tx2"/>
                </a:solidFill>
              </a:rPr>
              <a:t>Use the model to </a:t>
            </a:r>
            <a:r>
              <a:rPr lang="fr-FR" sz="3200" b="1" i="0" u="none" strike="noStrike" baseline="0" dirty="0" err="1">
                <a:solidFill>
                  <a:schemeClr val="tx2"/>
                </a:solidFill>
              </a:rPr>
              <a:t>forecast</a:t>
            </a:r>
            <a:r>
              <a:rPr lang="fr-FR" sz="3200" b="1" i="0" u="none" strike="noStrike" baseline="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fr-FR" sz="1800" b="1" i="0" u="none" strike="noStrike" baseline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800" b="1" dirty="0">
              <a:solidFill>
                <a:schemeClr val="tx2"/>
              </a:solidFill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4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9440F0-49B8-ED35-13AB-DB16A9CB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>
                <a:cs typeface="Calibri Light"/>
              </a:rPr>
              <a:t>TS Analysis in Python</a:t>
            </a:r>
            <a:endParaRPr lang="fr-FR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56BF6-CD9F-326E-4312-6C937CB0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200" dirty="0" err="1">
                <a:ea typeface="+mn-lt"/>
                <a:cs typeface="+mn-lt"/>
              </a:rPr>
              <a:t>SciPy</a:t>
            </a:r>
            <a:endParaRPr lang="fr-FR" sz="2200" dirty="0">
              <a:ea typeface="+mn-lt"/>
              <a:cs typeface="+mn-lt"/>
            </a:endParaRPr>
          </a:p>
          <a:p>
            <a:r>
              <a:rPr lang="fr-FR" sz="2200" dirty="0" err="1">
                <a:ea typeface="+mn-lt"/>
                <a:cs typeface="+mn-lt"/>
              </a:rPr>
              <a:t>NumPy</a:t>
            </a:r>
            <a:r>
              <a:rPr lang="fr-FR" sz="2200" dirty="0">
                <a:ea typeface="+mn-lt"/>
                <a:cs typeface="+mn-lt"/>
              </a:rPr>
              <a:t>;</a:t>
            </a:r>
            <a:endParaRPr lang="fr-FR" sz="2200" dirty="0">
              <a:cs typeface="Calibri"/>
            </a:endParaRPr>
          </a:p>
          <a:p>
            <a:r>
              <a:rPr lang="fr-FR" sz="2200" dirty="0" err="1">
                <a:ea typeface="+mn-lt"/>
                <a:cs typeface="+mn-lt"/>
              </a:rPr>
              <a:t>Matplotlib</a:t>
            </a:r>
            <a:r>
              <a:rPr lang="fr-FR" sz="2200" dirty="0">
                <a:ea typeface="+mn-lt"/>
                <a:cs typeface="+mn-lt"/>
              </a:rPr>
              <a:t>;</a:t>
            </a:r>
          </a:p>
          <a:p>
            <a:r>
              <a:rPr lang="fr-FR" sz="2200" dirty="0">
                <a:ea typeface="+mn-lt"/>
                <a:cs typeface="+mn-lt"/>
              </a:rPr>
              <a:t>Pandas;</a:t>
            </a:r>
            <a:endParaRPr lang="fr-FR" sz="2200" dirty="0">
              <a:cs typeface="Calibri" panose="020F0502020204030204"/>
            </a:endParaRPr>
          </a:p>
          <a:p>
            <a:endParaRPr lang="fr-FR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200" dirty="0">
                <a:ea typeface="+mn-lt"/>
                <a:cs typeface="+mn-lt"/>
                <a:hlinkClick r:id="rId2"/>
              </a:rPr>
              <a:t>https://www.statsmodels.org/stable/index.html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 dirty="0">
                <a:ea typeface="+mn-lt"/>
                <a:cs typeface="+mn-lt"/>
                <a:hlinkClick r:id="rId3"/>
              </a:rPr>
              <a:t>https://github.com/statsmodels/statsmodels/</a:t>
            </a:r>
            <a:r>
              <a:rPr lang="fr-FR" sz="2200" dirty="0">
                <a:ea typeface="+mn-lt"/>
                <a:cs typeface="+mn-lt"/>
              </a:rPr>
              <a:t>)</a:t>
            </a:r>
          </a:p>
          <a:p>
            <a:endParaRPr lang="fr-FR" sz="2200" dirty="0">
              <a:cs typeface="Calibri" panose="020F0502020204030204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870D886-89AA-42CD-B54A-C41A0420D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14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AC1D4C77-FCCE-405A-A926-1211E269A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001" y="4429672"/>
            <a:ext cx="1830103" cy="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15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71B6E-4170-2073-0322-0B4FFCCC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ACF and PACF </a:t>
            </a:r>
            <a:endParaRPr lang="fr-FR" sz="2800" dirty="0">
              <a:latin typeface="Calibri"/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207B7-BD55-6ACA-5FBF-2814D9DD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0000FF"/>
                </a:solidFill>
                <a:ea typeface="+mn-lt"/>
                <a:cs typeface="+mn-lt"/>
              </a:rPr>
              <a:t>Import the data in a Pandas </a:t>
            </a:r>
            <a:r>
              <a:rPr lang="fr-FR" sz="3200" dirty="0" err="1">
                <a:solidFill>
                  <a:srgbClr val="0000FF"/>
                </a:solidFill>
                <a:ea typeface="+mn-lt"/>
                <a:cs typeface="+mn-lt"/>
              </a:rPr>
              <a:t>DataFrame</a:t>
            </a:r>
            <a:endParaRPr lang="fr-FR" sz="3200" dirty="0">
              <a:solidFill>
                <a:srgbClr val="0000FF"/>
              </a:solidFill>
              <a:ea typeface="+mn-lt"/>
              <a:cs typeface="+mn-lt"/>
            </a:endParaRPr>
          </a:p>
          <a:p>
            <a:r>
              <a:rPr lang="fr-FR" sz="3200" dirty="0" err="1">
                <a:solidFill>
                  <a:srgbClr val="0000FF"/>
                </a:solidFill>
                <a:ea typeface="+mn-lt"/>
                <a:cs typeface="+mn-lt"/>
              </a:rPr>
              <a:t>from</a:t>
            </a:r>
            <a:r>
              <a:rPr lang="fr-FR" sz="3200" dirty="0">
                <a:ea typeface="+mn-lt"/>
                <a:cs typeface="+mn-lt"/>
              </a:rPr>
              <a:t> pandas </a:t>
            </a:r>
            <a:r>
              <a:rPr lang="fr-FR" sz="3200" dirty="0">
                <a:solidFill>
                  <a:srgbClr val="0000FF"/>
                </a:solidFill>
                <a:ea typeface="+mn-lt"/>
                <a:cs typeface="+mn-lt"/>
              </a:rPr>
              <a:t>import</a:t>
            </a:r>
            <a:r>
              <a:rPr lang="fr-FR" sz="3200" dirty="0">
                <a:ea typeface="+mn-lt"/>
                <a:cs typeface="+mn-lt"/>
              </a:rPr>
              <a:t> </a:t>
            </a:r>
            <a:r>
              <a:rPr lang="fr-FR" sz="3200" dirty="0" err="1">
                <a:ea typeface="+mn-lt"/>
                <a:cs typeface="+mn-lt"/>
              </a:rPr>
              <a:t>read_excel</a:t>
            </a:r>
            <a:endParaRPr lang="fr-FR" sz="6600" dirty="0">
              <a:cs typeface="Calibri" panose="020F0502020204030204"/>
            </a:endParaRPr>
          </a:p>
          <a:p>
            <a:r>
              <a:rPr lang="fr-FR" sz="3200" dirty="0" err="1">
                <a:ea typeface="+mn-lt"/>
                <a:cs typeface="+mn-lt"/>
              </a:rPr>
              <a:t>series</a:t>
            </a:r>
            <a:r>
              <a:rPr lang="fr-FR" sz="3200" dirty="0">
                <a:ea typeface="+mn-lt"/>
                <a:cs typeface="+mn-lt"/>
              </a:rPr>
              <a:t> = </a:t>
            </a:r>
            <a:r>
              <a:rPr lang="fr-FR" sz="3200" dirty="0" err="1">
                <a:ea typeface="+mn-lt"/>
                <a:cs typeface="+mn-lt"/>
              </a:rPr>
              <a:t>read_excel</a:t>
            </a:r>
            <a:r>
              <a:rPr lang="fr-FR" sz="3200" dirty="0">
                <a:ea typeface="+mn-lt"/>
                <a:cs typeface="+mn-lt"/>
              </a:rPr>
              <a:t>(</a:t>
            </a:r>
            <a:r>
              <a:rPr lang="fr-FR" sz="3200" dirty="0">
                <a:solidFill>
                  <a:srgbClr val="A31515"/>
                </a:solidFill>
                <a:ea typeface="+mn-lt"/>
                <a:cs typeface="+mn-lt"/>
              </a:rPr>
              <a:t>[</a:t>
            </a:r>
            <a:r>
              <a:rPr lang="fr-FR" sz="3200" dirty="0" err="1">
                <a:solidFill>
                  <a:srgbClr val="A31515"/>
                </a:solidFill>
                <a:ea typeface="+mn-lt"/>
                <a:cs typeface="+mn-lt"/>
              </a:rPr>
              <a:t>filename</a:t>
            </a:r>
            <a:r>
              <a:rPr lang="fr-FR" sz="3200" dirty="0">
                <a:solidFill>
                  <a:srgbClr val="A31515"/>
                </a:solidFill>
                <a:ea typeface="+mn-lt"/>
                <a:cs typeface="+mn-lt"/>
              </a:rPr>
              <a:t>]</a:t>
            </a:r>
            <a:r>
              <a:rPr lang="fr-FR" sz="3200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fr-FR" sz="3200" dirty="0">
                <a:ea typeface="+mn-lt"/>
                <a:cs typeface="+mn-lt"/>
              </a:rPr>
              <a:t> </a:t>
            </a:r>
            <a:r>
              <a:rPr lang="fr-FR" sz="3200" dirty="0" err="1">
                <a:ea typeface="+mn-lt"/>
                <a:cs typeface="+mn-lt"/>
              </a:rPr>
              <a:t>sheet_name</a:t>
            </a:r>
            <a:r>
              <a:rPr lang="fr-FR" sz="3200" dirty="0">
                <a:ea typeface="+mn-lt"/>
                <a:cs typeface="+mn-lt"/>
              </a:rPr>
              <a:t>=</a:t>
            </a:r>
            <a:r>
              <a:rPr lang="fr-FR" sz="32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fr-FR" sz="3200" dirty="0" err="1">
                <a:solidFill>
                  <a:srgbClr val="A31515"/>
                </a:solidFill>
                <a:ea typeface="+mn-lt"/>
                <a:cs typeface="+mn-lt"/>
              </a:rPr>
              <a:t>MAdata</a:t>
            </a:r>
            <a:r>
              <a:rPr lang="fr-FR" sz="3200" dirty="0">
                <a:solidFill>
                  <a:srgbClr val="A31515"/>
                </a:solidFill>
                <a:ea typeface="+mn-lt"/>
                <a:cs typeface="+mn-lt"/>
              </a:rPr>
              <a:t>’</a:t>
            </a:r>
            <a:r>
              <a:rPr lang="fr-FR" sz="3200" dirty="0">
                <a:ea typeface="+mn-lt"/>
                <a:cs typeface="+mn-lt"/>
              </a:rPr>
              <a:t>, )</a:t>
            </a:r>
            <a:endParaRPr lang="fr-FR" sz="1800" dirty="0">
              <a:ea typeface="+mn-lt"/>
              <a:cs typeface="+mn-lt"/>
            </a:endParaRPr>
          </a:p>
          <a:p>
            <a:endParaRPr lang="fr-FR" sz="1800" dirty="0">
              <a:ea typeface="+mn-lt"/>
              <a:cs typeface="+mn-lt"/>
              <a:hlinkClick r:id="rId2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  <a:hlinkClick r:id="rId2"/>
              </a:rPr>
              <a:t>https://pandas.pydata.org/docs/reference/api/pandas.read_excel.html</a:t>
            </a:r>
            <a:endParaRPr lang="fr-FR" sz="4400" dirty="0">
              <a:cs typeface="Calibri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D8C03B16-9C28-2E34-5F99-0D664816F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3897" y="606647"/>
            <a:ext cx="2995898" cy="4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0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71B6E-4170-2073-0322-0B4FFCCC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ACF and PACF </a:t>
            </a:r>
            <a:endParaRPr lang="fr-FR" sz="2800" dirty="0">
              <a:latin typeface="Calibri"/>
              <a:cs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207B7-BD55-6ACA-5FBF-2814D9DD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ea typeface="+mn-lt"/>
                <a:cs typeface="+mn-lt"/>
              </a:rPr>
              <a:t>Import </a:t>
            </a:r>
            <a:r>
              <a:rPr lang="fr-FR" sz="1800" dirty="0" err="1">
                <a:solidFill>
                  <a:srgbClr val="0000FF"/>
                </a:solidFill>
                <a:ea typeface="+mn-lt"/>
                <a:cs typeface="+mn-lt"/>
              </a:rPr>
              <a:t>functions</a:t>
            </a:r>
            <a:r>
              <a:rPr lang="fr-FR" sz="1800" dirty="0">
                <a:solidFill>
                  <a:srgbClr val="0000FF"/>
                </a:solidFill>
                <a:ea typeface="+mn-lt"/>
                <a:cs typeface="+mn-lt"/>
              </a:rPr>
              <a:t> to plot ACF and PACF</a:t>
            </a:r>
            <a:endParaRPr lang="fr-FR" sz="1800" dirty="0">
              <a:cs typeface="Calibri"/>
            </a:endParaRPr>
          </a:p>
          <a:p>
            <a:r>
              <a:rPr lang="fr-FR" sz="2000" dirty="0" err="1">
                <a:solidFill>
                  <a:srgbClr val="0000FF"/>
                </a:solidFill>
                <a:ea typeface="+mn-lt"/>
                <a:cs typeface="+mn-lt"/>
              </a:rPr>
              <a:t>from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statsmodels.graphics.tsaplots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>
                <a:solidFill>
                  <a:srgbClr val="0000FF"/>
                </a:solidFill>
                <a:ea typeface="+mn-lt"/>
                <a:cs typeface="+mn-lt"/>
              </a:rPr>
              <a:t>import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plot_acf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plot_pacf</a:t>
            </a:r>
            <a:endParaRPr lang="fr-FR" sz="2000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1D1DFF"/>
                </a:solidFill>
                <a:cs typeface="Calibri"/>
              </a:rPr>
              <a:t>from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statsmodels.tsa.tsatools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solidFill>
                  <a:srgbClr val="1D1DFF"/>
                </a:solidFill>
                <a:cs typeface="Calibri"/>
              </a:rPr>
              <a:t>import</a:t>
            </a:r>
            <a:r>
              <a:rPr lang="en-US" sz="2000" dirty="0">
                <a:cs typeface="Calibri"/>
              </a:rPr>
              <a:t> detrend</a:t>
            </a:r>
            <a:endParaRPr lang="fr-FR" sz="2000" dirty="0">
              <a:cs typeface="Calibri"/>
            </a:endParaRPr>
          </a:p>
          <a:p>
            <a:pPr marL="0" indent="0">
              <a:buNone/>
            </a:pPr>
            <a:endParaRPr lang="fr-FR" sz="2000" dirty="0">
              <a:ea typeface="+mn-lt"/>
              <a:cs typeface="+mn-lt"/>
            </a:endParaRPr>
          </a:p>
          <a:p>
            <a:r>
              <a:rPr lang="fr-FR" sz="2000" dirty="0" err="1">
                <a:ea typeface="+mn-lt"/>
                <a:cs typeface="+mn-lt"/>
              </a:rPr>
              <a:t>plot_acf</a:t>
            </a:r>
            <a:r>
              <a:rPr lang="fr-FR" sz="2000" dirty="0">
                <a:ea typeface="+mn-lt"/>
                <a:cs typeface="+mn-lt"/>
              </a:rPr>
              <a:t>([</a:t>
            </a:r>
            <a:r>
              <a:rPr lang="fr-FR" sz="2000" dirty="0" err="1">
                <a:ea typeface="+mn-lt"/>
                <a:cs typeface="+mn-lt"/>
              </a:rPr>
              <a:t>series</a:t>
            </a:r>
            <a:r>
              <a:rPr lang="fr-FR" sz="2000" dirty="0">
                <a:ea typeface="+mn-lt"/>
                <a:cs typeface="+mn-lt"/>
              </a:rPr>
              <a:t>], </a:t>
            </a:r>
            <a:r>
              <a:rPr lang="fr-FR" sz="2000" dirty="0" err="1">
                <a:ea typeface="+mn-lt"/>
                <a:cs typeface="+mn-lt"/>
              </a:rPr>
              <a:t>title</a:t>
            </a:r>
            <a:r>
              <a:rPr lang="fr-FR" sz="2000" dirty="0">
                <a:ea typeface="+mn-lt"/>
                <a:cs typeface="+mn-lt"/>
              </a:rPr>
              <a:t>=</a:t>
            </a:r>
            <a:r>
              <a:rPr lang="fr-FR" sz="2000" dirty="0">
                <a:solidFill>
                  <a:srgbClr val="A31515"/>
                </a:solidFill>
                <a:ea typeface="+mn-lt"/>
                <a:cs typeface="+mn-lt"/>
              </a:rPr>
              <a:t>''</a:t>
            </a:r>
            <a:r>
              <a:rPr lang="fr-FR" sz="2000" dirty="0">
                <a:ea typeface="+mn-lt"/>
                <a:cs typeface="+mn-lt"/>
              </a:rPr>
              <a:t>, lags=xx)</a:t>
            </a:r>
          </a:p>
          <a:p>
            <a:r>
              <a:rPr lang="fr-FR" sz="2000" dirty="0" err="1">
                <a:ea typeface="+mn-lt"/>
                <a:cs typeface="+mn-lt"/>
              </a:rPr>
              <a:t>plot_pacf</a:t>
            </a:r>
            <a:r>
              <a:rPr lang="fr-FR" sz="2000" dirty="0">
                <a:solidFill>
                  <a:srgbClr val="000000"/>
                </a:solidFill>
                <a:ea typeface="+mn-lt"/>
                <a:cs typeface="+mn-lt"/>
              </a:rPr>
              <a:t>([</a:t>
            </a:r>
            <a:r>
              <a:rPr lang="fr-FR" sz="2000" dirty="0" err="1">
                <a:ea typeface="+mn-lt"/>
                <a:cs typeface="+mn-lt"/>
              </a:rPr>
              <a:t>series</a:t>
            </a:r>
            <a:r>
              <a:rPr lang="fr-FR" sz="2000" dirty="0">
                <a:ea typeface="+mn-lt"/>
                <a:cs typeface="+mn-lt"/>
              </a:rPr>
              <a:t>],</a:t>
            </a:r>
            <a:r>
              <a:rPr lang="fr-FR" sz="20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title</a:t>
            </a:r>
            <a:r>
              <a:rPr lang="fr-FR" sz="2000" dirty="0">
                <a:solidFill>
                  <a:srgbClr val="000000"/>
                </a:solidFill>
                <a:ea typeface="+mn-lt"/>
                <a:cs typeface="+mn-lt"/>
              </a:rPr>
              <a:t>=</a:t>
            </a:r>
            <a:r>
              <a:rPr lang="fr-FR" sz="2000" dirty="0">
                <a:solidFill>
                  <a:srgbClr val="A31515"/>
                </a:solidFill>
                <a:ea typeface="+mn-lt"/>
                <a:cs typeface="+mn-lt"/>
              </a:rPr>
              <a:t>''</a:t>
            </a:r>
            <a:r>
              <a:rPr lang="fr-FR" sz="2000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fr-FR" sz="2000" dirty="0">
                <a:ea typeface="+mn-lt"/>
                <a:cs typeface="+mn-lt"/>
              </a:rPr>
              <a:t> lags=</a:t>
            </a:r>
            <a:r>
              <a:rPr lang="fr-FR" sz="2000" dirty="0">
                <a:solidFill>
                  <a:srgbClr val="000000"/>
                </a:solidFill>
                <a:ea typeface="+mn-lt"/>
                <a:cs typeface="+mn-lt"/>
              </a:rPr>
              <a:t>xx</a:t>
            </a:r>
            <a:r>
              <a:rPr lang="fr-FR" sz="2000" dirty="0">
                <a:ea typeface="+mn-lt"/>
                <a:cs typeface="+mn-lt"/>
              </a:rPr>
              <a:t>)</a:t>
            </a:r>
          </a:p>
          <a:p>
            <a:endParaRPr lang="fr-FR" sz="2000" dirty="0">
              <a:cs typeface="Calibri"/>
            </a:endParaRPr>
          </a:p>
          <a:p>
            <a:pPr marL="0" indent="0">
              <a:buNone/>
            </a:pPr>
            <a:r>
              <a:rPr lang="fr-FR" sz="2000" dirty="0">
                <a:ea typeface="+mn-lt"/>
                <a:cs typeface="+mn-lt"/>
                <a:hlinkClick r:id="rId2"/>
              </a:rPr>
              <a:t>https://www.statsmodels.org/stable/generated/statsmodels.graphics.tsaplots.plot_acf.html#statsmodels.graphics.tsaplots.plot_acf</a:t>
            </a:r>
            <a:endParaRPr lang="fr-F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sz="2000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D8C03B16-9C28-2E34-5F99-0D664816F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3897" y="606647"/>
            <a:ext cx="2995898" cy="4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9AB86-35E8-FEE8-C561-4A5A2FF2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data... quick </a:t>
            </a:r>
            <a:r>
              <a:rPr lang="fr-FR" dirty="0" err="1"/>
              <a:t>recap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BC68F-0B48-8EB4-FB54-FEE13427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A </a:t>
            </a:r>
            <a:r>
              <a:rPr lang="en-US" b="1" i="0" dirty="0">
                <a:solidFill>
                  <a:srgbClr val="3B444F"/>
                </a:solidFill>
                <a:effectLst/>
                <a:latin typeface="open-sans"/>
              </a:rPr>
              <a:t>univariate time series</a:t>
            </a: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 is a sequence of measurements of the same variable collected over time. Most often, the measurements are made at regular time intervals.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DDCD62-C84C-A42A-273E-03CFCCD8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84" y="3124627"/>
            <a:ext cx="6728805" cy="33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2073F-7CCB-E3EB-DD6B-97443541C032}"/>
              </a:ext>
            </a:extLst>
          </p:cNvPr>
          <p:cNvSpPr txBox="1"/>
          <p:nvPr/>
        </p:nvSpPr>
        <p:spPr>
          <a:xfrm>
            <a:off x="2278119" y="6356841"/>
            <a:ext cx="907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https://www.kaggle.com/code/anushkaml/walmart-time-series-sales-forecasting</a:t>
            </a:r>
          </a:p>
        </p:txBody>
      </p:sp>
    </p:spTree>
    <p:extLst>
      <p:ext uri="{BB962C8B-B14F-4D97-AF65-F5344CB8AC3E}">
        <p14:creationId xmlns:p14="http://schemas.microsoft.com/office/powerpoint/2010/main" val="1175082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E40B-C13E-1862-98AF-F260035F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ARIMA MODEL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22DE5-5D0A-5DC2-DCE0-68055E43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>
                <a:solidFill>
                  <a:srgbClr val="0000FF"/>
                </a:solidFill>
                <a:ea typeface="+mn-lt"/>
                <a:cs typeface="+mn-lt"/>
              </a:rPr>
              <a:t>Compute</a:t>
            </a:r>
            <a:r>
              <a:rPr lang="fr-FR" sz="1800" dirty="0">
                <a:solidFill>
                  <a:srgbClr val="0000FF"/>
                </a:solidFill>
                <a:ea typeface="+mn-lt"/>
                <a:cs typeface="+mn-lt"/>
              </a:rPr>
              <a:t> ARIMA MODEL </a:t>
            </a:r>
            <a:endParaRPr lang="fr-FR" sz="1800" b="0" i="0" u="none" strike="noStrike" baseline="0" dirty="0">
              <a:solidFill>
                <a:srgbClr val="0000FF"/>
              </a:solidFill>
              <a:latin typeface="NimbusRomNo9L-Regu"/>
            </a:endParaRPr>
          </a:p>
          <a:p>
            <a:pPr marL="0" indent="0" algn="l">
              <a:buNone/>
            </a:pPr>
            <a:endParaRPr lang="fr-FR" sz="1800" b="0" i="0" u="none" strike="noStrike" baseline="0" dirty="0">
              <a:solidFill>
                <a:srgbClr val="0000FF"/>
              </a:solidFill>
              <a:latin typeface="NimbusRomNo9L-Regu"/>
            </a:endParaRPr>
          </a:p>
          <a:p>
            <a:pPr marL="0" indent="0" algn="l">
              <a:buNone/>
            </a:pPr>
            <a:r>
              <a:rPr lang="fr-FR" sz="1800" b="0" i="0" u="none" strike="noStrike" baseline="0" dirty="0" err="1">
                <a:solidFill>
                  <a:srgbClr val="0000FF"/>
                </a:solidFill>
                <a:latin typeface="NimbusRomNo9L-Regu"/>
              </a:rPr>
              <a:t>from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NimbusRomNo9L-Regu"/>
              </a:rPr>
              <a:t>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F117"/>
              </a:rPr>
              <a:t>statsmodels.tsa.arima.model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F117"/>
              </a:rPr>
              <a:t> </a:t>
            </a:r>
            <a:r>
              <a:rPr lang="fr-FR" sz="1800" b="0" i="0" u="none" strike="noStrike" baseline="0" dirty="0">
                <a:solidFill>
                  <a:srgbClr val="0000FF"/>
                </a:solidFill>
                <a:latin typeface="NimbusRomNo9L-Regu"/>
              </a:rPr>
              <a:t>import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F117"/>
              </a:rPr>
              <a:t>ARIMA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F117"/>
              </a:rPr>
              <a:t>model = ARIMA([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F117"/>
              </a:rPr>
              <a:t>series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F117"/>
              </a:rPr>
              <a:t>],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F117"/>
              </a:rPr>
              <a:t>order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F117"/>
              </a:rPr>
              <a:t>=(p, d, q))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where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Ital"/>
              </a:rPr>
              <a:t>p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Ital"/>
              </a:rPr>
              <a:t>d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, and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Ital"/>
              </a:rPr>
              <a:t>q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NimbusRomNo9L-Regu"/>
              </a:rPr>
              <a:t>represent the parameters of the model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NimbusRomNo9L-Regu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2"/>
              </a:rPr>
              <a:t>https://www.statsmodels.org/stable/generated/statsmodels.tsa.arima.model.ARIMA.html</a:t>
            </a: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NimbusRomNo9L-Regu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3"/>
              </a:rPr>
              <a:t>https://www.statsmodels.org/stable/dev/generated/statsmodels.base.model.GenericLikelihoodModelResults.aic.html#statsmodels.base.model.GenericLikelihoodModelResults.aic</a:t>
            </a: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E59D888-1B5F-C016-CB57-1E28BD22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4057" y="681037"/>
            <a:ext cx="2995898" cy="4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32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42FA5-6627-3B86-5C74-35AB206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TD - Consignes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E1241-096E-5EDB-25A2-CA2D68D9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Givent</a:t>
            </a:r>
            <a:r>
              <a:rPr lang="fr-FR" dirty="0">
                <a:ea typeface="+mn-lt"/>
                <a:cs typeface="+mn-lt"/>
              </a:rPr>
              <a:t> the file </a:t>
            </a:r>
            <a:r>
              <a:rPr lang="fr-FR" b="1" dirty="0">
                <a:ea typeface="+mn-lt"/>
                <a:cs typeface="+mn-lt"/>
              </a:rPr>
              <a:t>priceData.xlsx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Write a Python program to </a:t>
            </a:r>
            <a:r>
              <a:rPr lang="fr-FR" b="1" dirty="0" err="1">
                <a:ea typeface="+mn-lt"/>
                <a:cs typeface="+mn-lt"/>
              </a:rPr>
              <a:t>compute</a:t>
            </a:r>
            <a:r>
              <a:rPr lang="fr-FR" b="1" dirty="0">
                <a:ea typeface="+mn-lt"/>
                <a:cs typeface="+mn-lt"/>
              </a:rPr>
              <a:t> the ACF and PACF </a:t>
            </a:r>
            <a:r>
              <a:rPr lang="fr-FR" dirty="0">
                <a:ea typeface="+mn-lt"/>
                <a:cs typeface="+mn-lt"/>
              </a:rPr>
              <a:t>(test </a:t>
            </a:r>
            <a:r>
              <a:rPr lang="fr-FR" dirty="0" err="1">
                <a:ea typeface="+mn-lt"/>
                <a:cs typeface="+mn-lt"/>
              </a:rPr>
              <a:t>several</a:t>
            </a:r>
            <a:r>
              <a:rPr lang="fr-FR" dirty="0">
                <a:ea typeface="+mn-lt"/>
                <a:cs typeface="+mn-lt"/>
              </a:rPr>
              <a:t> lags) of the time </a:t>
            </a:r>
            <a:r>
              <a:rPr lang="fr-FR" dirty="0" err="1">
                <a:ea typeface="+mn-lt"/>
                <a:cs typeface="+mn-lt"/>
              </a:rPr>
              <a:t>series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contained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b="1" dirty="0">
                <a:ea typeface="+mn-lt"/>
                <a:cs typeface="+mn-lt"/>
              </a:rPr>
              <a:t>priceData.xlsx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  <a:p>
            <a:r>
              <a:rPr lang="fr-FR" dirty="0">
                <a:ea typeface="+mn-lt"/>
                <a:cs typeface="+mn-lt"/>
              </a:rPr>
              <a:t>Write a Python program to </a:t>
            </a:r>
            <a:r>
              <a:rPr lang="fr-FR" b="1" dirty="0" err="1">
                <a:ea typeface="+mn-lt"/>
                <a:cs typeface="+mn-lt"/>
              </a:rPr>
              <a:t>estimate</a:t>
            </a:r>
            <a:r>
              <a:rPr lang="fr-FR" b="1" dirty="0">
                <a:ea typeface="+mn-lt"/>
                <a:cs typeface="+mn-lt"/>
              </a:rPr>
              <a:t> and </a:t>
            </a:r>
            <a:r>
              <a:rPr lang="fr-FR" b="1" dirty="0" err="1">
                <a:ea typeface="+mn-lt"/>
                <a:cs typeface="+mn-lt"/>
              </a:rPr>
              <a:t>compute</a:t>
            </a:r>
            <a:r>
              <a:rPr lang="fr-FR" b="1" dirty="0">
                <a:ea typeface="+mn-lt"/>
                <a:cs typeface="+mn-lt"/>
              </a:rPr>
              <a:t> the best ARIMA </a:t>
            </a:r>
            <a:r>
              <a:rPr lang="fr-FR" dirty="0">
                <a:ea typeface="+mn-lt"/>
                <a:cs typeface="+mn-lt"/>
              </a:rPr>
              <a:t>model of the time </a:t>
            </a:r>
            <a:r>
              <a:rPr lang="fr-FR" dirty="0" err="1">
                <a:ea typeface="+mn-lt"/>
                <a:cs typeface="+mn-lt"/>
              </a:rPr>
              <a:t>series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b="1" dirty="0">
                <a:ea typeface="+mn-lt"/>
                <a:cs typeface="+mn-lt"/>
              </a:rPr>
              <a:t>priceData.xlsx, </a:t>
            </a:r>
            <a:r>
              <a:rPr lang="fr-FR" b="1" dirty="0" err="1">
                <a:ea typeface="+mn-lt"/>
                <a:cs typeface="+mn-lt"/>
              </a:rPr>
              <a:t>based</a:t>
            </a:r>
            <a:r>
              <a:rPr lang="fr-FR" b="1" dirty="0">
                <a:ea typeface="+mn-lt"/>
                <a:cs typeface="+mn-lt"/>
              </a:rPr>
              <a:t> on AIC </a:t>
            </a:r>
            <a:r>
              <a:rPr lang="fr-FR" b="1" dirty="0" err="1">
                <a:ea typeface="+mn-lt"/>
                <a:cs typeface="+mn-lt"/>
              </a:rPr>
              <a:t>criterion</a:t>
            </a:r>
            <a:r>
              <a:rPr lang="fr-FR" b="1" dirty="0">
                <a:ea typeface="+mn-lt"/>
                <a:cs typeface="+mn-lt"/>
              </a:rPr>
              <a:t>.</a:t>
            </a:r>
          </a:p>
          <a:p>
            <a:r>
              <a:rPr lang="fr-FR" b="1" dirty="0" err="1">
                <a:ea typeface="+mn-lt"/>
                <a:cs typeface="+mn-lt"/>
              </a:rPr>
              <a:t>Which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kind</a:t>
            </a:r>
            <a:r>
              <a:rPr lang="fr-FR" b="1" dirty="0">
                <a:ea typeface="+mn-lt"/>
                <a:cs typeface="+mn-lt"/>
              </a:rPr>
              <a:t> of model </a:t>
            </a:r>
            <a:r>
              <a:rPr lang="fr-FR" b="1" dirty="0" err="1">
                <a:ea typeface="+mn-lt"/>
                <a:cs typeface="+mn-lt"/>
              </a:rPr>
              <a:t>is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choosen</a:t>
            </a:r>
            <a:r>
              <a:rPr lang="fr-FR" b="1" dirty="0">
                <a:ea typeface="+mn-lt"/>
                <a:cs typeface="+mn-lt"/>
              </a:rPr>
              <a:t> ?</a:t>
            </a:r>
          </a:p>
          <a:p>
            <a:endParaRPr lang="fr-FR" b="1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30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33327-BB83-1909-E1BC-5F0C5EC8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cs typeface="Calibri Light"/>
              </a:rPr>
              <a:t>References</a:t>
            </a:r>
            <a:endParaRPr lang="fr-FR" b="1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94E5C-072B-4468-C71F-B31A335E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Andrew V. Metcalfe, </a:t>
            </a:r>
            <a:r>
              <a:rPr lang="fr-FR" b="1" dirty="0">
                <a:ea typeface="+mn-lt"/>
                <a:cs typeface="+mn-lt"/>
              </a:rPr>
              <a:t>Paul S.P. </a:t>
            </a:r>
            <a:r>
              <a:rPr lang="fr-FR" b="1" dirty="0" err="1">
                <a:ea typeface="+mn-lt"/>
                <a:cs typeface="+mn-lt"/>
              </a:rPr>
              <a:t>Cowpertwait</a:t>
            </a:r>
            <a:r>
              <a:rPr lang="fr-FR" b="1" dirty="0">
                <a:ea typeface="+mn-lt"/>
                <a:cs typeface="+mn-lt"/>
              </a:rPr>
              <a:t>, </a:t>
            </a:r>
            <a:r>
              <a:rPr lang="fr-FR" b="1" dirty="0" err="1">
                <a:ea typeface="+mn-lt"/>
                <a:cs typeface="+mn-lt"/>
              </a:rPr>
              <a:t>Introductory</a:t>
            </a:r>
            <a:r>
              <a:rPr lang="fr-FR" b="1" dirty="0">
                <a:ea typeface="+mn-lt"/>
                <a:cs typeface="+mn-lt"/>
              </a:rPr>
              <a:t> Time </a:t>
            </a:r>
            <a:r>
              <a:rPr lang="fr-FR" b="1" dirty="0" err="1">
                <a:ea typeface="+mn-lt"/>
                <a:cs typeface="+mn-lt"/>
              </a:rPr>
              <a:t>Series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with</a:t>
            </a:r>
            <a:r>
              <a:rPr lang="fr-FR" b="1" dirty="0">
                <a:ea typeface="+mn-lt"/>
                <a:cs typeface="+mn-lt"/>
              </a:rPr>
              <a:t> R</a:t>
            </a:r>
            <a:r>
              <a:rPr lang="fr-FR" dirty="0">
                <a:ea typeface="+mn-lt"/>
                <a:cs typeface="+mn-lt"/>
              </a:rPr>
              <a:t> (2009).</a:t>
            </a:r>
            <a:endParaRPr lang="fr-FR" dirty="0">
              <a:cs typeface="Calibri"/>
            </a:endParaRPr>
          </a:p>
          <a:p>
            <a:endParaRPr lang="fr-FR" dirty="0"/>
          </a:p>
          <a:p>
            <a:r>
              <a:rPr lang="fr-FR" dirty="0">
                <a:ea typeface="+mn-lt"/>
                <a:cs typeface="+mn-lt"/>
              </a:rPr>
              <a:t>Aileen Nielsen, </a:t>
            </a:r>
            <a:r>
              <a:rPr lang="fr-FR" b="1" dirty="0" err="1">
                <a:ea typeface="+mn-lt"/>
                <a:cs typeface="+mn-lt"/>
              </a:rPr>
              <a:t>Practical</a:t>
            </a:r>
            <a:r>
              <a:rPr lang="fr-FR" b="1" dirty="0">
                <a:ea typeface="+mn-lt"/>
                <a:cs typeface="+mn-lt"/>
              </a:rPr>
              <a:t> Time </a:t>
            </a:r>
            <a:r>
              <a:rPr lang="fr-FR" b="1" dirty="0" err="1">
                <a:ea typeface="+mn-lt"/>
                <a:cs typeface="+mn-lt"/>
              </a:rPr>
              <a:t>Series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Analysis</a:t>
            </a:r>
            <a:r>
              <a:rPr lang="fr-FR" b="1" dirty="0">
                <a:ea typeface="+mn-lt"/>
                <a:cs typeface="+mn-lt"/>
              </a:rPr>
              <a:t>: </a:t>
            </a:r>
            <a:r>
              <a:rPr lang="fr-FR" b="1" dirty="0" err="1">
                <a:ea typeface="+mn-lt"/>
                <a:cs typeface="+mn-lt"/>
              </a:rPr>
              <a:t>Prediction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with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Statistics</a:t>
            </a:r>
            <a:r>
              <a:rPr lang="fr-FR" b="1" dirty="0">
                <a:ea typeface="+mn-lt"/>
                <a:cs typeface="+mn-lt"/>
              </a:rPr>
              <a:t> and Machine Learning </a:t>
            </a:r>
            <a:r>
              <a:rPr lang="fr-FR" dirty="0">
                <a:ea typeface="+mn-lt"/>
                <a:cs typeface="+mn-lt"/>
              </a:rPr>
              <a:t>(2019).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Changquan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Huang ,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Petukhina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Applied Time Series Analysis and Forecasting with Python</a:t>
            </a:r>
            <a:r>
              <a:rPr lang="fr-FR" b="0" i="0" dirty="0">
                <a:solidFill>
                  <a:srgbClr val="333333"/>
                </a:solidFill>
                <a:effectLst/>
              </a:rPr>
              <a:t> (2022)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878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DFF71-69DD-C568-27BA-AF3F3F7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AR.I.MA</a:t>
            </a:r>
          </a:p>
        </p:txBody>
      </p:sp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926D9B71-A967-C011-8E98-018B1CB5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71" y="1804177"/>
            <a:ext cx="8597457" cy="41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415A3A-C6A6-9731-6D41-7E221AB98236}"/>
              </a:ext>
            </a:extLst>
          </p:cNvPr>
          <p:cNvSpPr txBox="1"/>
          <p:nvPr/>
        </p:nvSpPr>
        <p:spPr>
          <a:xfrm>
            <a:off x="1316609" y="6123543"/>
            <a:ext cx="955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https://www.linkedin.com/pulse/time-series-part-2-introduction-arima-models-using-excel-agarwal</a:t>
            </a:r>
          </a:p>
        </p:txBody>
      </p:sp>
    </p:spTree>
    <p:extLst>
      <p:ext uri="{BB962C8B-B14F-4D97-AF65-F5344CB8AC3E}">
        <p14:creationId xmlns:p14="http://schemas.microsoft.com/office/powerpoint/2010/main" val="158407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ED3F43-2169-44F8-A13E-8735061F9B61}"/>
              </a:ext>
            </a:extLst>
          </p:cNvPr>
          <p:cNvSpPr/>
          <p:nvPr/>
        </p:nvSpPr>
        <p:spPr>
          <a:xfrm>
            <a:off x="6501468" y="28643"/>
            <a:ext cx="5582914" cy="340035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4DCC03-1485-165B-46D2-AC7C94C0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ACF and PACF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6A5E50B-46D5-22DB-E9A4-B6FEE750D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526" y="1989231"/>
                <a:ext cx="10515600" cy="4351338"/>
              </a:xfrm>
            </p:spPr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fr-FR" dirty="0">
                    <a:cs typeface="Calibri"/>
                  </a:rPr>
                  <a:t>ACF ( lag h)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>
                    <a:cs typeface="Calibri"/>
                  </a:rPr>
                  <a:t>= </a:t>
                </a:r>
                <a:r>
                  <a:rPr lang="en-US" dirty="0">
                    <a:solidFill>
                      <a:srgbClr val="3B444F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𝐶𝑜𝑣𝑎𝑟𝑖𝑎𝑛𝑐𝑒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𝑆𝑡𝑑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𝐷𝑒𝑣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𝑆𝑡𝑑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𝐷𝑒𝑣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dirty="0">
                  <a:cs typeface="Calibri"/>
                </a:endParaRPr>
              </a:p>
              <a:p>
                <a:pPr marL="0" indent="0" algn="ctr">
                  <a:buNone/>
                </a:pPr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rgbClr val="FF0000"/>
                    </a:solidFill>
                    <a:cs typeface="Calibri"/>
                  </a:rPr>
                  <a:t>Direct (partial) </a:t>
                </a:r>
                <a:r>
                  <a:rPr lang="fr-FR" dirty="0" err="1">
                    <a:solidFill>
                      <a:srgbClr val="FF0000"/>
                    </a:solidFill>
                    <a:cs typeface="Calibri"/>
                  </a:rPr>
                  <a:t>effect</a:t>
                </a:r>
                <a:r>
                  <a:rPr lang="fr-FR" dirty="0">
                    <a:solidFill>
                      <a:srgbClr val="FF0000"/>
                    </a:solidFill>
                    <a:cs typeface="Calibri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on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dirty="0">
                    <a:solidFill>
                      <a:srgbClr val="FF0000"/>
                    </a:solidFill>
                    <a:cs typeface="Calibri"/>
                  </a:rPr>
                  <a:t> , </a:t>
                </a:r>
                <a:r>
                  <a:rPr lang="fr-FR" dirty="0" err="1">
                    <a:solidFill>
                      <a:srgbClr val="FF0000"/>
                    </a:solidFill>
                    <a:cs typeface="Calibri"/>
                  </a:rPr>
                  <a:t>removing</a:t>
                </a:r>
                <a:r>
                  <a:rPr lang="fr-FR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:r>
                  <a:rPr lang="fr-FR" dirty="0">
                    <a:cs typeface="Calibri"/>
                  </a:rPr>
                  <a:t>PACF (lag 3)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3,3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fr-FR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𝐶𝑜𝑣𝑎𝑟𝑖𝑎𝑛𝑐𝑒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𝑉𝑎𝑟𝑖𝑎𝑛𝑐𝑒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−2]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𝑉𝑎𝑟𝑖𝑎𝑛𝑐𝑒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−2]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>
                    <a:cs typeface="Calibri"/>
                  </a:rPr>
                  <a:t>…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6A5E50B-46D5-22DB-E9A4-B6FEE750D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526" y="1989231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CAB57BB6-4CB8-4A38-B78B-0CF531D087F1}"/>
              </a:ext>
            </a:extLst>
          </p:cNvPr>
          <p:cNvSpPr txBox="1"/>
          <p:nvPr/>
        </p:nvSpPr>
        <p:spPr>
          <a:xfrm>
            <a:off x="7066658" y="153365"/>
            <a:ext cx="4360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Helvetica Neue"/>
              </a:rPr>
              <a:t>L</a:t>
            </a:r>
            <a:r>
              <a:rPr lang="fr-FR" b="1" i="0" dirty="0">
                <a:effectLst/>
                <a:latin typeface="Helvetica Neue"/>
              </a:rPr>
              <a:t>imites de signification ACF et PACF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34F0647-00C3-4595-BE3B-F3682834F9AB}"/>
                  </a:ext>
                </a:extLst>
              </p:cNvPr>
              <p:cNvSpPr txBox="1"/>
              <p:nvPr/>
            </p:nvSpPr>
            <p:spPr>
              <a:xfrm>
                <a:off x="7211587" y="590597"/>
                <a:ext cx="12524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34F0647-00C3-4595-BE3B-F3682834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87" y="590597"/>
                <a:ext cx="12524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E996C81-3058-477F-AF03-F6DC6E6B2220}"/>
                  </a:ext>
                </a:extLst>
              </p:cNvPr>
              <p:cNvSpPr txBox="1"/>
              <p:nvPr/>
            </p:nvSpPr>
            <p:spPr>
              <a:xfrm>
                <a:off x="8752217" y="590597"/>
                <a:ext cx="12524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E996C81-3058-477F-AF03-F6DC6E6B2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17" y="590597"/>
                <a:ext cx="1252459" cy="51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EB453C4-CB5D-498E-BA60-B162B0B64087}"/>
                  </a:ext>
                </a:extLst>
              </p:cNvPr>
              <p:cNvSpPr txBox="1"/>
              <p:nvPr/>
            </p:nvSpPr>
            <p:spPr>
              <a:xfrm>
                <a:off x="6716218" y="1268895"/>
                <a:ext cx="2427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0" dirty="0"/>
                  <a:t>N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𝑠𝑒𝑟𝑖𝑒𝑠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EB453C4-CB5D-498E-BA60-B162B0B64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218" y="1268895"/>
                <a:ext cx="2427075" cy="276999"/>
              </a:xfrm>
              <a:prstGeom prst="rect">
                <a:avLst/>
              </a:prstGeom>
              <a:blipFill>
                <a:blip r:embed="rId5"/>
                <a:stretch>
                  <a:fillRect l="-6030" t="-28261" r="-754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E64AE8-4680-4399-A741-35303FE362D2}"/>
                  </a:ext>
                </a:extLst>
              </p:cNvPr>
              <p:cNvSpPr txBox="1"/>
              <p:nvPr/>
            </p:nvSpPr>
            <p:spPr>
              <a:xfrm>
                <a:off x="9395277" y="1268895"/>
                <a:ext cx="926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𝑙𝑎𝑔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E64AE8-4680-4399-A741-35303FE36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77" y="1268895"/>
                <a:ext cx="926472" cy="276999"/>
              </a:xfrm>
              <a:prstGeom prst="rect">
                <a:avLst/>
              </a:prstGeom>
              <a:blipFill>
                <a:blip r:embed="rId6"/>
                <a:stretch>
                  <a:fillRect l="-5921" t="-2174" r="-263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9B442EA-3FDB-46D8-82F2-750EACD55B70}"/>
              </a:ext>
            </a:extLst>
          </p:cNvPr>
          <p:cNvSpPr txBox="1"/>
          <p:nvPr/>
        </p:nvSpPr>
        <p:spPr>
          <a:xfrm>
            <a:off x="7211587" y="1758588"/>
            <a:ext cx="4898008" cy="15696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Pick Z </a:t>
            </a:r>
            <a:r>
              <a:rPr lang="fr-FR" dirty="0" err="1">
                <a:solidFill>
                  <a:srgbClr val="FF0000"/>
                </a:solidFill>
              </a:rPr>
              <a:t>such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that</a:t>
            </a:r>
            <a:r>
              <a:rPr lang="fr-FR" dirty="0">
                <a:solidFill>
                  <a:srgbClr val="FF0000"/>
                </a:solidFill>
              </a:rPr>
              <a:t> the area of N(0,1) 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between</a:t>
            </a:r>
            <a:r>
              <a:rPr lang="fr-FR" dirty="0">
                <a:solidFill>
                  <a:srgbClr val="FF0000"/>
                </a:solidFill>
              </a:rPr>
              <a:t> (– Z) and (Z)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equal</a:t>
            </a:r>
            <a:r>
              <a:rPr lang="fr-FR" dirty="0">
                <a:solidFill>
                  <a:srgbClr val="FF0000"/>
                </a:solidFill>
              </a:rPr>
              <a:t> to  the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desired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amount</a:t>
            </a:r>
            <a:r>
              <a:rPr lang="fr-FR" dirty="0">
                <a:solidFill>
                  <a:srgbClr val="FF0000"/>
                </a:solidFill>
              </a:rPr>
              <a:t> of confidence 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(in </a:t>
            </a:r>
            <a:r>
              <a:rPr lang="fr-FR" dirty="0" err="1">
                <a:solidFill>
                  <a:srgbClr val="FF0000"/>
                </a:solidFill>
              </a:rPr>
              <a:t>general</a:t>
            </a:r>
            <a:r>
              <a:rPr lang="fr-FR" dirty="0">
                <a:solidFill>
                  <a:srgbClr val="FF0000"/>
                </a:solidFill>
              </a:rPr>
              <a:t> for 95% </a:t>
            </a:r>
            <a:r>
              <a:rPr lang="fr-FR" dirty="0" err="1">
                <a:solidFill>
                  <a:srgbClr val="FF0000"/>
                </a:solidFill>
              </a:rPr>
              <a:t>c.i</a:t>
            </a:r>
            <a:r>
              <a:rPr lang="fr-FR" dirty="0">
                <a:solidFill>
                  <a:srgbClr val="FF0000"/>
                </a:solidFill>
              </a:rPr>
              <a:t>. , Z = 1.96) 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https://www.mathsisfun.com/data/standard-normal-distribution-table.html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E68D9E-61CF-42F7-BA35-77116E03F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9198" y="526384"/>
            <a:ext cx="1536461" cy="11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A819A-A080-442C-B801-5D052AC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Levinson and Durbin </a:t>
            </a:r>
            <a:r>
              <a:rPr lang="fr-FR" dirty="0" err="1"/>
              <a:t>recursive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(for PACF computation)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9E2A1DB-D835-4127-9C2D-D9825C22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8885"/>
                <a:ext cx="10515600" cy="4068077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>
                        <a:cs typeface="Calibri"/>
                      </a:rPr>
                      <m:t>PACF</m:t>
                    </m:r>
                    <m:r>
                      <m:rPr>
                        <m:nor/>
                      </m:rPr>
                      <a:rPr lang="fr-FR" dirty="0" smtClean="0">
                        <a:cs typeface="Calibri"/>
                      </a:rPr>
                      <m:t> (</m:t>
                    </m:r>
                    <m:r>
                      <m:rPr>
                        <m:nor/>
                      </m:rPr>
                      <a:rPr lang="fr-FR" dirty="0" smtClean="0">
                        <a:cs typeface="Calibri"/>
                      </a:rPr>
                      <m:t>lag</m:t>
                    </m:r>
                    <m:r>
                      <m:rPr>
                        <m:nor/>
                      </m:rPr>
                      <a:rPr lang="fr-FR" dirty="0" smtClean="0">
                        <a:cs typeface="Calibri"/>
                      </a:rPr>
                      <m:t> </m:t>
                    </m:r>
                    <m:r>
                      <m:rPr>
                        <m:nor/>
                      </m:rPr>
                      <a:rPr lang="fr-FR" b="0" i="0" dirty="0" smtClean="0">
                        <a:cs typeface="Calibri"/>
                      </a:rPr>
                      <m:t>h</m:t>
                    </m:r>
                    <m:r>
                      <m:rPr>
                        <m:nor/>
                      </m:rPr>
                      <a:rPr lang="fr-FR" dirty="0" smtClean="0">
                        <a:cs typeface="Calibri"/>
                      </a:rPr>
                      <m:t>)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𝜌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h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−1,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h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1−</m:t>
                        </m:r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  <m:t>=1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  <m:t>h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h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−1,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endParaRPr lang="fr-FR" b="0" dirty="0">
                  <a:cs typeface="Calibri"/>
                </a:endParaRPr>
              </a:p>
              <a:p>
                <a:pPr marL="0" indent="0">
                  <a:buNone/>
                </a:pPr>
                <a:br>
                  <a:rPr lang="fr-FR" dirty="0"/>
                </a:br>
                <a:r>
                  <a:rPr lang="fr-FR" dirty="0" err="1"/>
                  <a:t>where</a:t>
                </a:r>
                <a:r>
                  <a:rPr lang="fr-FR" dirty="0"/>
                  <a:t>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/>
                  <a:t>for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=1,2,….,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9E2A1DB-D835-4127-9C2D-D9825C22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8885"/>
                <a:ext cx="10515600" cy="406807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3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7C04F-C89A-37E2-D167-D6695F0E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Autoregression</a:t>
            </a:r>
            <a:r>
              <a:rPr lang="fr-FR" dirty="0">
                <a:ea typeface="+mj-lt"/>
                <a:cs typeface="+mj-lt"/>
              </a:rPr>
              <a:t> (AR) </a:t>
            </a:r>
            <a:r>
              <a:rPr lang="fr-FR" dirty="0" err="1">
                <a:ea typeface="+mj-lt"/>
                <a:cs typeface="+mj-lt"/>
              </a:rPr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FD56B07D-9273-7124-7830-FAB048DDA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−2 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fr-FR" b="0" dirty="0">
                  <a:cs typeface="Calibri"/>
                </a:endParaRPr>
              </a:p>
              <a:p>
                <a:pPr marL="0" indent="0">
                  <a:buNone/>
                </a:pPr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 err="1">
                    <a:cs typeface="Calibri"/>
                  </a:rPr>
                  <a:t>Where</a:t>
                </a:r>
                <a:r>
                  <a:rPr lang="fr-FR" dirty="0">
                    <a:cs typeface="Calibri"/>
                  </a:rPr>
                  <a:t> c </a:t>
                </a:r>
                <a:r>
                  <a:rPr lang="fr-FR" dirty="0" err="1">
                    <a:cs typeface="Calibri"/>
                  </a:rPr>
                  <a:t>is</a:t>
                </a:r>
                <a:r>
                  <a:rPr lang="fr-FR" dirty="0">
                    <a:cs typeface="Calibri"/>
                  </a:rPr>
                  <a:t> a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cs typeface="Calibri"/>
                  </a:rPr>
                  <a:t> are </a:t>
                </a:r>
                <a:r>
                  <a:rPr lang="fr-FR" dirty="0" err="1">
                    <a:cs typeface="Calibri"/>
                  </a:rPr>
                  <a:t>parameters</a:t>
                </a:r>
                <a:r>
                  <a:rPr lang="fr-FR" dirty="0">
                    <a:cs typeface="Calibri"/>
                  </a:rPr>
                  <a:t> to </a:t>
                </a:r>
                <a:r>
                  <a:rPr lang="fr-FR" dirty="0" err="1">
                    <a:cs typeface="Calibri"/>
                  </a:rPr>
                  <a:t>estimate</a:t>
                </a:r>
                <a:r>
                  <a:rPr lang="fr-FR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>
                    <a:cs typeface="Calibri"/>
                  </a:rPr>
                  <a:t> the </a:t>
                </a:r>
                <a:r>
                  <a:rPr lang="fr-FR" dirty="0" err="1">
                    <a:cs typeface="Calibri"/>
                  </a:rPr>
                  <a:t>error</a:t>
                </a:r>
                <a:r>
                  <a:rPr lang="fr-FR" dirty="0">
                    <a:cs typeface="Calibri"/>
                  </a:rPr>
                  <a:t> </a:t>
                </a:r>
                <a:r>
                  <a:rPr lang="fr-FR" dirty="0" err="1">
                    <a:cs typeface="Calibri"/>
                  </a:rPr>
                  <a:t>term</a:t>
                </a:r>
                <a:r>
                  <a:rPr lang="fr-FR" dirty="0">
                    <a:cs typeface="Calibri"/>
                  </a:rPr>
                  <a:t> (</a:t>
                </a:r>
                <a:r>
                  <a:rPr lang="fr-FR" dirty="0" err="1">
                    <a:cs typeface="Calibri"/>
                  </a:rPr>
                  <a:t>iid</a:t>
                </a:r>
                <a:r>
                  <a:rPr lang="fr-FR" dirty="0">
                    <a:cs typeface="Calibri"/>
                  </a:rPr>
                  <a:t> ~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cs typeface="Calibri"/>
                      </a:rPr>
                      <m:t>N</m:t>
                    </m:r>
                    <m:r>
                      <m:rPr>
                        <m:nor/>
                      </m:rPr>
                      <a:rPr lang="fr-FR" dirty="0">
                        <a:cs typeface="Calibri"/>
                      </a:rPr>
                      <m:t>(0,</m:t>
                    </m:r>
                    <m:sSub>
                      <m:sSubPr>
                        <m:ctrlPr>
                          <a:rPr lang="fr-FR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fr-F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fr-FR" dirty="0">
                        <a:cs typeface="Calibri"/>
                      </a:rPr>
                      <m:t>)</m:t>
                    </m:r>
                  </m:oMath>
                </a14:m>
                <a:r>
                  <a:rPr lang="fr-FR" dirty="0">
                    <a:cs typeface="Calibri"/>
                  </a:rPr>
                  <a:t>) </a:t>
                </a:r>
              </a:p>
              <a:p>
                <a:pPr marL="0" indent="0">
                  <a:buNone/>
                </a:pPr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fr-FR" dirty="0" err="1">
                    <a:cs typeface="Calibri"/>
                  </a:rPr>
                  <a:t>Constraints</a:t>
                </a:r>
                <a:r>
                  <a:rPr lang="fr-FR" dirty="0">
                    <a:cs typeface="Calibri"/>
                  </a:rPr>
                  <a:t>:</a:t>
                </a:r>
              </a:p>
              <a:p>
                <a:pPr algn="l"/>
                <a:r>
                  <a:rPr lang="fr-FR" sz="1800" b="0" i="0" u="none" strike="noStrike" baseline="0" dirty="0">
                    <a:latin typeface="NimbusRomNo9L-Regu"/>
                  </a:rPr>
                  <a:t>For </a:t>
                </a:r>
                <a:r>
                  <a:rPr lang="fr-FR" sz="1800" b="0" i="0" u="none" strike="noStrike" baseline="0" dirty="0">
                    <a:latin typeface="NimbusRomNo9L-ReguItal"/>
                  </a:rPr>
                  <a:t>p = </a:t>
                </a:r>
                <a:r>
                  <a:rPr lang="fr-FR" sz="1800" b="0" i="0" u="none" strike="noStrike" baseline="0" dirty="0">
                    <a:latin typeface="NimbusRomNo9L-Regu"/>
                  </a:rPr>
                  <a:t>1, -1 </a:t>
                </a:r>
                <a:r>
                  <a:rPr lang="fr-FR" sz="1800" b="0" i="0" u="none" strike="noStrike" baseline="0" dirty="0">
                    <a:latin typeface="CMMI1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b="0" i="0" u="none" strike="noStrike" baseline="0" dirty="0">
                    <a:latin typeface="NimbusRomNo9L-Regu"/>
                  </a:rPr>
                  <a:t> </a:t>
                </a:r>
                <a:r>
                  <a:rPr lang="fr-FR" sz="1800" b="0" i="0" u="none" strike="noStrike" baseline="0" dirty="0">
                    <a:latin typeface="CMMI10"/>
                  </a:rPr>
                  <a:t>&lt; </a:t>
                </a:r>
                <a:r>
                  <a:rPr lang="fr-FR" sz="1800" b="0" i="0" u="none" strike="noStrike" baseline="0" dirty="0">
                    <a:latin typeface="NimbusRomNo9L-Regu"/>
                  </a:rPr>
                  <a:t>1.</a:t>
                </a:r>
              </a:p>
              <a:p>
                <a:r>
                  <a:rPr lang="en-US" sz="1800" b="0" i="0" u="none" strike="noStrike" baseline="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For </a:t>
                </a:r>
                <a:r>
                  <a:rPr lang="en-US" sz="1800" b="0" i="0" u="none" strike="noStrike" baseline="0" dirty="0">
                    <a:latin typeface="NimbusRomNo9L-ReguItal"/>
                  </a:rPr>
                  <a:t>p = </a:t>
                </a:r>
                <a:r>
                  <a:rPr lang="en-US" sz="1800" b="0" i="0" u="none" strike="noStrike" baseline="0" dirty="0">
                    <a:latin typeface="NimbusRomNo9L-Regu"/>
                  </a:rPr>
                  <a:t>2, -1 </a:t>
                </a:r>
                <a:r>
                  <a:rPr lang="en-US" sz="1800" b="0" i="0" u="none" strike="noStrike" baseline="0" dirty="0">
                    <a:latin typeface="CMMI1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CMMI10"/>
                  </a:rPr>
                  <a:t>&lt; </a:t>
                </a:r>
                <a:r>
                  <a:rPr lang="en-US" sz="1800" b="0" i="0" u="none" strike="noStrike" baseline="0" dirty="0">
                    <a:latin typeface="NimbusRomNo9L-Regu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+</a:t>
                </a:r>
                <a:r>
                  <a:rPr lang="fr-FR" sz="1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CMMI10"/>
                  </a:rPr>
                  <a:t>&lt; </a:t>
                </a:r>
                <a:r>
                  <a:rPr lang="en-US" sz="1800" b="0" i="0" u="none" strike="noStrike" baseline="0" dirty="0">
                    <a:latin typeface="NimbusRomNo9L-Regu"/>
                  </a:rPr>
                  <a:t>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1800" dirty="0">
                    <a:latin typeface="CMR10"/>
                  </a:rPr>
                  <a:t>-</a:t>
                </a:r>
                <a:r>
                  <a:rPr lang="fr-FR" sz="18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&lt; </a:t>
                </a:r>
                <a:r>
                  <a:rPr lang="en-US" sz="1800" b="0" i="0" u="none" strike="noStrike" baseline="0" dirty="0">
                    <a:latin typeface="NimbusRomNo9L-Regu"/>
                  </a:rPr>
                  <a:t>1.</a:t>
                </a:r>
              </a:p>
              <a:p>
                <a:pPr algn="l"/>
                <a:r>
                  <a:rPr lang="en-US" sz="1800" b="0" i="0" u="none" strike="noStrike" baseline="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For </a:t>
                </a:r>
                <a:r>
                  <a:rPr lang="en-US" sz="1800" b="0" i="0" u="none" strike="noStrike" baseline="0" dirty="0">
                    <a:latin typeface="NimbusRomNo9L-ReguItal"/>
                  </a:rPr>
                  <a:t>p </a:t>
                </a:r>
                <a:r>
                  <a:rPr lang="en-US" sz="1800" b="0" i="0" u="none" strike="noStrike" baseline="0" dirty="0">
                    <a:latin typeface="CMSY10"/>
                  </a:rPr>
                  <a:t> = </a:t>
                </a:r>
                <a:r>
                  <a:rPr lang="en-US" sz="1800" b="0" i="0" u="none" strike="noStrike" baseline="0" dirty="0">
                    <a:latin typeface="NimbusRomNo9L-Regu"/>
                  </a:rPr>
                  <a:t>3, more complicated conditions</a:t>
                </a:r>
                <a:endParaRPr lang="fr-FR" dirty="0">
                  <a:cs typeface="Calibri"/>
                </a:endParaRPr>
              </a:p>
              <a:p>
                <a:pPr marL="0" indent="0">
                  <a:buNone/>
                </a:pPr>
                <a:endParaRPr lang="fr-FR" dirty="0">
                  <a:cs typeface="Calibri"/>
                </a:endParaRPr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FD56B07D-9273-7124-7830-FAB048DDA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7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D1069-6CDD-5C23-32B9-7B06073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Integrated model (d)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12C6E074-EA56-2646-A849-FC9977904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l">
                  <a:buNone/>
                </a:pPr>
                <a:r>
                  <a:rPr lang="en-US" sz="2000" b="0" i="0" u="none" strike="noStrike" baseline="0" dirty="0"/>
                  <a:t>It is important to remove trends, or non-stationarity, from time series data prior to model building, since such autocorrelations dominate the ACF. One way of removing non-stationarity is through the method of differencing. :</a:t>
                </a: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 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sz="2000" i="0" dirty="0">
                  <a:latin typeface="NimbusRomNo9L-Regu"/>
                  <a:cs typeface="Calibri"/>
                </a:endParaRPr>
              </a:p>
              <a:p>
                <a:pPr marL="0" indent="0">
                  <a:buNone/>
                </a:pPr>
                <a:endParaRPr lang="en-US" sz="2000" b="0" i="0" u="none" strike="noStrike" baseline="0" dirty="0">
                  <a:latin typeface="NimbusRomNo9L-Regu"/>
                </a:endParaRPr>
              </a:p>
              <a:p>
                <a:pPr marL="0" indent="0">
                  <a:buNone/>
                </a:pPr>
                <a:endParaRPr lang="en-US" sz="2000" b="0" i="0" u="none" strike="noStrike" baseline="0" dirty="0"/>
              </a:p>
              <a:p>
                <a:pPr marL="0" indent="0" algn="l">
                  <a:buNone/>
                </a:pPr>
                <a:r>
                  <a:rPr lang="en-US" sz="2000" b="0" i="0" u="none" strike="noStrike" baseline="0" dirty="0"/>
                  <a:t>Occasionally, such taking of first differences is insufficient to remove non-stationarity. In that case, second-order differences usually produce the desired effect:</a:t>
                </a:r>
              </a:p>
              <a:p>
                <a:pPr marL="0" indent="0" algn="l">
                  <a:buNone/>
                </a:pPr>
                <a:endParaRPr lang="en-US" dirty="0">
                  <a:latin typeface="NimbusRomNo9L-Regu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′′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′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cs typeface="Calibri"/>
                        </a:rPr>
                        <m:t> 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cs typeface="Calibri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br>
                  <a:rPr lang="fr-FR" b="0" i="0" u="none" strike="noStrike" baseline="0" dirty="0">
                    <a:latin typeface="NimbusRomNo9L-Regu"/>
                  </a:rPr>
                </a:br>
                <a:endParaRPr lang="en-US" b="0" i="0" u="none" strike="noStrike" baseline="0" dirty="0">
                  <a:latin typeface="NimbusRomNo9L-Regu"/>
                </a:endParaRPr>
              </a:p>
              <a:p>
                <a:pPr marL="0" indent="0" algn="l">
                  <a:buNone/>
                </a:pPr>
                <a:endParaRPr lang="en-US" b="0" i="0" u="none" strike="noStrike" baseline="0" dirty="0">
                  <a:latin typeface="NimbusRomNo9L-Regu"/>
                </a:endParaRPr>
              </a:p>
              <a:p>
                <a:pPr marL="0" indent="0" algn="l">
                  <a:buNone/>
                </a:pPr>
                <a:r>
                  <a:rPr lang="en-US" b="0" i="0" u="none" strike="noStrike" baseline="0" dirty="0">
                    <a:latin typeface="NimbusRomNo9L-Regu"/>
                  </a:rPr>
                  <a:t>d := order of the integration</a:t>
                </a:r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12C6E074-EA56-2646-A849-FC9977904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14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96B81-6564-2DED-5F59-9755C039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Integrated model (</a:t>
            </a:r>
            <a:r>
              <a:rPr lang="fr-FR" dirty="0" err="1">
                <a:cs typeface="Calibri Light"/>
              </a:rPr>
              <a:t>seasonal</a:t>
            </a:r>
            <a:r>
              <a:rPr lang="fr-FR" dirty="0">
                <a:cs typeface="Calibri Light"/>
              </a:rPr>
              <a:t>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9C9E8C-FB55-680A-CD90-0E74E0466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0" i="0" u="none" strike="noStrike" baseline="0" dirty="0"/>
                  <a:t>A seasonal difference is the difference between an observation and the corresponding observation from the previous year, quarter or month as appropriate, where s is the number of time periods back. For example, with monthly data, s = 12 and the seasonal difference is obtained as:</a:t>
                </a:r>
              </a:p>
              <a:p>
                <a:pPr marL="0" indent="0">
                  <a:buNone/>
                </a:pPr>
                <a:endParaRPr lang="fr-FR" sz="2400" b="0" i="0" u="none" strike="noStrike" baseline="0" dirty="0"/>
              </a:p>
              <a:p>
                <a:pPr marL="0" indent="0">
                  <a:buNone/>
                </a:pPr>
                <a:endParaRPr lang="fr-FR" sz="1800" b="0" i="0" u="none" strike="noStrike" baseline="0" dirty="0">
                  <a:latin typeface="NimbusRomNo9L-ReguIt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′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fr-FR" sz="36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e>
                        <m:sub>
                          <m:r>
                            <a:rPr lang="fr-FR" sz="36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cs typeface="Calibri"/>
                        </a:rPr>
                        <m:t> −</m:t>
                      </m:r>
                      <m:sSub>
                        <m:sSubPr>
                          <m:ctrlPr>
                            <a:rPr lang="fr-FR" sz="36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′</m:t>
                          </m:r>
                        </m:e>
                        <m:sub>
                          <m:r>
                            <a:rPr lang="fr-FR" sz="36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9C9E8C-FB55-680A-CD90-0E74E0466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410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1763</Words>
  <Application>Microsoft Office PowerPoint</Application>
  <PresentationFormat>Grand écran</PresentationFormat>
  <Paragraphs>249</Paragraphs>
  <Slides>32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CMMI10</vt:lpstr>
      <vt:lpstr>CMR10</vt:lpstr>
      <vt:lpstr>CMSY10</vt:lpstr>
      <vt:lpstr>F117</vt:lpstr>
      <vt:lpstr>Helvetica Neue</vt:lpstr>
      <vt:lpstr>NimbusRomNo9L-Regu</vt:lpstr>
      <vt:lpstr>NimbusRomNo9L-ReguItal</vt:lpstr>
      <vt:lpstr>open-sans</vt:lpstr>
      <vt:lpstr>Wingdings</vt:lpstr>
      <vt:lpstr>Thème Office</vt:lpstr>
      <vt:lpstr>Time Series Management</vt:lpstr>
      <vt:lpstr>Syllabus</vt:lpstr>
      <vt:lpstr>Time series data... quick recap</vt:lpstr>
      <vt:lpstr>AR.I.MA</vt:lpstr>
      <vt:lpstr>ACF and PACF</vt:lpstr>
      <vt:lpstr>Levinson and Durbin recursive algorithm  (for PACF computation)</vt:lpstr>
      <vt:lpstr>Autoregression (AR) models</vt:lpstr>
      <vt:lpstr>Integrated model (d)</vt:lpstr>
      <vt:lpstr>Integrated model (seasonal)</vt:lpstr>
      <vt:lpstr>Moving Average (MA) models</vt:lpstr>
      <vt:lpstr>Backshift notation</vt:lpstr>
      <vt:lpstr>ARIMA(p,d,q) = AR(p) , I(d) , MA(q)</vt:lpstr>
      <vt:lpstr>Model selection and forecasting</vt:lpstr>
      <vt:lpstr>Model selection and forecasting</vt:lpstr>
      <vt:lpstr>Model selection and forecasting</vt:lpstr>
      <vt:lpstr>Likelihood</vt:lpstr>
      <vt:lpstr>Maximum Likelihood estimation (MLE)</vt:lpstr>
      <vt:lpstr>Likelihood of the Normal Distribution</vt:lpstr>
      <vt:lpstr>Sum of squares error (SSE):</vt:lpstr>
      <vt:lpstr>AIC (Akaike’s Information Criterion)</vt:lpstr>
      <vt:lpstr>BIC (Bayesian Information Criterion)</vt:lpstr>
      <vt:lpstr>Model quality - R2</vt:lpstr>
      <vt:lpstr>Error</vt:lpstr>
      <vt:lpstr>Error</vt:lpstr>
      <vt:lpstr>Model selection and forecasting</vt:lpstr>
      <vt:lpstr>Model selection and forecasting</vt:lpstr>
      <vt:lpstr>TS Analysis in Python</vt:lpstr>
      <vt:lpstr>ACF and PACF </vt:lpstr>
      <vt:lpstr>ACF and PACF </vt:lpstr>
      <vt:lpstr>ARIMA MODEL </vt:lpstr>
      <vt:lpstr>TD - Consignes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Management</dc:title>
  <dc:creator>Michele Linardi</dc:creator>
  <cp:lastModifiedBy>Michele Linardi</cp:lastModifiedBy>
  <cp:revision>211</cp:revision>
  <dcterms:created xsi:type="dcterms:W3CDTF">2023-10-12T13:39:44Z</dcterms:created>
  <dcterms:modified xsi:type="dcterms:W3CDTF">2024-10-18T10:16:57Z</dcterms:modified>
</cp:coreProperties>
</file>