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7" r:id="rId24"/>
    <p:sldId id="288" r:id="rId25"/>
    <p:sldId id="290" r:id="rId26"/>
    <p:sldId id="292" r:id="rId27"/>
    <p:sldId id="293" r:id="rId28"/>
    <p:sldId id="294" r:id="rId29"/>
    <p:sldId id="296" r:id="rId30"/>
    <p:sldId id="283" r:id="rId31"/>
    <p:sldId id="284" r:id="rId32"/>
    <p:sldId id="285" r:id="rId33"/>
    <p:sldId id="286" r:id="rId34"/>
    <p:sldId id="289" r:id="rId35"/>
    <p:sldId id="295" r:id="rId36"/>
    <p:sldId id="297" r:id="rId37"/>
    <p:sldId id="298" r:id="rId38"/>
    <p:sldId id="29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Linardi" userId="212745de-6f4c-463e-b919-dbfcfc966402" providerId="ADAL" clId="{49BE32A2-CA91-4B5B-A808-46C241E53306}"/>
    <pc:docChg chg="undo custSel addSld modSld sldOrd">
      <pc:chgData name="Michele Linardi" userId="212745de-6f4c-463e-b919-dbfcfc966402" providerId="ADAL" clId="{49BE32A2-CA91-4B5B-A808-46C241E53306}" dt="2023-10-12T22:58:51.358" v="792"/>
      <pc:docMkLst>
        <pc:docMk/>
      </pc:docMkLst>
      <pc:sldChg chg="addSp delSp modSp new mod modMedia setBg addAnim delAnim">
        <pc:chgData name="Michele Linardi" userId="212745de-6f4c-463e-b919-dbfcfc966402" providerId="ADAL" clId="{49BE32A2-CA91-4B5B-A808-46C241E53306}" dt="2023-10-12T22:39:47.062" v="684" actId="403"/>
        <pc:sldMkLst>
          <pc:docMk/>
          <pc:sldMk cId="3480467408" sldId="256"/>
        </pc:sldMkLst>
        <pc:spChg chg="mo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2" creationId="{99030377-3417-A116-4396-26BEEB10A350}"/>
          </ac:spMkLst>
        </pc:spChg>
        <pc:spChg chg="mod">
          <ac:chgData name="Michele Linardi" userId="212745de-6f4c-463e-b919-dbfcfc966402" providerId="ADAL" clId="{49BE32A2-CA91-4B5B-A808-46C241E53306}" dt="2023-10-12T22:39:47.062" v="684" actId="403"/>
          <ac:spMkLst>
            <pc:docMk/>
            <pc:sldMk cId="3480467408" sldId="256"/>
            <ac:spMk id="3" creationId="{9EF7C829-9622-F602-4A4D-89E5B2AB6BA5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8" creationId="{FFD48BC7-DC40-47DE-87EE-9F4B6ECB9ABB}"/>
          </ac:spMkLst>
        </pc:spChg>
        <pc:spChg chg="add del">
          <ac:chgData name="Michele Linardi" userId="212745de-6f4c-463e-b919-dbfcfc966402" providerId="ADAL" clId="{49BE32A2-CA91-4B5B-A808-46C241E53306}" dt="2023-10-12T20:55:22.305" v="592" actId="26606"/>
          <ac:spMkLst>
            <pc:docMk/>
            <pc:sldMk cId="3480467408" sldId="256"/>
            <ac:spMk id="9" creationId="{C1DD1A8A-57D5-4A81-AD04-532B043C5611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0" creationId="{E502BBC7-2C76-46F3-BC24-5985BC13DB88}"/>
          </ac:spMkLst>
        </pc:spChg>
        <pc:spChg chg="add del">
          <ac:chgData name="Michele Linardi" userId="212745de-6f4c-463e-b919-dbfcfc966402" providerId="ADAL" clId="{49BE32A2-CA91-4B5B-A808-46C241E53306}" dt="2023-10-12T20:55:22.305" v="592" actId="26606"/>
          <ac:spMkLst>
            <pc:docMk/>
            <pc:sldMk cId="3480467408" sldId="256"/>
            <ac:spMk id="11" creationId="{007891EC-4501-44ED-A8C8-B11B6DB767AB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2" creationId="{C7F28D52-2A5F-4D23-81AE-7CB8B591C7AF}"/>
          </ac:spMkLst>
        </pc:spChg>
        <pc:spChg chg="add del">
          <ac:chgData name="Michele Linardi" userId="212745de-6f4c-463e-b919-dbfcfc966402" providerId="ADAL" clId="{49BE32A2-CA91-4B5B-A808-46C241E53306}" dt="2023-10-12T20:55:23.627" v="596" actId="26606"/>
          <ac:spMkLst>
            <pc:docMk/>
            <pc:sldMk cId="3480467408" sldId="256"/>
            <ac:spMk id="13" creationId="{C1DD1A8A-57D5-4A81-AD04-532B043C5611}"/>
          </ac:spMkLst>
        </pc:spChg>
        <pc:spChg chg="add del">
          <ac:chgData name="Michele Linardi" userId="212745de-6f4c-463e-b919-dbfcfc966402" providerId="ADAL" clId="{49BE32A2-CA91-4B5B-A808-46C241E53306}" dt="2023-10-12T20:55:23.627" v="596" actId="26606"/>
          <ac:spMkLst>
            <pc:docMk/>
            <pc:sldMk cId="3480467408" sldId="256"/>
            <ac:spMk id="15" creationId="{007891EC-4501-44ED-A8C8-B11B6DB767AB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7" creationId="{3629484E-3792-4B3D-89AD-7C8A1ED0E0D4}"/>
          </ac:spMkLst>
        </pc:spChg>
        <pc:spChg chg="add del">
          <ac:chgData name="Michele Linardi" userId="212745de-6f4c-463e-b919-dbfcfc966402" providerId="ADAL" clId="{49BE32A2-CA91-4B5B-A808-46C241E53306}" dt="2023-10-12T20:55:25.251" v="601" actId="26606"/>
          <ac:spMkLst>
            <pc:docMk/>
            <pc:sldMk cId="3480467408" sldId="256"/>
            <ac:spMk id="19" creationId="{C73035C9-93C9-4A1C-B191-8129054EC5ED}"/>
          </ac:spMkLst>
        </pc:spChg>
        <pc:spChg chg="add del">
          <ac:chgData name="Michele Linardi" userId="212745de-6f4c-463e-b919-dbfcfc966402" providerId="ADAL" clId="{49BE32A2-CA91-4B5B-A808-46C241E53306}" dt="2023-10-12T20:55:25.251" v="601" actId="26606"/>
          <ac:spMkLst>
            <pc:docMk/>
            <pc:sldMk cId="3480467408" sldId="256"/>
            <ac:spMk id="20" creationId="{EED8D03E-F375-4E67-B932-FF9B007BB420}"/>
          </ac:spMkLst>
        </pc:spChg>
        <pc:spChg chg="add del">
          <ac:chgData name="Michele Linardi" userId="212745de-6f4c-463e-b919-dbfcfc966402" providerId="ADAL" clId="{49BE32A2-CA91-4B5B-A808-46C241E53306}" dt="2023-10-12T20:56:00.814" v="616" actId="26606"/>
          <ac:spMkLst>
            <pc:docMk/>
            <pc:sldMk cId="3480467408" sldId="256"/>
            <ac:spMk id="22" creationId="{A3363022-C969-41E9-8EB2-E4C94908C1FA}"/>
          </ac:spMkLst>
        </pc:spChg>
        <pc:spChg chg="add del">
          <ac:chgData name="Michele Linardi" userId="212745de-6f4c-463e-b919-dbfcfc966402" providerId="ADAL" clId="{49BE32A2-CA91-4B5B-A808-46C241E53306}" dt="2023-10-12T20:56:00.814" v="616" actId="26606"/>
          <ac:spMkLst>
            <pc:docMk/>
            <pc:sldMk cId="3480467408" sldId="256"/>
            <ac:spMk id="23" creationId="{8D1AD6B3-BE88-4CEB-BA17-790657CC4729}"/>
          </ac:spMkLst>
        </pc:spChg>
        <pc:spChg chg="add del">
          <ac:chgData name="Michele Linardi" userId="212745de-6f4c-463e-b919-dbfcfc966402" providerId="ADAL" clId="{49BE32A2-CA91-4B5B-A808-46C241E53306}" dt="2023-10-12T20:55:36.481" v="607" actId="26606"/>
          <ac:spMkLst>
            <pc:docMk/>
            <pc:sldMk cId="3480467408" sldId="256"/>
            <ac:spMk id="32" creationId="{23D09407-53BC-485E-B4CE-BC5E4FC4B25B}"/>
          </ac:spMkLst>
        </pc:spChg>
        <pc:spChg chg="add del">
          <ac:chgData name="Michele Linardi" userId="212745de-6f4c-463e-b919-dbfcfc966402" providerId="ADAL" clId="{49BE32A2-CA91-4B5B-A808-46C241E53306}" dt="2023-10-12T20:55:36.481" v="607" actId="26606"/>
          <ac:spMkLst>
            <pc:docMk/>
            <pc:sldMk cId="3480467408" sldId="256"/>
            <ac:spMk id="34" creationId="{921DB988-49FC-4608-B0A2-E2F3A4019041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38" creationId="{4A62647B-1222-407C-8740-5A497612B1F5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48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49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50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0:55:51.062" v="611" actId="26606"/>
          <ac:spMkLst>
            <pc:docMk/>
            <pc:sldMk cId="3480467408" sldId="256"/>
            <ac:spMk id="52" creationId="{A3363022-C969-41E9-8EB2-E4C94908C1FA}"/>
          </ac:spMkLst>
        </pc:spChg>
        <pc:spChg chg="add del">
          <ac:chgData name="Michele Linardi" userId="212745de-6f4c-463e-b919-dbfcfc966402" providerId="ADAL" clId="{49BE32A2-CA91-4B5B-A808-46C241E53306}" dt="2023-10-12T20:55:51.062" v="611" actId="26606"/>
          <ac:spMkLst>
            <pc:docMk/>
            <pc:sldMk cId="3480467408" sldId="256"/>
            <ac:spMk id="53" creationId="{8D1AD6B3-BE88-4CEB-BA17-790657CC4729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6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7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8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0" creationId="{19D32F93-50AC-4C46-A5DB-291C60DDB7BD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1" creationId="{B9A1D9BC-1455-4308-9ABD-A3F8EDB67AAF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2" creationId="{827DC2C4-B485-428A-BF4A-472D2967F47F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4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5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6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2:39:28.208" v="670" actId="26606"/>
          <ac:spMkLst>
            <pc:docMk/>
            <pc:sldMk cId="3480467408" sldId="256"/>
            <ac:spMk id="71" creationId="{DF05ACD0-FF4A-4F8F-B5C5-6A4EBD0D1B38}"/>
          </ac:spMkLst>
        </pc:spChg>
        <pc:spChg chg="add del">
          <ac:chgData name="Michele Linardi" userId="212745de-6f4c-463e-b919-dbfcfc966402" providerId="ADAL" clId="{49BE32A2-CA91-4B5B-A808-46C241E53306}" dt="2023-10-12T22:39:28.208" v="670" actId="26606"/>
          <ac:spMkLst>
            <pc:docMk/>
            <pc:sldMk cId="3480467408" sldId="256"/>
            <ac:spMk id="73" creationId="{4C9AFA28-B5ED-4346-9AF7-68A157F16C7E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5" creationId="{827DC2C4-B485-428A-BF4A-472D2967F47F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6" creationId="{19D32F93-50AC-4C46-A5DB-291C60DDB7BD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7" creationId="{4A62647B-1222-407C-8740-5A497612B1F5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8" creationId="{B9A1D9BC-1455-4308-9ABD-A3F8EDB67AAF}"/>
          </ac:spMkLst>
        </pc:spChg>
        <pc:spChg chg="add del">
          <ac:chgData name="Michele Linardi" userId="212745de-6f4c-463e-b919-dbfcfc966402" providerId="ADAL" clId="{49BE32A2-CA91-4B5B-A808-46C241E53306}" dt="2023-10-12T22:39:33.074" v="674" actId="26606"/>
          <ac:spMkLst>
            <pc:docMk/>
            <pc:sldMk cId="3480467408" sldId="256"/>
            <ac:spMk id="80" creationId="{B7BD7FCF-A254-4A97-A15C-319B67622677}"/>
          </ac:spMkLst>
        </pc:spChg>
        <pc:spChg chg="add del">
          <ac:chgData name="Michele Linardi" userId="212745de-6f4c-463e-b919-dbfcfc966402" providerId="ADAL" clId="{49BE32A2-CA91-4B5B-A808-46C241E53306}" dt="2023-10-12T22:39:33.074" v="674" actId="26606"/>
          <ac:spMkLst>
            <pc:docMk/>
            <pc:sldMk cId="3480467408" sldId="256"/>
            <ac:spMk id="81" creationId="{52FFAF72-6204-4676-9C6F-9A4CC4D91805}"/>
          </ac:spMkLst>
        </pc:spChg>
        <pc:spChg chg="add del">
          <ac:chgData name="Michele Linardi" userId="212745de-6f4c-463e-b919-dbfcfc966402" providerId="ADAL" clId="{49BE32A2-CA91-4B5B-A808-46C241E53306}" dt="2023-10-12T22:39:33.551" v="676" actId="26606"/>
          <ac:spMkLst>
            <pc:docMk/>
            <pc:sldMk cId="3480467408" sldId="256"/>
            <ac:spMk id="83" creationId="{DF05ACD0-FF4A-4F8F-B5C5-6A4EBD0D1B38}"/>
          </ac:spMkLst>
        </pc:spChg>
        <pc:spChg chg="add del">
          <ac:chgData name="Michele Linardi" userId="212745de-6f4c-463e-b919-dbfcfc966402" providerId="ADAL" clId="{49BE32A2-CA91-4B5B-A808-46C241E53306}" dt="2023-10-12T22:39:33.551" v="676" actId="26606"/>
          <ac:spMkLst>
            <pc:docMk/>
            <pc:sldMk cId="3480467408" sldId="256"/>
            <ac:spMk id="84" creationId="{4C9AFA28-B5ED-4346-9AF7-68A157F16C7E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6" creationId="{19D32F93-50AC-4C46-A5DB-291C60DDB7BD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7" creationId="{B9A1D9BC-1455-4308-9ABD-A3F8EDB67AAF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8" creationId="{827DC2C4-B485-428A-BF4A-472D2967F47F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9" creationId="{4A62647B-1222-407C-8740-5A497612B1F5}"/>
          </ac:spMkLst>
        </pc:spChg>
        <pc:grpChg chg="add del">
          <ac:chgData name="Michele Linardi" userId="212745de-6f4c-463e-b919-dbfcfc966402" providerId="ADAL" clId="{49BE32A2-CA91-4B5B-A808-46C241E53306}" dt="2023-10-12T20:56:00.814" v="616" actId="26606"/>
          <ac:grpSpMkLst>
            <pc:docMk/>
            <pc:sldMk cId="3480467408" sldId="256"/>
            <ac:grpSpMk id="25" creationId="{89D1390B-7E13-4B4F-9CB2-391063412E54}"/>
          </ac:grpSpMkLst>
        </pc:grpChg>
        <pc:grpChg chg="add del">
          <ac:chgData name="Michele Linardi" userId="212745de-6f4c-463e-b919-dbfcfc966402" providerId="ADAL" clId="{49BE32A2-CA91-4B5B-A808-46C241E53306}" dt="2023-10-12T20:55:36.481" v="607" actId="26606"/>
          <ac:grpSpMkLst>
            <pc:docMk/>
            <pc:sldMk cId="3480467408" sldId="256"/>
            <ac:grpSpMk id="36" creationId="{E9B930FD-8671-4C4C-ADCF-73AC1D0CD417}"/>
          </ac:grpSpMkLst>
        </pc:grpChg>
        <pc:grpChg chg="add del">
          <ac:chgData name="Michele Linardi" userId="212745de-6f4c-463e-b919-dbfcfc966402" providerId="ADAL" clId="{49BE32A2-CA91-4B5B-A808-46C241E53306}" dt="2023-10-12T20:55:36.481" v="607" actId="26606"/>
          <ac:grpSpMkLst>
            <pc:docMk/>
            <pc:sldMk cId="3480467408" sldId="256"/>
            <ac:grpSpMk id="42" creationId="{383C2651-AE0C-4AE4-8725-E2F9414FE219}"/>
          </ac:grpSpMkLst>
        </pc:grpChg>
        <pc:grpChg chg="add del">
          <ac:chgData name="Michele Linardi" userId="212745de-6f4c-463e-b919-dbfcfc966402" providerId="ADAL" clId="{49BE32A2-CA91-4B5B-A808-46C241E53306}" dt="2023-10-12T20:55:51.062" v="611" actId="26606"/>
          <ac:grpSpMkLst>
            <pc:docMk/>
            <pc:sldMk cId="3480467408" sldId="256"/>
            <ac:grpSpMk id="54" creationId="{89D1390B-7E13-4B4F-9CB2-391063412E54}"/>
          </ac:grpSpMkLst>
        </pc:grpChg>
        <pc:picChg chg="add del mod">
          <ac:chgData name="Michele Linardi" userId="212745de-6f4c-463e-b919-dbfcfc966402" providerId="ADAL" clId="{49BE32A2-CA91-4B5B-A808-46C241E53306}" dt="2023-10-12T20:55:22.305" v="592" actId="26606"/>
          <ac:picMkLst>
            <pc:docMk/>
            <pc:sldMk cId="3480467408" sldId="256"/>
            <ac:picMk id="5" creationId="{AA362D45-5392-F01D-B362-7FE062035577}"/>
          </ac:picMkLst>
        </pc:picChg>
        <pc:picChg chg="add del">
          <ac:chgData name="Michele Linardi" userId="212745de-6f4c-463e-b919-dbfcfc966402" providerId="ADAL" clId="{49BE32A2-CA91-4B5B-A808-46C241E53306}" dt="2023-10-12T20:55:25.251" v="601" actId="26606"/>
          <ac:picMkLst>
            <pc:docMk/>
            <pc:sldMk cId="3480467408" sldId="256"/>
            <ac:picMk id="7" creationId="{5B988297-7B33-CF6A-75D2-F4B36D273F65}"/>
          </ac:picMkLst>
        </pc:picChg>
        <pc:picChg chg="add del">
          <ac:chgData name="Michele Linardi" userId="212745de-6f4c-463e-b919-dbfcfc966402" providerId="ADAL" clId="{49BE32A2-CA91-4B5B-A808-46C241E53306}" dt="2023-10-12T20:55:23.627" v="596" actId="26606"/>
          <ac:picMkLst>
            <pc:docMk/>
            <pc:sldMk cId="3480467408" sldId="256"/>
            <ac:picMk id="14" creationId="{E16E2CA2-49DA-E4B8-0041-7E6297FCBAAB}"/>
          </ac:picMkLst>
        </pc:picChg>
        <pc:picChg chg="add mod ord">
          <ac:chgData name="Michele Linardi" userId="212745de-6f4c-463e-b919-dbfcfc966402" providerId="ADAL" clId="{49BE32A2-CA91-4B5B-A808-46C241E53306}" dt="2023-10-12T22:39:33.567" v="677" actId="26606"/>
          <ac:picMkLst>
            <pc:docMk/>
            <pc:sldMk cId="3480467408" sldId="256"/>
            <ac:picMk id="24" creationId="{8A7AADC3-AACE-0D77-3CE8-4AFEE0141D9E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14:27:10.842" v="438" actId="1076"/>
        <pc:sldMkLst>
          <pc:docMk/>
          <pc:sldMk cId="1175082408" sldId="257"/>
        </pc:sldMkLst>
        <pc:spChg chg="mod">
          <ac:chgData name="Michele Linardi" userId="212745de-6f4c-463e-b919-dbfcfc966402" providerId="ADAL" clId="{49BE32A2-CA91-4B5B-A808-46C241E53306}" dt="2023-10-12T13:48:22.479" v="117" actId="20577"/>
          <ac:spMkLst>
            <pc:docMk/>
            <pc:sldMk cId="1175082408" sldId="257"/>
            <ac:spMk id="2" creationId="{8AE9AB86-35E8-FEE8-C561-4A5A2FF2D306}"/>
          </ac:spMkLst>
        </pc:spChg>
        <pc:spChg chg="mod">
          <ac:chgData name="Michele Linardi" userId="212745de-6f4c-463e-b919-dbfcfc966402" providerId="ADAL" clId="{49BE32A2-CA91-4B5B-A808-46C241E53306}" dt="2023-10-12T14:23:17.022" v="429" actId="1076"/>
          <ac:spMkLst>
            <pc:docMk/>
            <pc:sldMk cId="1175082408" sldId="257"/>
            <ac:spMk id="3" creationId="{2D4BC68F-0B48-8EB4-FB54-FEE1342710ED}"/>
          </ac:spMkLst>
        </pc:spChg>
        <pc:spChg chg="add del mod">
          <ac:chgData name="Michele Linardi" userId="212745de-6f4c-463e-b919-dbfcfc966402" providerId="ADAL" clId="{49BE32A2-CA91-4B5B-A808-46C241E53306}" dt="2023-10-12T14:05:29.386" v="261"/>
          <ac:spMkLst>
            <pc:docMk/>
            <pc:sldMk cId="1175082408" sldId="257"/>
            <ac:spMk id="4" creationId="{FB3DDFAA-6648-0B51-FEC2-F306F01BD8B6}"/>
          </ac:spMkLst>
        </pc:spChg>
        <pc:spChg chg="add mod">
          <ac:chgData name="Michele Linardi" userId="212745de-6f4c-463e-b919-dbfcfc966402" providerId="ADAL" clId="{49BE32A2-CA91-4B5B-A808-46C241E53306}" dt="2023-10-12T14:27:10.842" v="438" actId="1076"/>
          <ac:spMkLst>
            <pc:docMk/>
            <pc:sldMk cId="1175082408" sldId="257"/>
            <ac:spMk id="6" creationId="{C462073F-7CCB-E3EB-DD6B-97443541C032}"/>
          </ac:spMkLst>
        </pc:spChg>
        <pc:picChg chg="add mod">
          <ac:chgData name="Michele Linardi" userId="212745de-6f4c-463e-b919-dbfcfc966402" providerId="ADAL" clId="{49BE32A2-CA91-4B5B-A808-46C241E53306}" dt="2023-10-12T14:26:15.805" v="433" actId="1076"/>
          <ac:picMkLst>
            <pc:docMk/>
            <pc:sldMk cId="1175082408" sldId="257"/>
            <ac:picMk id="2050" creationId="{12DDCD62-C84C-A42A-273E-03CFCCD85B40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22:49:41.651" v="721" actId="20577"/>
        <pc:sldMkLst>
          <pc:docMk/>
          <pc:sldMk cId="3087677535" sldId="258"/>
        </pc:sldMkLst>
        <pc:spChg chg="add">
          <ac:chgData name="Michele Linardi" userId="212745de-6f4c-463e-b919-dbfcfc966402" providerId="ADAL" clId="{49BE32A2-CA91-4B5B-A808-46C241E53306}" dt="2023-10-12T22:48:42.165" v="707"/>
          <ac:spMkLst>
            <pc:docMk/>
            <pc:sldMk cId="3087677535" sldId="258"/>
            <ac:spMk id="2" creationId="{67B67F47-C827-EA7A-BAB4-FD1F03DE5E86}"/>
          </ac:spMkLst>
        </pc:spChg>
        <pc:spChg chg="del">
          <ac:chgData name="Michele Linardi" userId="212745de-6f4c-463e-b919-dbfcfc966402" providerId="ADAL" clId="{49BE32A2-CA91-4B5B-A808-46C241E53306}" dt="2023-10-12T13:47:51.345" v="107" actId="478"/>
          <ac:spMkLst>
            <pc:docMk/>
            <pc:sldMk cId="3087677535" sldId="258"/>
            <ac:spMk id="2" creationId="{E0B5878F-5DA7-85AC-85F1-D0EA7814B1E9}"/>
          </ac:spMkLst>
        </pc:spChg>
        <pc:spChg chg="del">
          <ac:chgData name="Michele Linardi" userId="212745de-6f4c-463e-b919-dbfcfc966402" providerId="ADAL" clId="{49BE32A2-CA91-4B5B-A808-46C241E53306}" dt="2023-10-12T13:47:49.760" v="106" actId="478"/>
          <ac:spMkLst>
            <pc:docMk/>
            <pc:sldMk cId="3087677535" sldId="258"/>
            <ac:spMk id="3" creationId="{0DA01546-015F-5A4F-38C1-7E082BE17B83}"/>
          </ac:spMkLst>
        </pc:spChg>
        <pc:spChg chg="add mod">
          <ac:chgData name="Michele Linardi" userId="212745de-6f4c-463e-b919-dbfcfc966402" providerId="ADAL" clId="{49BE32A2-CA91-4B5B-A808-46C241E53306}" dt="2023-10-12T22:49:00.394" v="708"/>
          <ac:spMkLst>
            <pc:docMk/>
            <pc:sldMk cId="3087677535" sldId="258"/>
            <ac:spMk id="3" creationId="{E9E9C2C2-2B64-6DB8-8C02-3297E63B080D}"/>
          </ac:spMkLst>
        </pc:spChg>
        <pc:spChg chg="add mod">
          <ac:chgData name="Michele Linardi" userId="212745de-6f4c-463e-b919-dbfcfc966402" providerId="ADAL" clId="{49BE32A2-CA91-4B5B-A808-46C241E53306}" dt="2023-10-12T13:49:39.137" v="153" actId="20577"/>
          <ac:spMkLst>
            <pc:docMk/>
            <pc:sldMk cId="3087677535" sldId="258"/>
            <ac:spMk id="4" creationId="{F0D6CD16-CF6F-02ED-2669-73DF8186C03F}"/>
          </ac:spMkLst>
        </pc:spChg>
        <pc:spChg chg="add del mod">
          <ac:chgData name="Michele Linardi" userId="212745de-6f4c-463e-b919-dbfcfc966402" providerId="ADAL" clId="{49BE32A2-CA91-4B5B-A808-46C241E53306}" dt="2023-10-12T22:49:19.182" v="711"/>
          <ac:spMkLst>
            <pc:docMk/>
            <pc:sldMk cId="3087677535" sldId="258"/>
            <ac:spMk id="5" creationId="{81F83DE4-BCD1-70B1-513E-FC1ED342F258}"/>
          </ac:spMkLst>
        </pc:spChg>
        <pc:spChg chg="add mod">
          <ac:chgData name="Michele Linardi" userId="212745de-6f4c-463e-b919-dbfcfc966402" providerId="ADAL" clId="{49BE32A2-CA91-4B5B-A808-46C241E53306}" dt="2023-10-12T22:49:41.651" v="721" actId="20577"/>
          <ac:spMkLst>
            <pc:docMk/>
            <pc:sldMk cId="3087677535" sldId="258"/>
            <ac:spMk id="6" creationId="{E25EB979-3C72-3102-AF20-0E7E4FAA8F33}"/>
          </ac:spMkLst>
        </pc:spChg>
        <pc:graphicFrameChg chg="add del mod modGraphic">
          <ac:chgData name="Michele Linardi" userId="212745de-6f4c-463e-b919-dbfcfc966402" providerId="ADAL" clId="{49BE32A2-CA91-4B5B-A808-46C241E53306}" dt="2023-10-12T22:38:14.870" v="665" actId="478"/>
          <ac:graphicFrameMkLst>
            <pc:docMk/>
            <pc:sldMk cId="3087677535" sldId="258"/>
            <ac:graphicFrameMk id="5" creationId="{53A2A8FB-F6A3-B3A8-BC88-4BD8A8076B26}"/>
          </ac:graphicFrameMkLst>
        </pc:graphicFrameChg>
        <pc:picChg chg="add mod">
          <ac:chgData name="Michele Linardi" userId="212745de-6f4c-463e-b919-dbfcfc966402" providerId="ADAL" clId="{49BE32A2-CA91-4B5B-A808-46C241E53306}" dt="2023-10-12T21:26:18.856" v="652" actId="1076"/>
          <ac:picMkLst>
            <pc:docMk/>
            <pc:sldMk cId="3087677535" sldId="258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14:22:26.404" v="426" actId="20577"/>
        <pc:sldMkLst>
          <pc:docMk/>
          <pc:sldMk cId="535137630" sldId="259"/>
        </pc:sldMkLst>
        <pc:spChg chg="add mod">
          <ac:chgData name="Michele Linardi" userId="212745de-6f4c-463e-b919-dbfcfc966402" providerId="ADAL" clId="{49BE32A2-CA91-4B5B-A808-46C241E53306}" dt="2023-10-12T14:22:26.404" v="426" actId="20577"/>
          <ac:spMkLst>
            <pc:docMk/>
            <pc:sldMk cId="535137630" sldId="259"/>
            <ac:spMk id="2" creationId="{60E94219-CC1C-CD17-CDA2-E58C3951AACB}"/>
          </ac:spMkLst>
        </pc:spChg>
        <pc:spChg chg="mod">
          <ac:chgData name="Michele Linardi" userId="212745de-6f4c-463e-b919-dbfcfc966402" providerId="ADAL" clId="{49BE32A2-CA91-4B5B-A808-46C241E53306}" dt="2023-10-12T13:56:18.241" v="210" actId="20577"/>
          <ac:spMkLst>
            <pc:docMk/>
            <pc:sldMk cId="535137630" sldId="259"/>
            <ac:spMk id="4" creationId="{F0D6CD16-CF6F-02ED-2669-73DF8186C03F}"/>
          </ac:spMkLst>
        </pc:spChg>
        <pc:picChg chg="del">
          <ac:chgData name="Michele Linardi" userId="212745de-6f4c-463e-b919-dbfcfc966402" providerId="ADAL" clId="{49BE32A2-CA91-4B5B-A808-46C241E53306}" dt="2023-10-12T13:50:14.237" v="156" actId="478"/>
          <ac:picMkLst>
            <pc:docMk/>
            <pc:sldMk cId="535137630" sldId="259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14:08:13.415" v="353" actId="113"/>
        <pc:sldMkLst>
          <pc:docMk/>
          <pc:sldMk cId="2459466916" sldId="260"/>
        </pc:sldMkLst>
        <pc:spChg chg="add mod">
          <ac:chgData name="Michele Linardi" userId="212745de-6f4c-463e-b919-dbfcfc966402" providerId="ADAL" clId="{49BE32A2-CA91-4B5B-A808-46C241E53306}" dt="2023-10-12T14:08:13.415" v="353" actId="113"/>
          <ac:spMkLst>
            <pc:docMk/>
            <pc:sldMk cId="2459466916" sldId="260"/>
            <ac:spMk id="2" creationId="{28DC4C8D-35C2-1BEE-30E2-50740F885C4E}"/>
          </ac:spMkLst>
        </pc:spChg>
        <pc:spChg chg="add del mod">
          <ac:chgData name="Michele Linardi" userId="212745de-6f4c-463e-b919-dbfcfc966402" providerId="ADAL" clId="{49BE32A2-CA91-4B5B-A808-46C241E53306}" dt="2023-10-12T14:05:32.762" v="264"/>
          <ac:spMkLst>
            <pc:docMk/>
            <pc:sldMk cId="2459466916" sldId="260"/>
            <ac:spMk id="3" creationId="{EBD029C2-396F-C4CA-B554-C5477D94D8D2}"/>
          </ac:spMkLst>
        </pc:spChg>
      </pc:sldChg>
      <pc:sldChg chg="addSp delSp modSp new mod setBg">
        <pc:chgData name="Michele Linardi" userId="212745de-6f4c-463e-b919-dbfcfc966402" providerId="ADAL" clId="{49BE32A2-CA91-4B5B-A808-46C241E53306}" dt="2023-10-12T14:35:10.433" v="562" actId="20577"/>
        <pc:sldMkLst>
          <pc:docMk/>
          <pc:sldMk cId="3649159143" sldId="261"/>
        </pc:sldMkLst>
        <pc:spChg chg="mod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2" creationId="{2DDF38DB-1BBA-37CF-0A3E-F892D28CF233}"/>
          </ac:spMkLst>
        </pc:spChg>
        <pc:spChg chg="mod ord">
          <ac:chgData name="Michele Linardi" userId="212745de-6f4c-463e-b919-dbfcfc966402" providerId="ADAL" clId="{49BE32A2-CA91-4B5B-A808-46C241E53306}" dt="2023-10-12T14:35:10.433" v="562" actId="20577"/>
          <ac:spMkLst>
            <pc:docMk/>
            <pc:sldMk cId="3649159143" sldId="261"/>
            <ac:spMk id="3" creationId="{C5CC9056-0F4F-0F55-7838-347F27D88A17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9" creationId="{9F7D5CDA-D291-4307-BF55-1381FED29634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11" creationId="{59B296B9-C5A5-4E4F-9B60-C907B5F1466C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13" creationId="{D0300FD3-5AF1-6305-15FA-9078072672E2}"/>
          </ac:spMkLst>
        </pc:spChg>
        <pc:spChg chg="add del">
          <ac:chgData name="Michele Linardi" userId="212745de-6f4c-463e-b919-dbfcfc966402" providerId="ADAL" clId="{49BE32A2-CA91-4B5B-A808-46C241E53306}" dt="2023-10-12T14:34:22.682" v="524" actId="26606"/>
          <ac:spMkLst>
            <pc:docMk/>
            <pc:sldMk cId="3649159143" sldId="261"/>
            <ac:spMk id="15" creationId="{2C61293E-6EBE-43EF-A52C-9BEBFD7679D4}"/>
          </ac:spMkLst>
        </pc:spChg>
        <pc:spChg chg="add del">
          <ac:chgData name="Michele Linardi" userId="212745de-6f4c-463e-b919-dbfcfc966402" providerId="ADAL" clId="{49BE32A2-CA91-4B5B-A808-46C241E53306}" dt="2023-10-12T14:34:22.682" v="524" actId="26606"/>
          <ac:spMkLst>
            <pc:docMk/>
            <pc:sldMk cId="3649159143" sldId="261"/>
            <ac:spMk id="17" creationId="{21540236-BFD5-4A9D-8840-4703E7F76825}"/>
          </ac:spMkLst>
        </pc:spChg>
        <pc:spChg chg="add del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19" creationId="{D009D6D5-DAC2-4A8B-A17A-E206B9012D09}"/>
          </ac:spMkLst>
        </pc:spChg>
        <pc:spChg chg="add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25" creationId="{79BB35BC-D5C2-4C8B-A22A-A71E6191913B}"/>
          </ac:spMkLst>
        </pc:spChg>
        <pc:picChg chg="add del">
          <ac:chgData name="Michele Linardi" userId="212745de-6f4c-463e-b919-dbfcfc966402" providerId="ADAL" clId="{49BE32A2-CA91-4B5B-A808-46C241E53306}" dt="2023-10-12T14:34:20.541" v="522" actId="26606"/>
          <ac:picMkLst>
            <pc:docMk/>
            <pc:sldMk cId="3649159143" sldId="261"/>
            <ac:picMk id="5" creationId="{97E44950-F37E-05DF-331B-144CEA89C811}"/>
          </ac:picMkLst>
        </pc:picChg>
        <pc:picChg chg="add del">
          <ac:chgData name="Michele Linardi" userId="212745de-6f4c-463e-b919-dbfcfc966402" providerId="ADAL" clId="{49BE32A2-CA91-4B5B-A808-46C241E53306}" dt="2023-10-12T14:34:22.682" v="524" actId="26606"/>
          <ac:picMkLst>
            <pc:docMk/>
            <pc:sldMk cId="3649159143" sldId="261"/>
            <ac:picMk id="16" creationId="{3B527223-11F8-100D-9B99-050E6F621FA7}"/>
          </ac:picMkLst>
        </pc:picChg>
        <pc:picChg chg="add mod">
          <ac:chgData name="Michele Linardi" userId="212745de-6f4c-463e-b919-dbfcfc966402" providerId="ADAL" clId="{49BE32A2-CA91-4B5B-A808-46C241E53306}" dt="2023-10-12T14:34:34.670" v="526" actId="26606"/>
          <ac:picMkLst>
            <pc:docMk/>
            <pc:sldMk cId="3649159143" sldId="261"/>
            <ac:picMk id="20" creationId="{5AFAD772-1FD3-FE50-D194-AA23A40406DE}"/>
          </ac:picMkLst>
        </pc:picChg>
      </pc:sldChg>
      <pc:sldChg chg="addSp delSp modSp new mod setBg addAnim delAnim">
        <pc:chgData name="Michele Linardi" userId="212745de-6f4c-463e-b919-dbfcfc966402" providerId="ADAL" clId="{49BE32A2-CA91-4B5B-A808-46C241E53306}" dt="2023-10-12T20:57:16.532" v="628" actId="1076"/>
        <pc:sldMkLst>
          <pc:docMk/>
          <pc:sldMk cId="1258604920" sldId="262"/>
        </pc:sldMkLst>
        <pc:spChg chg="mo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2" creationId="{E966E366-C9C1-878E-7DA3-A95FE38D9D5A}"/>
          </ac:spMkLst>
        </pc:spChg>
        <pc:spChg chg="mod">
          <ac:chgData name="Michele Linardi" userId="212745de-6f4c-463e-b919-dbfcfc966402" providerId="ADAL" clId="{49BE32A2-CA91-4B5B-A808-46C241E53306}" dt="2023-10-12T20:57:16.532" v="628" actId="1076"/>
          <ac:spMkLst>
            <pc:docMk/>
            <pc:sldMk cId="1258604920" sldId="262"/>
            <ac:spMk id="3" creationId="{7726ECFF-AFC8-6130-2FE9-29E34314186C}"/>
          </ac:spMkLst>
        </pc:spChg>
        <pc:spChg chg="ad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8" creationId="{100EDD19-6802-4EC3-95CE-CFFAB042CFD6}"/>
          </ac:spMkLst>
        </pc:spChg>
        <pc:spChg chg="add del">
          <ac:chgData name="Michele Linardi" userId="212745de-6f4c-463e-b919-dbfcfc966402" providerId="ADAL" clId="{49BE32A2-CA91-4B5B-A808-46C241E53306}" dt="2023-10-12T20:56:23.819" v="619" actId="26606"/>
          <ac:spMkLst>
            <pc:docMk/>
            <pc:sldMk cId="1258604920" sldId="262"/>
            <ac:spMk id="9" creationId="{2A0E4E09-FC02-4ADC-951A-3FFA90B6FE39}"/>
          </ac:spMkLst>
        </pc:spChg>
        <pc:spChg chg="ad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10" creationId="{DB17E863-922E-4C26-BD64-E8FD41D28661}"/>
          </ac:spMkLst>
        </pc:spChg>
        <pc:grpChg chg="add del">
          <ac:chgData name="Michele Linardi" userId="212745de-6f4c-463e-b919-dbfcfc966402" providerId="ADAL" clId="{49BE32A2-CA91-4B5B-A808-46C241E53306}" dt="2023-10-12T20:56:23.819" v="619" actId="26606"/>
          <ac:grpSpMkLst>
            <pc:docMk/>
            <pc:sldMk cId="1258604920" sldId="262"/>
            <ac:grpSpMk id="11" creationId="{3DFB5C00-6040-4666-9765-4391ECB26F36}"/>
          </ac:grpSpMkLst>
        </pc:grpChg>
        <pc:picChg chg="add del">
          <ac:chgData name="Michele Linardi" userId="212745de-6f4c-463e-b919-dbfcfc966402" providerId="ADAL" clId="{49BE32A2-CA91-4B5B-A808-46C241E53306}" dt="2023-10-12T20:56:23.819" v="619" actId="26606"/>
          <ac:picMkLst>
            <pc:docMk/>
            <pc:sldMk cId="1258604920" sldId="262"/>
            <ac:picMk id="5" creationId="{0FFDD713-ADE8-7610-A8F4-B8B3C907D78B}"/>
          </ac:picMkLst>
        </pc:picChg>
        <pc:picChg chg="add mod">
          <ac:chgData name="Michele Linardi" userId="212745de-6f4c-463e-b919-dbfcfc966402" providerId="ADAL" clId="{49BE32A2-CA91-4B5B-A808-46C241E53306}" dt="2023-10-12T20:57:16.532" v="628" actId="1076"/>
          <ac:picMkLst>
            <pc:docMk/>
            <pc:sldMk cId="1258604920" sldId="262"/>
            <ac:picMk id="6146" creationId="{AC151094-870C-64A6-208B-B3471FD69B8B}"/>
          </ac:picMkLst>
        </pc:picChg>
      </pc:sldChg>
      <pc:sldChg chg="addSp delSp modSp new mod setBg">
        <pc:chgData name="Michele Linardi" userId="212745de-6f4c-463e-b919-dbfcfc966402" providerId="ADAL" clId="{49BE32A2-CA91-4B5B-A808-46C241E53306}" dt="2023-10-12T20:59:37.344" v="637" actId="1076"/>
        <pc:sldMkLst>
          <pc:docMk/>
          <pc:sldMk cId="4194683464" sldId="263"/>
        </pc:sldMkLst>
        <pc:spChg chg="mod">
          <ac:chgData name="Michele Linardi" userId="212745de-6f4c-463e-b919-dbfcfc966402" providerId="ADAL" clId="{49BE32A2-CA91-4B5B-A808-46C241E53306}" dt="2023-10-12T20:55:33.631" v="604" actId="26606"/>
          <ac:spMkLst>
            <pc:docMk/>
            <pc:sldMk cId="4194683464" sldId="263"/>
            <ac:spMk id="2" creationId="{B26D2B99-4B6B-469E-7053-232C864FE09F}"/>
          </ac:spMkLst>
        </pc:spChg>
        <pc:spChg chg="add del mod">
          <ac:chgData name="Michele Linardi" userId="212745de-6f4c-463e-b919-dbfcfc966402" providerId="ADAL" clId="{49BE32A2-CA91-4B5B-A808-46C241E53306}" dt="2023-10-12T20:59:17.229" v="630" actId="478"/>
          <ac:spMkLst>
            <pc:docMk/>
            <pc:sldMk cId="4194683464" sldId="263"/>
            <ac:spMk id="3" creationId="{C8AB442E-16E8-109E-AF98-F0E7533596B3}"/>
          </ac:spMkLst>
        </pc:spChg>
        <pc:spChg chg="add del">
          <ac:chgData name="Michele Linardi" userId="212745de-6f4c-463e-b919-dbfcfc966402" providerId="ADAL" clId="{49BE32A2-CA91-4B5B-A808-46C241E53306}" dt="2023-10-12T20:55:33.631" v="604" actId="26606"/>
          <ac:spMkLst>
            <pc:docMk/>
            <pc:sldMk cId="4194683464" sldId="263"/>
            <ac:spMk id="9" creationId="{53306540-870A-7346-8CFF-A1B08DE50CF9}"/>
          </ac:spMkLst>
        </pc:spChg>
        <pc:grpChg chg="add del">
          <ac:chgData name="Michele Linardi" userId="212745de-6f4c-463e-b919-dbfcfc966402" providerId="ADAL" clId="{49BE32A2-CA91-4B5B-A808-46C241E53306}" dt="2023-10-12T20:55:33.631" v="604" actId="26606"/>
          <ac:grpSpMkLst>
            <pc:docMk/>
            <pc:sldMk cId="4194683464" sldId="263"/>
            <ac:grpSpMk id="11" creationId="{A6A79260-DC16-1E89-E412-78DBD431A19B}"/>
          </ac:grpSpMkLst>
        </pc:grpChg>
        <pc:picChg chg="add del">
          <ac:chgData name="Michele Linardi" userId="212745de-6f4c-463e-b919-dbfcfc966402" providerId="ADAL" clId="{49BE32A2-CA91-4B5B-A808-46C241E53306}" dt="2023-10-12T20:55:33.631" v="604" actId="26606"/>
          <ac:picMkLst>
            <pc:docMk/>
            <pc:sldMk cId="4194683464" sldId="263"/>
            <ac:picMk id="5" creationId="{2D87D9E9-095C-DFB3-0257-3E3BA12C6590}"/>
          </ac:picMkLst>
        </pc:picChg>
        <pc:picChg chg="add mod">
          <ac:chgData name="Michele Linardi" userId="212745de-6f4c-463e-b919-dbfcfc966402" providerId="ADAL" clId="{49BE32A2-CA91-4B5B-A808-46C241E53306}" dt="2023-10-12T20:59:37.344" v="637" actId="1076"/>
          <ac:picMkLst>
            <pc:docMk/>
            <pc:sldMk cId="4194683464" sldId="263"/>
            <ac:picMk id="7170" creationId="{F2A59F01-0D96-00B6-5D58-11A98F963B9D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21:00:53.861" v="646" actId="1076"/>
        <pc:sldMkLst>
          <pc:docMk/>
          <pc:sldMk cId="2153141088" sldId="264"/>
        </pc:sldMkLst>
        <pc:spChg chg="mod">
          <ac:chgData name="Michele Linardi" userId="212745de-6f4c-463e-b919-dbfcfc966402" providerId="ADAL" clId="{49BE32A2-CA91-4B5B-A808-46C241E53306}" dt="2023-10-12T21:00:40.196" v="638" actId="1076"/>
          <ac:spMkLst>
            <pc:docMk/>
            <pc:sldMk cId="2153141088" sldId="264"/>
            <ac:spMk id="2" creationId="{96778F1F-6B1A-F40E-B37D-BC51D01FD446}"/>
          </ac:spMkLst>
        </pc:spChg>
        <pc:spChg chg="del">
          <ac:chgData name="Michele Linardi" userId="212745de-6f4c-463e-b919-dbfcfc966402" providerId="ADAL" clId="{49BE32A2-CA91-4B5B-A808-46C241E53306}" dt="2023-10-12T21:00:43.036" v="639" actId="478"/>
          <ac:spMkLst>
            <pc:docMk/>
            <pc:sldMk cId="2153141088" sldId="264"/>
            <ac:spMk id="3" creationId="{2FBDB822-1656-DF89-B98B-4BBCA0B9F446}"/>
          </ac:spMkLst>
        </pc:spChg>
        <pc:picChg chg="add mod">
          <ac:chgData name="Michele Linardi" userId="212745de-6f4c-463e-b919-dbfcfc966402" providerId="ADAL" clId="{49BE32A2-CA91-4B5B-A808-46C241E53306}" dt="2023-10-12T21:00:53.861" v="646" actId="1076"/>
          <ac:picMkLst>
            <pc:docMk/>
            <pc:sldMk cId="2153141088" sldId="264"/>
            <ac:picMk id="8194" creationId="{0871521B-D712-4FC9-E7AB-1C1E7B493C17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14:36:26.263" v="588" actId="1076"/>
        <pc:sldMkLst>
          <pc:docMk/>
          <pc:sldMk cId="1584072865" sldId="265"/>
        </pc:sldMkLst>
        <pc:spChg chg="mod">
          <ac:chgData name="Michele Linardi" userId="212745de-6f4c-463e-b919-dbfcfc966402" providerId="ADAL" clId="{49BE32A2-CA91-4B5B-A808-46C241E53306}" dt="2023-10-12T14:35:43.987" v="580" actId="20577"/>
          <ac:spMkLst>
            <pc:docMk/>
            <pc:sldMk cId="1584072865" sldId="265"/>
            <ac:spMk id="2" creationId="{7C2DFF71-69DD-C568-27BA-AF3F3F72CED9}"/>
          </ac:spMkLst>
        </pc:spChg>
        <pc:spChg chg="del">
          <ac:chgData name="Michele Linardi" userId="212745de-6f4c-463e-b919-dbfcfc966402" providerId="ADAL" clId="{49BE32A2-CA91-4B5B-A808-46C241E53306}" dt="2023-10-12T14:36:09.869" v="581" actId="478"/>
          <ac:spMkLst>
            <pc:docMk/>
            <pc:sldMk cId="1584072865" sldId="265"/>
            <ac:spMk id="3" creationId="{D9B756DE-5CF8-51B6-0DD2-C32AC9800201}"/>
          </ac:spMkLst>
        </pc:spChg>
        <pc:spChg chg="add mod">
          <ac:chgData name="Michele Linardi" userId="212745de-6f4c-463e-b919-dbfcfc966402" providerId="ADAL" clId="{49BE32A2-CA91-4B5B-A808-46C241E53306}" dt="2023-10-12T14:36:26.263" v="588" actId="1076"/>
          <ac:spMkLst>
            <pc:docMk/>
            <pc:sldMk cId="1584072865" sldId="265"/>
            <ac:spMk id="5" creationId="{F6415A3A-C6A6-9731-6D41-7E221AB98236}"/>
          </ac:spMkLst>
        </pc:spChg>
        <pc:picChg chg="add mod">
          <ac:chgData name="Michele Linardi" userId="212745de-6f4c-463e-b919-dbfcfc966402" providerId="ADAL" clId="{49BE32A2-CA91-4B5B-A808-46C241E53306}" dt="2023-10-12T14:36:14.075" v="584" actId="1076"/>
          <ac:picMkLst>
            <pc:docMk/>
            <pc:sldMk cId="1584072865" sldId="265"/>
            <ac:picMk id="5122" creationId="{926D9B71-A967-C011-8E98-018B1CB5F952}"/>
          </ac:picMkLst>
        </pc:picChg>
      </pc:sldChg>
      <pc:sldChg chg="addSp modSp add mod">
        <pc:chgData name="Michele Linardi" userId="212745de-6f4c-463e-b919-dbfcfc966402" providerId="ADAL" clId="{49BE32A2-CA91-4B5B-A808-46C241E53306}" dt="2023-10-12T22:50:04.042" v="723" actId="20577"/>
        <pc:sldMkLst>
          <pc:docMk/>
          <pc:sldMk cId="404497330" sldId="266"/>
        </pc:sldMkLst>
        <pc:spChg chg="add mod">
          <ac:chgData name="Michele Linardi" userId="212745de-6f4c-463e-b919-dbfcfc966402" providerId="ADAL" clId="{49BE32A2-CA91-4B5B-A808-46C241E53306}" dt="2023-10-12T22:50:04.042" v="723" actId="20577"/>
          <ac:spMkLst>
            <pc:docMk/>
            <pc:sldMk cId="404497330" sldId="266"/>
            <ac:spMk id="2" creationId="{9626E71D-6A28-085E-8DCD-3B2A6C4A356E}"/>
          </ac:spMkLst>
        </pc:spChg>
        <pc:picChg chg="mod">
          <ac:chgData name="Michele Linardi" userId="212745de-6f4c-463e-b919-dbfcfc966402" providerId="ADAL" clId="{49BE32A2-CA91-4B5B-A808-46C241E53306}" dt="2023-10-12T21:26:12.692" v="651" actId="1076"/>
          <ac:picMkLst>
            <pc:docMk/>
            <pc:sldMk cId="404497330" sldId="266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22:55:43.207" v="749" actId="20577"/>
        <pc:sldMkLst>
          <pc:docMk/>
          <pc:sldMk cId="1415282413" sldId="267"/>
        </pc:sldMkLst>
        <pc:spChg chg="add mod">
          <ac:chgData name="Michele Linardi" userId="212745de-6f4c-463e-b919-dbfcfc966402" providerId="ADAL" clId="{49BE32A2-CA91-4B5B-A808-46C241E53306}" dt="2023-10-12T22:55:43.207" v="749" actId="20577"/>
          <ac:spMkLst>
            <pc:docMk/>
            <pc:sldMk cId="1415282413" sldId="267"/>
            <ac:spMk id="2" creationId="{305B9FCE-34A1-9F7C-FFD9-6F047828ECEC}"/>
          </ac:spMkLst>
        </pc:spChg>
        <pc:spChg chg="add">
          <ac:chgData name="Michele Linardi" userId="212745de-6f4c-463e-b919-dbfcfc966402" providerId="ADAL" clId="{49BE32A2-CA91-4B5B-A808-46C241E53306}" dt="2023-10-12T22:53:52.518" v="729"/>
          <ac:spMkLst>
            <pc:docMk/>
            <pc:sldMk cId="1415282413" sldId="267"/>
            <ac:spMk id="3" creationId="{18CD3231-87BA-C27B-3EB7-0B2E4D601093}"/>
          </ac:spMkLst>
        </pc:spChg>
        <pc:spChg chg="add mod">
          <ac:chgData name="Michele Linardi" userId="212745de-6f4c-463e-b919-dbfcfc966402" providerId="ADAL" clId="{49BE32A2-CA91-4B5B-A808-46C241E53306}" dt="2023-10-12T22:54:03.236" v="730"/>
          <ac:spMkLst>
            <pc:docMk/>
            <pc:sldMk cId="1415282413" sldId="267"/>
            <ac:spMk id="6" creationId="{0D0AF3A0-A0BE-8C36-8D7D-6975DBAD8530}"/>
          </ac:spMkLst>
        </pc:spChg>
        <pc:spChg chg="add del mod">
          <ac:chgData name="Michele Linardi" userId="212745de-6f4c-463e-b919-dbfcfc966402" providerId="ADAL" clId="{49BE32A2-CA91-4B5B-A808-46C241E53306}" dt="2023-10-12T22:54:27.748" v="733" actId="478"/>
          <ac:spMkLst>
            <pc:docMk/>
            <pc:sldMk cId="1415282413" sldId="267"/>
            <ac:spMk id="8" creationId="{6128256A-88F6-2FA3-2AED-BA7EF5CB41F5}"/>
          </ac:spMkLst>
        </pc:spChg>
        <pc:graphicFrameChg chg="add del mod">
          <ac:chgData name="Michele Linardi" userId="212745de-6f4c-463e-b919-dbfcfc966402" providerId="ADAL" clId="{49BE32A2-CA91-4B5B-A808-46C241E53306}" dt="2023-10-12T22:54:30.951" v="734" actId="478"/>
          <ac:graphicFrameMkLst>
            <pc:docMk/>
            <pc:sldMk cId="1415282413" sldId="267"/>
            <ac:graphicFrameMk id="5" creationId="{FA171B15-1D1C-74A6-7692-1D1CC78C0A85}"/>
          </ac:graphicFrameMkLst>
        </pc:graphicFrameChg>
        <pc:graphicFrameChg chg="add del mod">
          <ac:chgData name="Michele Linardi" userId="212745de-6f4c-463e-b919-dbfcfc966402" providerId="ADAL" clId="{49BE32A2-CA91-4B5B-A808-46C241E53306}" dt="2023-10-12T22:54:27.748" v="733" actId="478"/>
          <ac:graphicFrameMkLst>
            <pc:docMk/>
            <pc:sldMk cId="1415282413" sldId="267"/>
            <ac:graphicFrameMk id="7" creationId="{A16EC547-B118-3737-B961-7882B91912D5}"/>
          </ac:graphicFrameMkLst>
        </pc:graphicFrameChg>
        <pc:picChg chg="mod">
          <ac:chgData name="Michele Linardi" userId="212745de-6f4c-463e-b919-dbfcfc966402" providerId="ADAL" clId="{49BE32A2-CA91-4B5B-A808-46C241E53306}" dt="2023-10-12T21:27:45.710" v="656" actId="1076"/>
          <ac:picMkLst>
            <pc:docMk/>
            <pc:sldMk cId="1415282413" sldId="267"/>
            <ac:picMk id="1026" creationId="{77401BA7-02F3-0CC1-41BF-4405BAF7C96E}"/>
          </ac:picMkLst>
        </pc:picChg>
      </pc:sldChg>
      <pc:sldChg chg="addSp modSp add mod">
        <pc:chgData name="Michele Linardi" userId="212745de-6f4c-463e-b919-dbfcfc966402" providerId="ADAL" clId="{49BE32A2-CA91-4B5B-A808-46C241E53306}" dt="2023-10-12T22:56:00.348" v="751" actId="20577"/>
        <pc:sldMkLst>
          <pc:docMk/>
          <pc:sldMk cId="3382572230" sldId="268"/>
        </pc:sldMkLst>
        <pc:spChg chg="add mod">
          <ac:chgData name="Michele Linardi" userId="212745de-6f4c-463e-b919-dbfcfc966402" providerId="ADAL" clId="{49BE32A2-CA91-4B5B-A808-46C241E53306}" dt="2023-10-12T22:56:00.348" v="751" actId="20577"/>
          <ac:spMkLst>
            <pc:docMk/>
            <pc:sldMk cId="3382572230" sldId="268"/>
            <ac:spMk id="2" creationId="{B33EEA33-570A-6673-0B78-CB019FD6A27F}"/>
          </ac:spMkLst>
        </pc:spChg>
        <pc:picChg chg="mod">
          <ac:chgData name="Michele Linardi" userId="212745de-6f4c-463e-b919-dbfcfc966402" providerId="ADAL" clId="{49BE32A2-CA91-4B5B-A808-46C241E53306}" dt="2023-10-12T22:37:13.380" v="660" actId="1076"/>
          <ac:picMkLst>
            <pc:docMk/>
            <pc:sldMk cId="3382572230" sldId="268"/>
            <ac:picMk id="1026" creationId="{77401BA7-02F3-0CC1-41BF-4405BAF7C96E}"/>
          </ac:picMkLst>
        </pc:picChg>
      </pc:sldChg>
      <pc:sldChg chg="addSp delSp modSp new mod ord">
        <pc:chgData name="Michele Linardi" userId="212745de-6f4c-463e-b919-dbfcfc966402" providerId="ADAL" clId="{49BE32A2-CA91-4B5B-A808-46C241E53306}" dt="2023-10-12T22:58:51.358" v="792"/>
        <pc:sldMkLst>
          <pc:docMk/>
          <pc:sldMk cId="1737550076" sldId="269"/>
        </pc:sldMkLst>
        <pc:spChg chg="del">
          <ac:chgData name="Michele Linardi" userId="212745de-6f4c-463e-b919-dbfcfc966402" providerId="ADAL" clId="{49BE32A2-CA91-4B5B-A808-46C241E53306}" dt="2023-10-12T22:56:06.780" v="753" actId="478"/>
          <ac:spMkLst>
            <pc:docMk/>
            <pc:sldMk cId="1737550076" sldId="269"/>
            <ac:spMk id="2" creationId="{08F713A6-2A41-1AC2-020F-E32CFD491D5D}"/>
          </ac:spMkLst>
        </pc:spChg>
        <pc:spChg chg="del">
          <ac:chgData name="Michele Linardi" userId="212745de-6f4c-463e-b919-dbfcfc966402" providerId="ADAL" clId="{49BE32A2-CA91-4B5B-A808-46C241E53306}" dt="2023-10-12T22:56:10.311" v="754" actId="478"/>
          <ac:spMkLst>
            <pc:docMk/>
            <pc:sldMk cId="1737550076" sldId="269"/>
            <ac:spMk id="3" creationId="{9A1EEEF0-B120-F964-5630-3B77BC410A08}"/>
          </ac:spMkLst>
        </pc:spChg>
        <pc:spChg chg="add mod">
          <ac:chgData name="Michele Linardi" userId="212745de-6f4c-463e-b919-dbfcfc966402" providerId="ADAL" clId="{49BE32A2-CA91-4B5B-A808-46C241E53306}" dt="2023-10-12T22:57:56.796" v="788" actId="20577"/>
          <ac:spMkLst>
            <pc:docMk/>
            <pc:sldMk cId="1737550076" sldId="269"/>
            <ac:spMk id="6" creationId="{8FD047EF-4F9F-C95F-E645-445708B17B8B}"/>
          </ac:spMkLst>
        </pc:spChg>
        <pc:picChg chg="add del mod">
          <ac:chgData name="Michele Linardi" userId="212745de-6f4c-463e-b919-dbfcfc966402" providerId="ADAL" clId="{49BE32A2-CA91-4B5B-A808-46C241E53306}" dt="2023-10-12T22:57:36.145" v="769" actId="478"/>
          <ac:picMkLst>
            <pc:docMk/>
            <pc:sldMk cId="1737550076" sldId="269"/>
            <ac:picMk id="4" creationId="{D06D294C-F4D7-D293-9154-3ECB1D9EE048}"/>
          </ac:picMkLst>
        </pc:picChg>
        <pc:picChg chg="add mod">
          <ac:chgData name="Michele Linardi" userId="212745de-6f4c-463e-b919-dbfcfc966402" providerId="ADAL" clId="{49BE32A2-CA91-4B5B-A808-46C241E53306}" dt="2023-10-12T22:58:42.918" v="790" actId="1076"/>
          <ac:picMkLst>
            <pc:docMk/>
            <pc:sldMk cId="1737550076" sldId="269"/>
            <ac:picMk id="5" creationId="{E3FC74C2-69FA-4ADB-06CF-4ED9A66CF072}"/>
          </ac:picMkLst>
        </pc:picChg>
      </pc:sldChg>
    </pc:docChg>
  </pc:docChgLst>
  <pc:docChgLst>
    <pc:chgData name="Michele Linardi" userId="S::michele.linardi@cyu.fr::212745de-6f4c-463e-b919-dbfcfc966402" providerId="AD" clId="Web-{3239ECF8-6825-13E2-55A9-14888B2E1422}"/>
    <pc:docChg chg="addSld delSld modSld sldOrd">
      <pc:chgData name="Michele Linardi" userId="S::michele.linardi@cyu.fr::212745de-6f4c-463e-b919-dbfcfc966402" providerId="AD" clId="Web-{3239ECF8-6825-13E2-55A9-14888B2E1422}" dt="2023-10-21T15:50:16.653" v="434" actId="20577"/>
      <pc:docMkLst>
        <pc:docMk/>
      </pc:docMkLst>
      <pc:sldChg chg="modSp">
        <pc:chgData name="Michele Linardi" userId="S::michele.linardi@cyu.fr::212745de-6f4c-463e-b919-dbfcfc966402" providerId="AD" clId="Web-{3239ECF8-6825-13E2-55A9-14888B2E1422}" dt="2023-10-21T12:23:53.186" v="9" actId="20577"/>
        <pc:sldMkLst>
          <pc:docMk/>
          <pc:sldMk cId="1175082408" sldId="257"/>
        </pc:sldMkLst>
        <pc:spChg chg="mod">
          <ac:chgData name="Michele Linardi" userId="S::michele.linardi@cyu.fr::212745de-6f4c-463e-b919-dbfcfc966402" providerId="AD" clId="Web-{3239ECF8-6825-13E2-55A9-14888B2E1422}" dt="2023-10-21T12:23:53.186" v="9" actId="20577"/>
          <ac:spMkLst>
            <pc:docMk/>
            <pc:sldMk cId="1175082408" sldId="257"/>
            <ac:spMk id="2" creationId="{8AE9AB86-35E8-FEE8-C561-4A5A2FF2D306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51.516" v="17"/>
        <pc:sldMkLst>
          <pc:docMk/>
          <pc:sldMk cId="3087677535" sldId="258"/>
        </pc:sldMkLst>
      </pc:sldChg>
      <pc:sldChg chg="del">
        <pc:chgData name="Michele Linardi" userId="S::michele.linardi@cyu.fr::212745de-6f4c-463e-b919-dbfcfc966402" providerId="AD" clId="Web-{3239ECF8-6825-13E2-55A9-14888B2E1422}" dt="2023-10-21T12:24:57.454" v="23"/>
        <pc:sldMkLst>
          <pc:docMk/>
          <pc:sldMk cId="535137630" sldId="259"/>
        </pc:sldMkLst>
      </pc:sldChg>
      <pc:sldChg chg="del">
        <pc:chgData name="Michele Linardi" userId="S::michele.linardi@cyu.fr::212745de-6f4c-463e-b919-dbfcfc966402" providerId="AD" clId="Web-{3239ECF8-6825-13E2-55A9-14888B2E1422}" dt="2023-10-21T12:24:56.720" v="22"/>
        <pc:sldMkLst>
          <pc:docMk/>
          <pc:sldMk cId="2459466916" sldId="260"/>
        </pc:sldMkLst>
      </pc:sldChg>
      <pc:sldChg chg="modSp">
        <pc:chgData name="Michele Linardi" userId="S::michele.linardi@cyu.fr::212745de-6f4c-463e-b919-dbfcfc966402" providerId="AD" clId="Web-{3239ECF8-6825-13E2-55A9-14888B2E1422}" dt="2023-10-21T12:23:41.060" v="4" actId="20577"/>
        <pc:sldMkLst>
          <pc:docMk/>
          <pc:sldMk cId="3649159143" sldId="261"/>
        </pc:sldMkLst>
        <pc:spChg chg="mod">
          <ac:chgData name="Michele Linardi" userId="S::michele.linardi@cyu.fr::212745de-6f4c-463e-b919-dbfcfc966402" providerId="AD" clId="Web-{3239ECF8-6825-13E2-55A9-14888B2E1422}" dt="2023-10-21T12:23:41.060" v="4" actId="20577"/>
          <ac:spMkLst>
            <pc:docMk/>
            <pc:sldMk cId="3649159143" sldId="261"/>
            <ac:spMk id="3" creationId="{C5CC9056-0F4F-0F55-7838-347F27D88A17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00.171" v="12"/>
        <pc:sldMkLst>
          <pc:docMk/>
          <pc:sldMk cId="1258604920" sldId="262"/>
        </pc:sldMkLst>
      </pc:sldChg>
      <pc:sldChg chg="del">
        <pc:chgData name="Michele Linardi" userId="S::michele.linardi@cyu.fr::212745de-6f4c-463e-b919-dbfcfc966402" providerId="AD" clId="Web-{3239ECF8-6825-13E2-55A9-14888B2E1422}" dt="2023-10-21T12:23:59.624" v="11"/>
        <pc:sldMkLst>
          <pc:docMk/>
          <pc:sldMk cId="4194683464" sldId="263"/>
        </pc:sldMkLst>
      </pc:sldChg>
      <pc:sldChg chg="del">
        <pc:chgData name="Michele Linardi" userId="S::michele.linardi@cyu.fr::212745de-6f4c-463e-b919-dbfcfc966402" providerId="AD" clId="Web-{3239ECF8-6825-13E2-55A9-14888B2E1422}" dt="2023-10-21T12:23:58.983" v="10"/>
        <pc:sldMkLst>
          <pc:docMk/>
          <pc:sldMk cId="2153141088" sldId="264"/>
        </pc:sldMkLst>
      </pc:sldChg>
      <pc:sldChg chg="modSp">
        <pc:chgData name="Michele Linardi" userId="S::michele.linardi@cyu.fr::212745de-6f4c-463e-b919-dbfcfc966402" providerId="AD" clId="Web-{3239ECF8-6825-13E2-55A9-14888B2E1422}" dt="2023-10-21T12:24:11.921" v="16" actId="20577"/>
        <pc:sldMkLst>
          <pc:docMk/>
          <pc:sldMk cId="1584072865" sldId="265"/>
        </pc:sldMkLst>
        <pc:spChg chg="mod">
          <ac:chgData name="Michele Linardi" userId="S::michele.linardi@cyu.fr::212745de-6f4c-463e-b919-dbfcfc966402" providerId="AD" clId="Web-{3239ECF8-6825-13E2-55A9-14888B2E1422}" dt="2023-10-21T12:24:11.921" v="16" actId="20577"/>
          <ac:spMkLst>
            <pc:docMk/>
            <pc:sldMk cId="1584072865" sldId="265"/>
            <ac:spMk id="2" creationId="{7C2DFF71-69DD-C568-27BA-AF3F3F72CED9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52.344" v="18"/>
        <pc:sldMkLst>
          <pc:docMk/>
          <pc:sldMk cId="404497330" sldId="266"/>
        </pc:sldMkLst>
      </pc:sldChg>
      <pc:sldChg chg="addSp delSp modSp new add del">
        <pc:chgData name="Michele Linardi" userId="S::michele.linardi@cyu.fr::212745de-6f4c-463e-b919-dbfcfc966402" providerId="AD" clId="Web-{3239ECF8-6825-13E2-55A9-14888B2E1422}" dt="2023-10-21T14:18:12.344" v="199" actId="1076"/>
        <pc:sldMkLst>
          <pc:docMk/>
          <pc:sldMk cId="1870762526" sldId="266"/>
        </pc:sldMkLst>
        <pc:spChg chg="mod">
          <ac:chgData name="Michele Linardi" userId="S::michele.linardi@cyu.fr::212745de-6f4c-463e-b919-dbfcfc966402" providerId="AD" clId="Web-{3239ECF8-6825-13E2-55A9-14888B2E1422}" dt="2023-10-21T12:30:15.044" v="31" actId="20577"/>
          <ac:spMkLst>
            <pc:docMk/>
            <pc:sldMk cId="1870762526" sldId="266"/>
            <ac:spMk id="2" creationId="{9007C04F-C89A-37E2-D167-D6695F0E2618}"/>
          </ac:spMkLst>
        </pc:spChg>
        <pc:spChg chg="del mod">
          <ac:chgData name="Michele Linardi" userId="S::michele.linardi@cyu.fr::212745de-6f4c-463e-b919-dbfcfc966402" providerId="AD" clId="Web-{3239ECF8-6825-13E2-55A9-14888B2E1422}" dt="2023-10-21T12:30:43.327" v="34"/>
          <ac:spMkLst>
            <pc:docMk/>
            <pc:sldMk cId="1870762526" sldId="266"/>
            <ac:spMk id="3" creationId="{37D0ECF7-A740-B2B5-7F6F-A7CA46548BCD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4:18:12.344" v="199" actId="1076"/>
          <ac:picMkLst>
            <pc:docMk/>
            <pc:sldMk cId="1870762526" sldId="266"/>
            <ac:picMk id="3" creationId="{C3174642-9256-8397-5E68-4FA18921192F}"/>
          </ac:picMkLst>
        </pc:picChg>
      </pc:sldChg>
      <pc:sldChg chg="del">
        <pc:chgData name="Michele Linardi" userId="S::michele.linardi@cyu.fr::212745de-6f4c-463e-b919-dbfcfc966402" providerId="AD" clId="Web-{3239ECF8-6825-13E2-55A9-14888B2E1422}" dt="2023-10-21T12:24:53.204" v="19"/>
        <pc:sldMkLst>
          <pc:docMk/>
          <pc:sldMk cId="1415282413" sldId="267"/>
        </pc:sldMkLst>
      </pc:sldChg>
      <pc:sldChg chg="addSp delSp modSp new">
        <pc:chgData name="Michele Linardi" userId="S::michele.linardi@cyu.fr::212745de-6f4c-463e-b919-dbfcfc966402" providerId="AD" clId="Web-{3239ECF8-6825-13E2-55A9-14888B2E1422}" dt="2023-10-21T14:18:39.704" v="200"/>
        <pc:sldMkLst>
          <pc:docMk/>
          <pc:sldMk cId="2797147203" sldId="267"/>
        </pc:sldMkLst>
        <pc:spChg chg="mod">
          <ac:chgData name="Michele Linardi" userId="S::michele.linardi@cyu.fr::212745de-6f4c-463e-b919-dbfcfc966402" providerId="AD" clId="Web-{3239ECF8-6825-13E2-55A9-14888B2E1422}" dt="2023-10-21T13:22:07.622" v="57" actId="20577"/>
          <ac:spMkLst>
            <pc:docMk/>
            <pc:sldMk cId="2797147203" sldId="267"/>
            <ac:spMk id="2" creationId="{5C2D1069-6CDD-5C23-32B9-7B0607306071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18:39.704" v="200"/>
          <ac:spMkLst>
            <pc:docMk/>
            <pc:sldMk cId="2797147203" sldId="267"/>
            <ac:spMk id="3" creationId="{BCFDDF6E-48B5-F14E-C303-219F8995B9BB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18:39.704" v="200"/>
          <ac:picMkLst>
            <pc:docMk/>
            <pc:sldMk cId="2797147203" sldId="267"/>
            <ac:picMk id="4" creationId="{B13ED8FC-6A1F-48D2-222E-7D3F14123661}"/>
          </ac:picMkLst>
        </pc:picChg>
      </pc:sldChg>
      <pc:sldChg chg="modSp new add del">
        <pc:chgData name="Michele Linardi" userId="S::michele.linardi@cyu.fr::212745de-6f4c-463e-b919-dbfcfc966402" providerId="AD" clId="Web-{3239ECF8-6825-13E2-55A9-14888B2E1422}" dt="2023-10-21T13:13:56.382" v="53" actId="20577"/>
        <pc:sldMkLst>
          <pc:docMk/>
          <pc:sldMk cId="1312205891" sldId="268"/>
        </pc:sldMkLst>
        <pc:spChg chg="mod">
          <ac:chgData name="Michele Linardi" userId="S::michele.linardi@cyu.fr::212745de-6f4c-463e-b919-dbfcfc966402" providerId="AD" clId="Web-{3239ECF8-6825-13E2-55A9-14888B2E1422}" dt="2023-10-21T12:33:38.459" v="44" actId="20577"/>
          <ac:spMkLst>
            <pc:docMk/>
            <pc:sldMk cId="1312205891" sldId="268"/>
            <ac:spMk id="2" creationId="{EE4DCC03-1485-165B-46D2-AC7C94C05B20}"/>
          </ac:spMkLst>
        </pc:spChg>
        <pc:spChg chg="mod">
          <ac:chgData name="Michele Linardi" userId="S::michele.linardi@cyu.fr::212745de-6f4c-463e-b919-dbfcfc966402" providerId="AD" clId="Web-{3239ECF8-6825-13E2-55A9-14888B2E1422}" dt="2023-10-21T13:13:56.382" v="53" actId="20577"/>
          <ac:spMkLst>
            <pc:docMk/>
            <pc:sldMk cId="1312205891" sldId="268"/>
            <ac:spMk id="3" creationId="{16A5E50B-46D5-22DB-E9A4-B6FEE750D61E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53.938" v="20"/>
        <pc:sldMkLst>
          <pc:docMk/>
          <pc:sldMk cId="3382572230" sldId="268"/>
        </pc:sldMkLst>
      </pc:sldChg>
      <pc:sldChg chg="addSp delSp modSp new">
        <pc:chgData name="Michele Linardi" userId="S::michele.linardi@cyu.fr::212745de-6f4c-463e-b919-dbfcfc966402" providerId="AD" clId="Web-{3239ECF8-6825-13E2-55A9-14888B2E1422}" dt="2023-10-21T14:19:07.268" v="202" actId="1076"/>
        <pc:sldMkLst>
          <pc:docMk/>
          <pc:sldMk cId="1731223891" sldId="269"/>
        </pc:sldMkLst>
        <pc:spChg chg="mod">
          <ac:chgData name="Michele Linardi" userId="S::michele.linardi@cyu.fr::212745de-6f4c-463e-b919-dbfcfc966402" providerId="AD" clId="Web-{3239ECF8-6825-13E2-55A9-14888B2E1422}" dt="2023-10-21T13:22:19.778" v="68" actId="20577"/>
          <ac:spMkLst>
            <pc:docMk/>
            <pc:sldMk cId="1731223891" sldId="269"/>
            <ac:spMk id="2" creationId="{47D1FEAA-E48D-5CD0-A567-4D10E925B71A}"/>
          </ac:spMkLst>
        </pc:spChg>
        <pc:spChg chg="del mod">
          <ac:chgData name="Michele Linardi" userId="S::michele.linardi@cyu.fr::212745de-6f4c-463e-b919-dbfcfc966402" providerId="AD" clId="Web-{3239ECF8-6825-13E2-55A9-14888B2E1422}" dt="2023-10-21T14:19:05.971" v="201"/>
          <ac:spMkLst>
            <pc:docMk/>
            <pc:sldMk cId="1731223891" sldId="269"/>
            <ac:spMk id="3" creationId="{99A43A67-3F52-85FE-65EB-663E33AEB6C9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19:07.268" v="202" actId="1076"/>
          <ac:picMkLst>
            <pc:docMk/>
            <pc:sldMk cId="1731223891" sldId="269"/>
            <ac:picMk id="4" creationId="{D5C2573A-ED11-F29C-7EE4-2322CAA449D0}"/>
          </ac:picMkLst>
        </pc:picChg>
      </pc:sldChg>
      <pc:sldChg chg="del">
        <pc:chgData name="Michele Linardi" userId="S::michele.linardi@cyu.fr::212745de-6f4c-463e-b919-dbfcfc966402" providerId="AD" clId="Web-{3239ECF8-6825-13E2-55A9-14888B2E1422}" dt="2023-10-21T12:24:54.673" v="21"/>
        <pc:sldMkLst>
          <pc:docMk/>
          <pc:sldMk cId="1737550076" sldId="269"/>
        </pc:sldMkLst>
      </pc:sldChg>
      <pc:sldChg chg="modSp new ord">
        <pc:chgData name="Michele Linardi" userId="S::michele.linardi@cyu.fr::212745de-6f4c-463e-b919-dbfcfc966402" providerId="AD" clId="Web-{3239ECF8-6825-13E2-55A9-14888B2E1422}" dt="2023-10-21T15:50:16.653" v="434" actId="20577"/>
        <pc:sldMkLst>
          <pc:docMk/>
          <pc:sldMk cId="4132309490" sldId="270"/>
        </pc:sldMkLst>
        <pc:spChg chg="mod">
          <ac:chgData name="Michele Linardi" userId="S::michele.linardi@cyu.fr::212745de-6f4c-463e-b919-dbfcfc966402" providerId="AD" clId="Web-{3239ECF8-6825-13E2-55A9-14888B2E1422}" dt="2023-10-21T15:50:16.653" v="434" actId="20577"/>
          <ac:spMkLst>
            <pc:docMk/>
            <pc:sldMk cId="4132309490" sldId="270"/>
            <ac:spMk id="2" creationId="{57242FA5-6627-3B86-5C74-35AB206F891F}"/>
          </ac:spMkLst>
        </pc:spChg>
        <pc:spChg chg="mod">
          <ac:chgData name="Michele Linardi" userId="S::michele.linardi@cyu.fr::212745de-6f4c-463e-b919-dbfcfc966402" providerId="AD" clId="Web-{3239ECF8-6825-13E2-55A9-14888B2E1422}" dt="2023-10-21T14:42:47.109" v="241" actId="20577"/>
          <ac:spMkLst>
            <pc:docMk/>
            <pc:sldMk cId="4132309490" sldId="270"/>
            <ac:spMk id="3" creationId="{92EE1241-096E-5EDB-25A2-CA2D68D93EDB}"/>
          </ac:spMkLst>
        </pc:spChg>
      </pc:sldChg>
      <pc:sldChg chg="modSp new del">
        <pc:chgData name="Michele Linardi" userId="S::michele.linardi@cyu.fr::212745de-6f4c-463e-b919-dbfcfc966402" providerId="AD" clId="Web-{3239ECF8-6825-13E2-55A9-14888B2E1422}" dt="2023-10-21T14:19:23.065" v="204"/>
        <pc:sldMkLst>
          <pc:docMk/>
          <pc:sldMk cId="2974885300" sldId="271"/>
        </pc:sldMkLst>
        <pc:spChg chg="mod">
          <ac:chgData name="Michele Linardi" userId="S::michele.linardi@cyu.fr::212745de-6f4c-463e-b919-dbfcfc966402" providerId="AD" clId="Web-{3239ECF8-6825-13E2-55A9-14888B2E1422}" dt="2023-10-21T13:23:03.748" v="84" actId="20577"/>
          <ac:spMkLst>
            <pc:docMk/>
            <pc:sldMk cId="2974885300" sldId="271"/>
            <ac:spMk id="2" creationId="{F1B88D2E-AC59-2C19-8693-CE25FD5DF01A}"/>
          </ac:spMkLst>
        </pc:spChg>
      </pc:sldChg>
      <pc:sldChg chg="addSp delSp modSp new ord">
        <pc:chgData name="Michele Linardi" userId="S::michele.linardi@cyu.fr::212745de-6f4c-463e-b919-dbfcfc966402" providerId="AD" clId="Web-{3239ECF8-6825-13E2-55A9-14888B2E1422}" dt="2023-10-21T14:21:48.149" v="207"/>
        <pc:sldMkLst>
          <pc:docMk/>
          <pc:sldMk cId="522565626" sldId="272"/>
        </pc:sldMkLst>
        <pc:spChg chg="mod">
          <ac:chgData name="Michele Linardi" userId="S::michele.linardi@cyu.fr::212745de-6f4c-463e-b919-dbfcfc966402" providerId="AD" clId="Web-{3239ECF8-6825-13E2-55A9-14888B2E1422}" dt="2023-10-21T13:46:11.909" v="131" actId="20577"/>
          <ac:spMkLst>
            <pc:docMk/>
            <pc:sldMk cId="522565626" sldId="272"/>
            <ac:spMk id="2" creationId="{FC461B5D-D24A-3E9C-3B0C-FCB14750841E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21:48.149" v="207"/>
          <ac:spMkLst>
            <pc:docMk/>
            <pc:sldMk cId="522565626" sldId="272"/>
            <ac:spMk id="3" creationId="{47FB6AF4-F1E1-45D8-68C4-43AC5D117E95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21:48.149" v="207"/>
          <ac:picMkLst>
            <pc:docMk/>
            <pc:sldMk cId="522565626" sldId="272"/>
            <ac:picMk id="4" creationId="{C3653726-6360-FDCB-6EE5-7C33E6E44512}"/>
          </ac:picMkLst>
        </pc:picChg>
      </pc:sldChg>
      <pc:sldChg chg="addSp delSp modSp new ord">
        <pc:chgData name="Michele Linardi" userId="S::michele.linardi@cyu.fr::212745de-6f4c-463e-b919-dbfcfc966402" providerId="AD" clId="Web-{3239ECF8-6825-13E2-55A9-14888B2E1422}" dt="2023-10-21T14:19:47.957" v="206" actId="1076"/>
        <pc:sldMkLst>
          <pc:docMk/>
          <pc:sldMk cId="124001796" sldId="273"/>
        </pc:sldMkLst>
        <pc:spChg chg="mod">
          <ac:chgData name="Michele Linardi" userId="S::michele.linardi@cyu.fr::212745de-6f4c-463e-b919-dbfcfc966402" providerId="AD" clId="Web-{3239ECF8-6825-13E2-55A9-14888B2E1422}" dt="2023-10-21T13:34:45.996" v="94" actId="20577"/>
          <ac:spMkLst>
            <pc:docMk/>
            <pc:sldMk cId="124001796" sldId="273"/>
            <ac:spMk id="2" creationId="{496B4D26-320A-BFF8-F7B5-3C47A6197FEF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19:46.285" v="205"/>
          <ac:spMkLst>
            <pc:docMk/>
            <pc:sldMk cId="124001796" sldId="273"/>
            <ac:spMk id="3" creationId="{028E031E-5733-E6F0-66D9-3E5DE1CB067A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19:47.957" v="206" actId="1076"/>
          <ac:picMkLst>
            <pc:docMk/>
            <pc:sldMk cId="124001796" sldId="273"/>
            <ac:picMk id="4" creationId="{893CDC12-BE9F-F6C5-A831-0FD7461889D9}"/>
          </ac:picMkLst>
        </pc:picChg>
      </pc:sldChg>
      <pc:sldChg chg="addSp modSp new mod setBg">
        <pc:chgData name="Michele Linardi" userId="S::michele.linardi@cyu.fr::212745de-6f4c-463e-b919-dbfcfc966402" providerId="AD" clId="Web-{3239ECF8-6825-13E2-55A9-14888B2E1422}" dt="2023-10-21T13:56:16.331" v="178" actId="1076"/>
        <pc:sldMkLst>
          <pc:docMk/>
          <pc:sldMk cId="3894315862" sldId="274"/>
        </pc:sldMkLst>
        <pc:spChg chg="mod">
          <ac:chgData name="Michele Linardi" userId="S::michele.linardi@cyu.fr::212745de-6f4c-463e-b919-dbfcfc966402" providerId="AD" clId="Web-{3239ECF8-6825-13E2-55A9-14888B2E1422}" dt="2023-10-21T13:49:52.646" v="135"/>
          <ac:spMkLst>
            <pc:docMk/>
            <pc:sldMk cId="3894315862" sldId="274"/>
            <ac:spMk id="2" creationId="{8D9440F0-49B8-ED35-13AB-DB16A9CBB32D}"/>
          </ac:spMkLst>
        </pc:spChg>
        <pc:spChg chg="mod">
          <ac:chgData name="Michele Linardi" userId="S::michele.linardi@cyu.fr::212745de-6f4c-463e-b919-dbfcfc966402" providerId="AD" clId="Web-{3239ECF8-6825-13E2-55A9-14888B2E1422}" dt="2023-10-21T13:56:10.596" v="176" actId="20577"/>
          <ac:spMkLst>
            <pc:docMk/>
            <pc:sldMk cId="3894315862" sldId="274"/>
            <ac:spMk id="3" creationId="{C4156BF6-CD9F-326E-4312-6C937CB08C60}"/>
          </ac:spMkLst>
        </pc:spChg>
        <pc:spChg chg="add">
          <ac:chgData name="Michele Linardi" userId="S::michele.linardi@cyu.fr::212745de-6f4c-463e-b919-dbfcfc966402" providerId="AD" clId="Web-{3239ECF8-6825-13E2-55A9-14888B2E1422}" dt="2023-10-21T13:49:52.646" v="135"/>
          <ac:spMkLst>
            <pc:docMk/>
            <pc:sldMk cId="3894315862" sldId="274"/>
            <ac:spMk id="9" creationId="{F13C74B1-5B17-4795-BED0-7140497B445A}"/>
          </ac:spMkLst>
        </pc:spChg>
        <pc:spChg chg="add">
          <ac:chgData name="Michele Linardi" userId="S::michele.linardi@cyu.fr::212745de-6f4c-463e-b919-dbfcfc966402" providerId="AD" clId="Web-{3239ECF8-6825-13E2-55A9-14888B2E1422}" dt="2023-10-21T13:49:52.646" v="135"/>
          <ac:spMkLst>
            <pc:docMk/>
            <pc:sldMk cId="3894315862" sldId="274"/>
            <ac:spMk id="11" creationId="{D4974D33-8DC5-464E-8C6D-BE58F0669C17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3:56:16.331" v="178" actId="1076"/>
          <ac:picMkLst>
            <pc:docMk/>
            <pc:sldMk cId="3894315862" sldId="274"/>
            <ac:picMk id="4" creationId="{AC1D4C77-FCCE-405A-A926-1211E269A866}"/>
          </ac:picMkLst>
        </pc:picChg>
        <pc:picChg chg="add">
          <ac:chgData name="Michele Linardi" userId="S::michele.linardi@cyu.fr::212745de-6f4c-463e-b919-dbfcfc966402" providerId="AD" clId="Web-{3239ECF8-6825-13E2-55A9-14888B2E1422}" dt="2023-10-21T13:49:52.646" v="135"/>
          <ac:picMkLst>
            <pc:docMk/>
            <pc:sldMk cId="3894315862" sldId="274"/>
            <ac:picMk id="5" creationId="{0870D886-89AA-42CD-B54A-C41A0420D36F}"/>
          </ac:picMkLst>
        </pc:picChg>
      </pc:sldChg>
      <pc:sldChg chg="addSp delSp modSp new">
        <pc:chgData name="Michele Linardi" userId="S::michele.linardi@cyu.fr::212745de-6f4c-463e-b919-dbfcfc966402" providerId="AD" clId="Web-{3239ECF8-6825-13E2-55A9-14888B2E1422}" dt="2023-10-21T14:24:16.592" v="213" actId="1076"/>
        <pc:sldMkLst>
          <pc:docMk/>
          <pc:sldMk cId="3236503705" sldId="275"/>
        </pc:sldMkLst>
        <pc:spChg chg="mod">
          <ac:chgData name="Michele Linardi" userId="S::michele.linardi@cyu.fr::212745de-6f4c-463e-b919-dbfcfc966402" providerId="AD" clId="Web-{3239ECF8-6825-13E2-55A9-14888B2E1422}" dt="2023-10-21T14:23:59.403" v="210" actId="20577"/>
          <ac:spMkLst>
            <pc:docMk/>
            <pc:sldMk cId="3236503705" sldId="275"/>
            <ac:spMk id="2" creationId="{128BECE6-EA5B-5F83-648D-F58ABDDA82EC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24:03.607" v="211"/>
          <ac:spMkLst>
            <pc:docMk/>
            <pc:sldMk cId="3236503705" sldId="275"/>
            <ac:spMk id="3" creationId="{FE24EDEB-2EC6-6396-D706-A3552FFB083C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4:24:16.592" v="213" actId="1076"/>
          <ac:picMkLst>
            <pc:docMk/>
            <pc:sldMk cId="3236503705" sldId="275"/>
            <ac:picMk id="4" creationId="{B863AE36-92E4-2C36-FC50-FDB6C37FC2DC}"/>
          </ac:picMkLst>
        </pc:picChg>
      </pc:sldChg>
      <pc:sldChg chg="modSp new del">
        <pc:chgData name="Michele Linardi" userId="S::michele.linardi@cyu.fr::212745de-6f4c-463e-b919-dbfcfc966402" providerId="AD" clId="Web-{3239ECF8-6825-13E2-55A9-14888B2E1422}" dt="2023-10-21T15:49:53.371" v="430"/>
        <pc:sldMkLst>
          <pc:docMk/>
          <pc:sldMk cId="4001153845" sldId="276"/>
        </pc:sldMkLst>
        <pc:spChg chg="mod">
          <ac:chgData name="Michele Linardi" userId="S::michele.linardi@cyu.fr::212745de-6f4c-463e-b919-dbfcfc966402" providerId="AD" clId="Web-{3239ECF8-6825-13E2-55A9-14888B2E1422}" dt="2023-10-21T14:25:39.469" v="215" actId="20577"/>
          <ac:spMkLst>
            <pc:docMk/>
            <pc:sldMk cId="4001153845" sldId="276"/>
            <ac:spMk id="2" creationId="{666E9314-14E7-7FC8-9A5F-BE59A0458F19}"/>
          </ac:spMkLst>
        </pc:spChg>
      </pc:sldChg>
      <pc:sldChg chg="modSp new ord">
        <pc:chgData name="Michele Linardi" userId="S::michele.linardi@cyu.fr::212745de-6f4c-463e-b919-dbfcfc966402" providerId="AD" clId="Web-{3239ECF8-6825-13E2-55A9-14888B2E1422}" dt="2023-10-21T15:08:10.359" v="318" actId="20577"/>
        <pc:sldMkLst>
          <pc:docMk/>
          <pc:sldMk cId="3087312449" sldId="277"/>
        </pc:sldMkLst>
        <pc:spChg chg="mod">
          <ac:chgData name="Michele Linardi" userId="S::michele.linardi@cyu.fr::212745de-6f4c-463e-b919-dbfcfc966402" providerId="AD" clId="Web-{3239ECF8-6825-13E2-55A9-14888B2E1422}" dt="2023-10-21T14:41:34.169" v="221" actId="20577"/>
          <ac:spMkLst>
            <pc:docMk/>
            <pc:sldMk cId="3087312449" sldId="277"/>
            <ac:spMk id="2" creationId="{D6E5B228-5FBE-DB2C-E882-76434DF2EF41}"/>
          </ac:spMkLst>
        </pc:spChg>
        <pc:spChg chg="mod">
          <ac:chgData name="Michele Linardi" userId="S::michele.linardi@cyu.fr::212745de-6f4c-463e-b919-dbfcfc966402" providerId="AD" clId="Web-{3239ECF8-6825-13E2-55A9-14888B2E1422}" dt="2023-10-21T15:08:10.359" v="318" actId="20577"/>
          <ac:spMkLst>
            <pc:docMk/>
            <pc:sldMk cId="3087312449" sldId="277"/>
            <ac:spMk id="3" creationId="{4231887C-3760-76F5-662C-38DA9F00E5E4}"/>
          </ac:spMkLst>
        </pc:spChg>
      </pc:sldChg>
      <pc:sldChg chg="addSp delSp modSp new">
        <pc:chgData name="Michele Linardi" userId="S::michele.linardi@cyu.fr::212745de-6f4c-463e-b919-dbfcfc966402" providerId="AD" clId="Web-{3239ECF8-6825-13E2-55A9-14888B2E1422}" dt="2023-10-21T15:48:03.461" v="418" actId="20577"/>
        <pc:sldMkLst>
          <pc:docMk/>
          <pc:sldMk cId="4139509462" sldId="278"/>
        </pc:sldMkLst>
        <pc:spChg chg="mod">
          <ac:chgData name="Michele Linardi" userId="S::michele.linardi@cyu.fr::212745de-6f4c-463e-b919-dbfcfc966402" providerId="AD" clId="Web-{3239ECF8-6825-13E2-55A9-14888B2E1422}" dt="2023-10-21T15:46:59.286" v="388" actId="20577"/>
          <ac:spMkLst>
            <pc:docMk/>
            <pc:sldMk cId="4139509462" sldId="278"/>
            <ac:spMk id="2" creationId="{2E071B6E-4170-2073-0322-0B4FFCCC37E8}"/>
          </ac:spMkLst>
        </pc:spChg>
        <pc:spChg chg="mod">
          <ac:chgData name="Michele Linardi" userId="S::michele.linardi@cyu.fr::212745de-6f4c-463e-b919-dbfcfc966402" providerId="AD" clId="Web-{3239ECF8-6825-13E2-55A9-14888B2E1422}" dt="2023-10-21T15:48:03.461" v="418" actId="20577"/>
          <ac:spMkLst>
            <pc:docMk/>
            <pc:sldMk cId="4139509462" sldId="278"/>
            <ac:spMk id="3" creationId="{E3A207B7-BD55-6ACA-5FBF-2814D9DDC73D}"/>
          </ac:spMkLst>
        </pc:spChg>
        <pc:spChg chg="add del">
          <ac:chgData name="Michele Linardi" userId="S::michele.linardi@cyu.fr::212745de-6f4c-463e-b919-dbfcfc966402" providerId="AD" clId="Web-{3239ECF8-6825-13E2-55A9-14888B2E1422}" dt="2023-10-21T15:47:01.365" v="390"/>
          <ac:spMkLst>
            <pc:docMk/>
            <pc:sldMk cId="4139509462" sldId="278"/>
            <ac:spMk id="5" creationId="{390F4A6A-B68A-21DC-9B50-11AC6BD5BD4E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5:47:18.975" v="393" actId="1076"/>
          <ac:picMkLst>
            <pc:docMk/>
            <pc:sldMk cId="4139509462" sldId="278"/>
            <ac:picMk id="6" creationId="{D8C03B16-9C28-2E34-5F99-0D664816F01A}"/>
          </ac:picMkLst>
        </pc:picChg>
      </pc:sldChg>
      <pc:sldChg chg="addSp delSp modSp new">
        <pc:chgData name="Michele Linardi" userId="S::michele.linardi@cyu.fr::212745de-6f4c-463e-b919-dbfcfc966402" providerId="AD" clId="Web-{3239ECF8-6825-13E2-55A9-14888B2E1422}" dt="2023-10-21T15:06:29.666" v="301" actId="20577"/>
        <pc:sldMkLst>
          <pc:docMk/>
          <pc:sldMk cId="3447338253" sldId="279"/>
        </pc:sldMkLst>
        <pc:spChg chg="mod">
          <ac:chgData name="Michele Linardi" userId="S::michele.linardi@cyu.fr::212745de-6f4c-463e-b919-dbfcfc966402" providerId="AD" clId="Web-{3239ECF8-6825-13E2-55A9-14888B2E1422}" dt="2023-10-21T14:50:44.738" v="280" actId="20577"/>
          <ac:spMkLst>
            <pc:docMk/>
            <pc:sldMk cId="3447338253" sldId="279"/>
            <ac:spMk id="2" creationId="{E24B78BA-C961-AF07-B4CE-F11F869F435D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57:32.726" v="281"/>
          <ac:spMkLst>
            <pc:docMk/>
            <pc:sldMk cId="3447338253" sldId="279"/>
            <ac:spMk id="3" creationId="{725CC88F-DCAB-575F-BE3A-D0D90325E5FE}"/>
          </ac:spMkLst>
        </pc:spChg>
        <pc:spChg chg="add">
          <ac:chgData name="Michele Linardi" userId="S::michele.linardi@cyu.fr::212745de-6f4c-463e-b919-dbfcfc966402" providerId="AD" clId="Web-{3239ECF8-6825-13E2-55A9-14888B2E1422}" dt="2023-10-21T14:58:49.291" v="286"/>
          <ac:spMkLst>
            <pc:docMk/>
            <pc:sldMk cId="3447338253" sldId="279"/>
            <ac:spMk id="5" creationId="{AFC8227A-9A71-D549-8E6E-3E233427F3EE}"/>
          </ac:spMkLst>
        </pc:spChg>
        <pc:spChg chg="add mod">
          <ac:chgData name="Michele Linardi" userId="S::michele.linardi@cyu.fr::212745de-6f4c-463e-b919-dbfcfc966402" providerId="AD" clId="Web-{3239ECF8-6825-13E2-55A9-14888B2E1422}" dt="2023-10-21T15:06:29.666" v="301" actId="20577"/>
          <ac:spMkLst>
            <pc:docMk/>
            <pc:sldMk cId="3447338253" sldId="279"/>
            <ac:spMk id="7" creationId="{85A1A026-A37E-15D8-9DA7-941FC7C3726E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57:38.507" v="284" actId="1076"/>
          <ac:picMkLst>
            <pc:docMk/>
            <pc:sldMk cId="3447338253" sldId="279"/>
            <ac:picMk id="4" creationId="{D4A04874-FB04-9DD6-06C7-2B41FE0E10C7}"/>
          </ac:picMkLst>
        </pc:picChg>
      </pc:sldChg>
      <pc:sldChg chg="modSp new del">
        <pc:chgData name="Michele Linardi" userId="S::michele.linardi@cyu.fr::212745de-6f4c-463e-b919-dbfcfc966402" providerId="AD" clId="Web-{3239ECF8-6825-13E2-55A9-14888B2E1422}" dt="2023-10-21T14:47:16.153" v="272"/>
        <pc:sldMkLst>
          <pc:docMk/>
          <pc:sldMk cId="3515818561" sldId="279"/>
        </pc:sldMkLst>
        <pc:spChg chg="mod">
          <ac:chgData name="Michele Linardi" userId="S::michele.linardi@cyu.fr::212745de-6f4c-463e-b919-dbfcfc966402" providerId="AD" clId="Web-{3239ECF8-6825-13E2-55A9-14888B2E1422}" dt="2023-10-21T14:43:38.114" v="256" actId="20577"/>
          <ac:spMkLst>
            <pc:docMk/>
            <pc:sldMk cId="3515818561" sldId="279"/>
            <ac:spMk id="2" creationId="{FE024756-8024-9195-F296-54DD87169384}"/>
          </ac:spMkLst>
        </pc:spChg>
        <pc:spChg chg="mod">
          <ac:chgData name="Michele Linardi" userId="S::michele.linardi@cyu.fr::212745de-6f4c-463e-b919-dbfcfc966402" providerId="AD" clId="Web-{3239ECF8-6825-13E2-55A9-14888B2E1422}" dt="2023-10-21T14:47:15.856" v="271" actId="20577"/>
          <ac:spMkLst>
            <pc:docMk/>
            <pc:sldMk cId="3515818561" sldId="279"/>
            <ac:spMk id="3" creationId="{811B9FCD-4D39-44D4-A2D4-F8042CADF4DA}"/>
          </ac:spMkLst>
        </pc:spChg>
      </pc:sldChg>
      <pc:sldChg chg="modSp add replId">
        <pc:chgData name="Michele Linardi" userId="S::michele.linardi@cyu.fr::212745de-6f4c-463e-b919-dbfcfc966402" providerId="AD" clId="Web-{3239ECF8-6825-13E2-55A9-14888B2E1422}" dt="2023-10-21T15:49:39.089" v="428" actId="20577"/>
        <pc:sldMkLst>
          <pc:docMk/>
          <pc:sldMk cId="3935205963" sldId="280"/>
        </pc:sldMkLst>
        <pc:spChg chg="mod">
          <ac:chgData name="Michele Linardi" userId="S::michele.linardi@cyu.fr::212745de-6f4c-463e-b919-dbfcfc966402" providerId="AD" clId="Web-{3239ECF8-6825-13E2-55A9-14888B2E1422}" dt="2023-10-21T15:48:25.727" v="426" actId="20577"/>
          <ac:spMkLst>
            <pc:docMk/>
            <pc:sldMk cId="3935205963" sldId="280"/>
            <ac:spMk id="2" creationId="{2E071B6E-4170-2073-0322-0B4FFCCC37E8}"/>
          </ac:spMkLst>
        </pc:spChg>
        <pc:spChg chg="mod">
          <ac:chgData name="Michele Linardi" userId="S::michele.linardi@cyu.fr::212745de-6f4c-463e-b919-dbfcfc966402" providerId="AD" clId="Web-{3239ECF8-6825-13E2-55A9-14888B2E1422}" dt="2023-10-21T15:49:39.089" v="428" actId="20577"/>
          <ac:spMkLst>
            <pc:docMk/>
            <pc:sldMk cId="3935205963" sldId="280"/>
            <ac:spMk id="3" creationId="{E3A207B7-BD55-6ACA-5FBF-2814D9DDC73D}"/>
          </ac:spMkLst>
        </pc:spChg>
        <pc:picChg chg="mod">
          <ac:chgData name="Michele Linardi" userId="S::michele.linardi@cyu.fr::212745de-6f4c-463e-b919-dbfcfc966402" providerId="AD" clId="Web-{3239ECF8-6825-13E2-55A9-14888B2E1422}" dt="2023-10-21T15:48:27.071" v="427" actId="1076"/>
          <ac:picMkLst>
            <pc:docMk/>
            <pc:sldMk cId="3935205963" sldId="280"/>
            <ac:picMk id="6" creationId="{D8C03B16-9C28-2E34-5F99-0D664816F01A}"/>
          </ac:picMkLst>
        </pc:picChg>
      </pc:sldChg>
    </pc:docChg>
  </pc:docChgLst>
  <pc:docChgLst>
    <pc:chgData name="Michele Linardi" userId="212745de-6f4c-463e-b919-dbfcfc966402" providerId="ADAL" clId="{FC1B41C1-6F71-41FE-8418-89742E33CAD4}"/>
    <pc:docChg chg="undo custSel addSld delSld modSld sldOrd">
      <pc:chgData name="Michele Linardi" userId="212745de-6f4c-463e-b919-dbfcfc966402" providerId="ADAL" clId="{FC1B41C1-6F71-41FE-8418-89742E33CAD4}" dt="2023-10-22T22:55:43.337" v="3505" actId="1076"/>
      <pc:docMkLst>
        <pc:docMk/>
      </pc:docMkLst>
      <pc:sldChg chg="modSp mod">
        <pc:chgData name="Michele Linardi" userId="212745de-6f4c-463e-b919-dbfcfc966402" providerId="ADAL" clId="{FC1B41C1-6F71-41FE-8418-89742E33CAD4}" dt="2023-10-22T05:07:18.164" v="108" actId="255"/>
        <pc:sldMkLst>
          <pc:docMk/>
          <pc:sldMk cId="3649159143" sldId="261"/>
        </pc:sldMkLst>
        <pc:spChg chg="mod">
          <ac:chgData name="Michele Linardi" userId="212745de-6f4c-463e-b919-dbfcfc966402" providerId="ADAL" clId="{FC1B41C1-6F71-41FE-8418-89742E33CAD4}" dt="2023-10-22T05:07:18.164" v="108" actId="255"/>
          <ac:spMkLst>
            <pc:docMk/>
            <pc:sldMk cId="3649159143" sldId="261"/>
            <ac:spMk id="3" creationId="{C5CC9056-0F4F-0F55-7838-347F27D88A17}"/>
          </ac:spMkLst>
        </pc:spChg>
      </pc:sldChg>
      <pc:sldChg chg="addSp delSp modSp mod">
        <pc:chgData name="Michele Linardi" userId="212745de-6f4c-463e-b919-dbfcfc966402" providerId="ADAL" clId="{FC1B41C1-6F71-41FE-8418-89742E33CAD4}" dt="2023-10-22T05:29:07.005" v="601" actId="20577"/>
        <pc:sldMkLst>
          <pc:docMk/>
          <pc:sldMk cId="1870762526" sldId="266"/>
        </pc:sldMkLst>
        <pc:spChg chg="add mod">
          <ac:chgData name="Michele Linardi" userId="212745de-6f4c-463e-b919-dbfcfc966402" providerId="ADAL" clId="{FC1B41C1-6F71-41FE-8418-89742E33CAD4}" dt="2023-10-22T05:29:07.005" v="601" actId="20577"/>
          <ac:spMkLst>
            <pc:docMk/>
            <pc:sldMk cId="1870762526" sldId="266"/>
            <ac:spMk id="4" creationId="{FD56B07D-9273-7124-7830-FAB048DDAF4B}"/>
          </ac:spMkLst>
        </pc:spChg>
        <pc:picChg chg="del mod">
          <ac:chgData name="Michele Linardi" userId="212745de-6f4c-463e-b919-dbfcfc966402" providerId="ADAL" clId="{FC1B41C1-6F71-41FE-8418-89742E33CAD4}" dt="2023-10-22T05:26:18.515" v="566" actId="478"/>
          <ac:picMkLst>
            <pc:docMk/>
            <pc:sldMk cId="1870762526" sldId="266"/>
            <ac:picMk id="3" creationId="{C3174642-9256-8397-5E68-4FA18921192F}"/>
          </ac:picMkLst>
        </pc:picChg>
      </pc:sldChg>
      <pc:sldChg chg="addSp delSp modSp mod">
        <pc:chgData name="Michele Linardi" userId="212745de-6f4c-463e-b919-dbfcfc966402" providerId="ADAL" clId="{FC1B41C1-6F71-41FE-8418-89742E33CAD4}" dt="2023-10-22T06:16:01.608" v="2042" actId="27636"/>
        <pc:sldMkLst>
          <pc:docMk/>
          <pc:sldMk cId="2797147203" sldId="267"/>
        </pc:sldMkLst>
        <pc:spChg chg="mod">
          <ac:chgData name="Michele Linardi" userId="212745de-6f4c-463e-b919-dbfcfc966402" providerId="ADAL" clId="{FC1B41C1-6F71-41FE-8418-89742E33CAD4}" dt="2023-10-22T06:15:47.898" v="2008" actId="20577"/>
          <ac:spMkLst>
            <pc:docMk/>
            <pc:sldMk cId="2797147203" sldId="267"/>
            <ac:spMk id="2" creationId="{5C2D1069-6CDD-5C23-32B9-7B0607306071}"/>
          </ac:spMkLst>
        </pc:spChg>
        <pc:spChg chg="add mod">
          <ac:chgData name="Michele Linardi" userId="212745de-6f4c-463e-b919-dbfcfc966402" providerId="ADAL" clId="{FC1B41C1-6F71-41FE-8418-89742E33CAD4}" dt="2023-10-22T06:16:01.608" v="2042" actId="27636"/>
          <ac:spMkLst>
            <pc:docMk/>
            <pc:sldMk cId="2797147203" sldId="267"/>
            <ac:spMk id="5" creationId="{12C6E074-EA56-2646-A849-FC997790402A}"/>
          </ac:spMkLst>
        </pc:spChg>
        <pc:picChg chg="del">
          <ac:chgData name="Michele Linardi" userId="212745de-6f4c-463e-b919-dbfcfc966402" providerId="ADAL" clId="{FC1B41C1-6F71-41FE-8418-89742E33CAD4}" dt="2023-10-22T05:29:48.843" v="602" actId="478"/>
          <ac:picMkLst>
            <pc:docMk/>
            <pc:sldMk cId="2797147203" sldId="267"/>
            <ac:picMk id="4" creationId="{B13ED8FC-6A1F-48D2-222E-7D3F14123661}"/>
          </ac:picMkLst>
        </pc:picChg>
      </pc:sldChg>
      <pc:sldChg chg="modSp mod">
        <pc:chgData name="Michele Linardi" userId="212745de-6f4c-463e-b919-dbfcfc966402" providerId="ADAL" clId="{FC1B41C1-6F71-41FE-8418-89742E33CAD4}" dt="2023-10-22T05:21:29.991" v="340" actId="20578"/>
        <pc:sldMkLst>
          <pc:docMk/>
          <pc:sldMk cId="1312205891" sldId="268"/>
        </pc:sldMkLst>
        <pc:spChg chg="mod">
          <ac:chgData name="Michele Linardi" userId="212745de-6f4c-463e-b919-dbfcfc966402" providerId="ADAL" clId="{FC1B41C1-6F71-41FE-8418-89742E33CAD4}" dt="2023-10-22T05:21:29.991" v="340" actId="20578"/>
          <ac:spMkLst>
            <pc:docMk/>
            <pc:sldMk cId="1312205891" sldId="268"/>
            <ac:spMk id="3" creationId="{16A5E50B-46D5-22DB-E9A4-B6FEE750D61E}"/>
          </ac:spMkLst>
        </pc:spChg>
      </pc:sldChg>
      <pc:sldChg chg="addSp delSp modSp mod">
        <pc:chgData name="Michele Linardi" userId="212745de-6f4c-463e-b919-dbfcfc966402" providerId="ADAL" clId="{FC1B41C1-6F71-41FE-8418-89742E33CAD4}" dt="2023-10-22T07:16:21.919" v="2164" actId="478"/>
        <pc:sldMkLst>
          <pc:docMk/>
          <pc:sldMk cId="1731223891" sldId="269"/>
        </pc:sldMkLst>
        <pc:spChg chg="add mod ord">
          <ac:chgData name="Michele Linardi" userId="212745de-6f4c-463e-b919-dbfcfc966402" providerId="ADAL" clId="{FC1B41C1-6F71-41FE-8418-89742E33CAD4}" dt="2023-10-22T07:16:13.568" v="2161"/>
          <ac:spMkLst>
            <pc:docMk/>
            <pc:sldMk cId="1731223891" sldId="269"/>
            <ac:spMk id="3" creationId="{6A6BC1B8-ABE1-B398-8C2A-9E0EBBF8885C}"/>
          </ac:spMkLst>
        </pc:spChg>
        <pc:spChg chg="add del mod">
          <ac:chgData name="Michele Linardi" userId="212745de-6f4c-463e-b919-dbfcfc966402" providerId="ADAL" clId="{FC1B41C1-6F71-41FE-8418-89742E33CAD4}" dt="2023-10-22T07:16:21.919" v="2164" actId="478"/>
          <ac:spMkLst>
            <pc:docMk/>
            <pc:sldMk cId="1731223891" sldId="269"/>
            <ac:spMk id="6" creationId="{88E79495-1641-4E1E-87CD-999E8D65C8FE}"/>
          </ac:spMkLst>
        </pc:spChg>
        <pc:picChg chg="del mod">
          <ac:chgData name="Michele Linardi" userId="212745de-6f4c-463e-b919-dbfcfc966402" providerId="ADAL" clId="{FC1B41C1-6F71-41FE-8418-89742E33CAD4}" dt="2023-10-22T07:16:17.844" v="2162" actId="478"/>
          <ac:picMkLst>
            <pc:docMk/>
            <pc:sldMk cId="1731223891" sldId="269"/>
            <ac:picMk id="4" creationId="{D5C2573A-ED11-F29C-7EE4-2322CAA449D0}"/>
          </ac:picMkLst>
        </pc:picChg>
      </pc:sldChg>
      <pc:sldChg chg="modSp mod">
        <pc:chgData name="Michele Linardi" userId="212745de-6f4c-463e-b919-dbfcfc966402" providerId="ADAL" clId="{FC1B41C1-6F71-41FE-8418-89742E33CAD4}" dt="2023-10-22T22:02:15.515" v="3169" actId="20577"/>
        <pc:sldMkLst>
          <pc:docMk/>
          <pc:sldMk cId="4132309490" sldId="270"/>
        </pc:sldMkLst>
        <pc:spChg chg="mod">
          <ac:chgData name="Michele Linardi" userId="212745de-6f4c-463e-b919-dbfcfc966402" providerId="ADAL" clId="{FC1B41C1-6F71-41FE-8418-89742E33CAD4}" dt="2023-10-22T22:02:15.515" v="3169" actId="20577"/>
          <ac:spMkLst>
            <pc:docMk/>
            <pc:sldMk cId="4132309490" sldId="270"/>
            <ac:spMk id="3" creationId="{92EE1241-096E-5EDB-25A2-CA2D68D93EDB}"/>
          </ac:spMkLst>
        </pc:spChg>
      </pc:sldChg>
      <pc:sldChg chg="addSp delSp modSp mod">
        <pc:chgData name="Michele Linardi" userId="212745de-6f4c-463e-b919-dbfcfc966402" providerId="ADAL" clId="{FC1B41C1-6F71-41FE-8418-89742E33CAD4}" dt="2023-10-22T20:57:37.453" v="2729" actId="20577"/>
        <pc:sldMkLst>
          <pc:docMk/>
          <pc:sldMk cId="522565626" sldId="272"/>
        </pc:sldMkLst>
        <pc:spChg chg="add mod">
          <ac:chgData name="Michele Linardi" userId="212745de-6f4c-463e-b919-dbfcfc966402" providerId="ADAL" clId="{FC1B41C1-6F71-41FE-8418-89742E33CAD4}" dt="2023-10-22T20:57:37.453" v="2729" actId="20577"/>
          <ac:spMkLst>
            <pc:docMk/>
            <pc:sldMk cId="522565626" sldId="272"/>
            <ac:spMk id="3" creationId="{2E14E467-FD20-73A2-9903-2B910FA3C38B}"/>
          </ac:spMkLst>
        </pc:spChg>
        <pc:spChg chg="add del mod">
          <ac:chgData name="Michele Linardi" userId="212745de-6f4c-463e-b919-dbfcfc966402" providerId="ADAL" clId="{FC1B41C1-6F71-41FE-8418-89742E33CAD4}" dt="2023-10-22T20:56:45.811" v="2719" actId="478"/>
          <ac:spMkLst>
            <pc:docMk/>
            <pc:sldMk cId="522565626" sldId="272"/>
            <ac:spMk id="6" creationId="{79C4D611-6C9C-FECA-2C8E-BD18C1450B77}"/>
          </ac:spMkLst>
        </pc:spChg>
        <pc:picChg chg="del mod">
          <ac:chgData name="Michele Linardi" userId="212745de-6f4c-463e-b919-dbfcfc966402" providerId="ADAL" clId="{FC1B41C1-6F71-41FE-8418-89742E33CAD4}" dt="2023-10-22T20:56:41.862" v="2718" actId="478"/>
          <ac:picMkLst>
            <pc:docMk/>
            <pc:sldMk cId="522565626" sldId="272"/>
            <ac:picMk id="4" creationId="{C3653726-6360-FDCB-6EE5-7C33E6E44512}"/>
          </ac:picMkLst>
        </pc:picChg>
      </pc:sldChg>
      <pc:sldChg chg="addSp delSp modSp mod">
        <pc:chgData name="Michele Linardi" userId="212745de-6f4c-463e-b919-dbfcfc966402" providerId="ADAL" clId="{FC1B41C1-6F71-41FE-8418-89742E33CAD4}" dt="2023-10-22T20:07:48.115" v="2360" actId="20577"/>
        <pc:sldMkLst>
          <pc:docMk/>
          <pc:sldMk cId="124001796" sldId="273"/>
        </pc:sldMkLst>
        <pc:spChg chg="add mod ord">
          <ac:chgData name="Michele Linardi" userId="212745de-6f4c-463e-b919-dbfcfc966402" providerId="ADAL" clId="{FC1B41C1-6F71-41FE-8418-89742E33CAD4}" dt="2023-10-22T20:07:48.115" v="2360" actId="20577"/>
          <ac:spMkLst>
            <pc:docMk/>
            <pc:sldMk cId="124001796" sldId="273"/>
            <ac:spMk id="3" creationId="{35E895D8-A2CC-B112-C8C4-FBDAF6678055}"/>
          </ac:spMkLst>
        </pc:spChg>
        <pc:spChg chg="add del mod">
          <ac:chgData name="Michele Linardi" userId="212745de-6f4c-463e-b919-dbfcfc966402" providerId="ADAL" clId="{FC1B41C1-6F71-41FE-8418-89742E33CAD4}" dt="2023-10-22T07:18:25.657" v="2215" actId="478"/>
          <ac:spMkLst>
            <pc:docMk/>
            <pc:sldMk cId="124001796" sldId="273"/>
            <ac:spMk id="5" creationId="{197DB9B2-5D29-4CCC-10E5-5117F9D4FF8A}"/>
          </ac:spMkLst>
        </pc:spChg>
        <pc:spChg chg="add del">
          <ac:chgData name="Michele Linardi" userId="212745de-6f4c-463e-b919-dbfcfc966402" providerId="ADAL" clId="{FC1B41C1-6F71-41FE-8418-89742E33CAD4}" dt="2023-10-22T07:18:11.019" v="2206" actId="22"/>
          <ac:spMkLst>
            <pc:docMk/>
            <pc:sldMk cId="124001796" sldId="273"/>
            <ac:spMk id="7" creationId="{0E0AD930-910A-6BB5-87C3-F2F8B55F1212}"/>
          </ac:spMkLst>
        </pc:spChg>
        <pc:spChg chg="add del mod">
          <ac:chgData name="Michele Linardi" userId="212745de-6f4c-463e-b919-dbfcfc966402" providerId="ADAL" clId="{FC1B41C1-6F71-41FE-8418-89742E33CAD4}" dt="2023-10-22T07:22:15.782" v="2309" actId="478"/>
          <ac:spMkLst>
            <pc:docMk/>
            <pc:sldMk cId="124001796" sldId="273"/>
            <ac:spMk id="9" creationId="{255C090F-C8E8-BB23-AF75-8C900B9A8ACC}"/>
          </ac:spMkLst>
        </pc:spChg>
        <pc:picChg chg="del mod">
          <ac:chgData name="Michele Linardi" userId="212745de-6f4c-463e-b919-dbfcfc966402" providerId="ADAL" clId="{FC1B41C1-6F71-41FE-8418-89742E33CAD4}" dt="2023-10-22T07:22:03.895" v="2307" actId="478"/>
          <ac:picMkLst>
            <pc:docMk/>
            <pc:sldMk cId="124001796" sldId="273"/>
            <ac:picMk id="4" creationId="{893CDC12-BE9F-F6C5-A831-0FD7461889D9}"/>
          </ac:picMkLst>
        </pc:picChg>
      </pc:sldChg>
      <pc:sldChg chg="addSp delSp modSp mod">
        <pc:chgData name="Michele Linardi" userId="212745de-6f4c-463e-b919-dbfcfc966402" providerId="ADAL" clId="{FC1B41C1-6F71-41FE-8418-89742E33CAD4}" dt="2023-10-22T05:40:20.287" v="1055" actId="20577"/>
        <pc:sldMkLst>
          <pc:docMk/>
          <pc:sldMk cId="3236503705" sldId="275"/>
        </pc:sldMkLst>
        <pc:spChg chg="add mod">
          <ac:chgData name="Michele Linardi" userId="212745de-6f4c-463e-b919-dbfcfc966402" providerId="ADAL" clId="{FC1B41C1-6F71-41FE-8418-89742E33CAD4}" dt="2023-10-22T05:40:20.287" v="1055" actId="20577"/>
          <ac:spMkLst>
            <pc:docMk/>
            <pc:sldMk cId="3236503705" sldId="275"/>
            <ac:spMk id="3" creationId="{74FC633B-CCD0-EDA8-8C7B-E6D0954D9C2C}"/>
          </ac:spMkLst>
        </pc:spChg>
        <pc:picChg chg="del mod">
          <ac:chgData name="Michele Linardi" userId="212745de-6f4c-463e-b919-dbfcfc966402" providerId="ADAL" clId="{FC1B41C1-6F71-41FE-8418-89742E33CAD4}" dt="2023-10-22T05:38:13.554" v="903" actId="478"/>
          <ac:picMkLst>
            <pc:docMk/>
            <pc:sldMk cId="3236503705" sldId="275"/>
            <ac:picMk id="4" creationId="{B863AE36-92E4-2C36-FC50-FDB6C37FC2DC}"/>
          </ac:picMkLst>
        </pc:picChg>
      </pc:sldChg>
      <pc:sldChg chg="addSp delSp modSp mod ord">
        <pc:chgData name="Michele Linardi" userId="212745de-6f4c-463e-b919-dbfcfc966402" providerId="ADAL" clId="{FC1B41C1-6F71-41FE-8418-89742E33CAD4}" dt="2023-10-22T21:16:31.842" v="3041" actId="20577"/>
        <pc:sldMkLst>
          <pc:docMk/>
          <pc:sldMk cId="3087312449" sldId="277"/>
        </pc:sldMkLst>
        <pc:spChg chg="mod">
          <ac:chgData name="Michele Linardi" userId="212745de-6f4c-463e-b919-dbfcfc966402" providerId="ADAL" clId="{FC1B41C1-6F71-41FE-8418-89742E33CAD4}" dt="2023-10-22T21:16:31.842" v="3041" actId="20577"/>
          <ac:spMkLst>
            <pc:docMk/>
            <pc:sldMk cId="3087312449" sldId="277"/>
            <ac:spMk id="3" creationId="{4231887C-3760-76F5-662C-38DA9F00E5E4}"/>
          </ac:spMkLst>
        </pc:spChg>
        <pc:spChg chg="add mod">
          <ac:chgData name="Michele Linardi" userId="212745de-6f4c-463e-b919-dbfcfc966402" providerId="ADAL" clId="{FC1B41C1-6F71-41FE-8418-89742E33CAD4}" dt="2023-10-22T21:15:28.850" v="3006" actId="21"/>
          <ac:spMkLst>
            <pc:docMk/>
            <pc:sldMk cId="3087312449" sldId="277"/>
            <ac:spMk id="4" creationId="{50A1028D-BD82-1D31-A1E0-08DC4BB139D9}"/>
          </ac:spMkLst>
        </pc:spChg>
        <pc:spChg chg="add del mod">
          <ac:chgData name="Michele Linardi" userId="212745de-6f4c-463e-b919-dbfcfc966402" providerId="ADAL" clId="{FC1B41C1-6F71-41FE-8418-89742E33CAD4}" dt="2023-10-22T21:15:24.869" v="3005"/>
          <ac:spMkLst>
            <pc:docMk/>
            <pc:sldMk cId="3087312449" sldId="277"/>
            <ac:spMk id="5" creationId="{2CB75ED0-A214-8DEB-9759-2FD5023205CC}"/>
          </ac:spMkLst>
        </pc:spChg>
      </pc:sldChg>
      <pc:sldChg chg="modSp mod">
        <pc:chgData name="Michele Linardi" userId="212745de-6f4c-463e-b919-dbfcfc966402" providerId="ADAL" clId="{FC1B41C1-6F71-41FE-8418-89742E33CAD4}" dt="2023-10-22T06:06:21.387" v="1514" actId="313"/>
        <pc:sldMkLst>
          <pc:docMk/>
          <pc:sldMk cId="4139509462" sldId="278"/>
        </pc:sldMkLst>
        <pc:spChg chg="mod">
          <ac:chgData name="Michele Linardi" userId="212745de-6f4c-463e-b919-dbfcfc966402" providerId="ADAL" clId="{FC1B41C1-6F71-41FE-8418-89742E33CAD4}" dt="2023-10-22T06:06:21.387" v="1514" actId="313"/>
          <ac:spMkLst>
            <pc:docMk/>
            <pc:sldMk cId="4139509462" sldId="278"/>
            <ac:spMk id="3" creationId="{E3A207B7-BD55-6ACA-5FBF-2814D9DDC73D}"/>
          </ac:spMkLst>
        </pc:spChg>
      </pc:sldChg>
      <pc:sldChg chg="addSp delSp modSp mod ord">
        <pc:chgData name="Michele Linardi" userId="212745de-6f4c-463e-b919-dbfcfc966402" providerId="ADAL" clId="{FC1B41C1-6F71-41FE-8418-89742E33CAD4}" dt="2023-10-22T22:53:16.188" v="3474" actId="1076"/>
        <pc:sldMkLst>
          <pc:docMk/>
          <pc:sldMk cId="3447338253" sldId="279"/>
        </pc:sldMkLst>
        <pc:spChg chg="add del mod">
          <ac:chgData name="Michele Linardi" userId="212745de-6f4c-463e-b919-dbfcfc966402" providerId="ADAL" clId="{FC1B41C1-6F71-41FE-8418-89742E33CAD4}" dt="2023-10-22T20:58:50.917" v="2735"/>
          <ac:spMkLst>
            <pc:docMk/>
            <pc:sldMk cId="3447338253" sldId="279"/>
            <ac:spMk id="3" creationId="{902718CC-8AE0-105B-E6FC-55EB5946B03E}"/>
          </ac:spMkLst>
        </pc:spChg>
        <pc:spChg chg="add del mod">
          <ac:chgData name="Michele Linardi" userId="212745de-6f4c-463e-b919-dbfcfc966402" providerId="ADAL" clId="{FC1B41C1-6F71-41FE-8418-89742E33CAD4}" dt="2023-10-22T21:13:01.718" v="2988"/>
          <ac:spMkLst>
            <pc:docMk/>
            <pc:sldMk cId="3447338253" sldId="279"/>
            <ac:spMk id="3" creationId="{F5B77AED-4EB1-155F-F145-EF25214858E5}"/>
          </ac:spMkLst>
        </pc:spChg>
        <pc:spChg chg="add mod">
          <ac:chgData name="Michele Linardi" userId="212745de-6f4c-463e-b919-dbfcfc966402" providerId="ADAL" clId="{FC1B41C1-6F71-41FE-8418-89742E33CAD4}" dt="2023-10-22T22:53:16.188" v="3474" actId="1076"/>
          <ac:spMkLst>
            <pc:docMk/>
            <pc:sldMk cId="3447338253" sldId="279"/>
            <ac:spMk id="4" creationId="{4255CDB0-DFCA-7B54-B061-3AB3F72F73C1}"/>
          </ac:spMkLst>
        </pc:spChg>
        <pc:spChg chg="add mod">
          <ac:chgData name="Michele Linardi" userId="212745de-6f4c-463e-b919-dbfcfc966402" providerId="ADAL" clId="{FC1B41C1-6F71-41FE-8418-89742E33CAD4}" dt="2023-10-22T21:11:50.593" v="2968" actId="1076"/>
          <ac:spMkLst>
            <pc:docMk/>
            <pc:sldMk cId="3447338253" sldId="279"/>
            <ac:spMk id="6" creationId="{4BEC0C4F-6DE3-E7EA-804A-9F0D27E0F621}"/>
          </ac:spMkLst>
        </pc:spChg>
        <pc:spChg chg="add del mod">
          <ac:chgData name="Michele Linardi" userId="212745de-6f4c-463e-b919-dbfcfc966402" providerId="ADAL" clId="{FC1B41C1-6F71-41FE-8418-89742E33CAD4}" dt="2023-10-22T20:59:04.511" v="2737"/>
          <ac:spMkLst>
            <pc:docMk/>
            <pc:sldMk cId="3447338253" sldId="279"/>
            <ac:spMk id="6" creationId="{511FDA55-B8DB-C61F-016E-1F374987E4D5}"/>
          </ac:spMkLst>
        </pc:spChg>
        <pc:spChg chg="del mod">
          <ac:chgData name="Michele Linardi" userId="212745de-6f4c-463e-b919-dbfcfc966402" providerId="ADAL" clId="{FC1B41C1-6F71-41FE-8418-89742E33CAD4}" dt="2023-10-22T21:08:24.754" v="2913" actId="478"/>
          <ac:spMkLst>
            <pc:docMk/>
            <pc:sldMk cId="3447338253" sldId="279"/>
            <ac:spMk id="7" creationId="{85A1A026-A37E-15D8-9DA7-941FC7C3726E}"/>
          </ac:spMkLst>
        </pc:spChg>
        <pc:spChg chg="add mod ord">
          <ac:chgData name="Michele Linardi" userId="212745de-6f4c-463e-b919-dbfcfc966402" providerId="ADAL" clId="{FC1B41C1-6F71-41FE-8418-89742E33CAD4}" dt="2023-10-22T21:09:49.583" v="2951"/>
          <ac:spMkLst>
            <pc:docMk/>
            <pc:sldMk cId="3447338253" sldId="279"/>
            <ac:spMk id="8" creationId="{6137DA00-F255-15A1-34F1-39449B6179A9}"/>
          </ac:spMkLst>
        </pc:spChg>
        <pc:spChg chg="add del mod">
          <ac:chgData name="Michele Linardi" userId="212745de-6f4c-463e-b919-dbfcfc966402" providerId="ADAL" clId="{FC1B41C1-6F71-41FE-8418-89742E33CAD4}" dt="2023-10-22T21:07:00.257" v="2905" actId="478"/>
          <ac:spMkLst>
            <pc:docMk/>
            <pc:sldMk cId="3447338253" sldId="279"/>
            <ac:spMk id="10" creationId="{93B2ABAF-DB54-0FFC-DAB4-792EF04858EB}"/>
          </ac:spMkLst>
        </pc:spChg>
        <pc:picChg chg="del mod">
          <ac:chgData name="Michele Linardi" userId="212745de-6f4c-463e-b919-dbfcfc966402" providerId="ADAL" clId="{FC1B41C1-6F71-41FE-8418-89742E33CAD4}" dt="2023-10-22T21:06:47.734" v="2903" actId="478"/>
          <ac:picMkLst>
            <pc:docMk/>
            <pc:sldMk cId="3447338253" sldId="279"/>
            <ac:picMk id="4" creationId="{D4A04874-FB04-9DD6-06C7-2B41FE0E10C7}"/>
          </ac:picMkLst>
        </pc:picChg>
        <pc:cxnChg chg="add mod">
          <ac:chgData name="Michele Linardi" userId="212745de-6f4c-463e-b919-dbfcfc966402" providerId="ADAL" clId="{FC1B41C1-6F71-41FE-8418-89742E33CAD4}" dt="2023-10-22T21:12:24.244" v="2974" actId="13822"/>
          <ac:cxnSpMkLst>
            <pc:docMk/>
            <pc:sldMk cId="3447338253" sldId="279"/>
            <ac:cxnSpMk id="10" creationId="{BBC5DEAC-7578-4E7B-E10F-B3ABBDC3734E}"/>
          </ac:cxnSpMkLst>
        </pc:cxnChg>
        <pc:cxnChg chg="add mod">
          <ac:chgData name="Michele Linardi" userId="212745de-6f4c-463e-b919-dbfcfc966402" providerId="ADAL" clId="{FC1B41C1-6F71-41FE-8418-89742E33CAD4}" dt="2023-10-22T22:53:16.188" v="3474" actId="1076"/>
          <ac:cxnSpMkLst>
            <pc:docMk/>
            <pc:sldMk cId="3447338253" sldId="279"/>
            <ac:cxnSpMk id="11" creationId="{E3967B56-A61E-ED80-D8EC-CBA6A3E84214}"/>
          </ac:cxnSpMkLst>
        </pc:cxnChg>
        <pc:cxnChg chg="add del mod">
          <ac:chgData name="Michele Linardi" userId="212745de-6f4c-463e-b919-dbfcfc966402" providerId="ADAL" clId="{FC1B41C1-6F71-41FE-8418-89742E33CAD4}" dt="2023-10-22T21:13:01.718" v="2986" actId="478"/>
          <ac:cxnSpMkLst>
            <pc:docMk/>
            <pc:sldMk cId="3447338253" sldId="279"/>
            <ac:cxnSpMk id="15" creationId="{D0DE1C8D-5FC4-ABD9-BE5B-16128D320E42}"/>
          </ac:cxnSpMkLst>
        </pc:cxnChg>
      </pc:sldChg>
      <pc:sldChg chg="del">
        <pc:chgData name="Michele Linardi" userId="212745de-6f4c-463e-b919-dbfcfc966402" providerId="ADAL" clId="{FC1B41C1-6F71-41FE-8418-89742E33CAD4}" dt="2023-10-22T06:12:54.477" v="1916" actId="47"/>
        <pc:sldMkLst>
          <pc:docMk/>
          <pc:sldMk cId="3935205963" sldId="280"/>
        </pc:sldMkLst>
      </pc:sldChg>
      <pc:sldChg chg="modSp new mod">
        <pc:chgData name="Michele Linardi" userId="212745de-6f4c-463e-b919-dbfcfc966402" providerId="ADAL" clId="{FC1B41C1-6F71-41FE-8418-89742E33CAD4}" dt="2023-10-22T05:35:24.518" v="739" actId="20577"/>
        <pc:sldMkLst>
          <pc:docMk/>
          <pc:sldMk cId="902410989" sldId="281"/>
        </pc:sldMkLst>
        <pc:spChg chg="mod">
          <ac:chgData name="Michele Linardi" userId="212745de-6f4c-463e-b919-dbfcfc966402" providerId="ADAL" clId="{FC1B41C1-6F71-41FE-8418-89742E33CAD4}" dt="2023-10-22T05:35:24.518" v="739" actId="20577"/>
          <ac:spMkLst>
            <pc:docMk/>
            <pc:sldMk cId="902410989" sldId="281"/>
            <ac:spMk id="2" creationId="{03F96B81-6564-2DED-5F59-9755C039DFC9}"/>
          </ac:spMkLst>
        </pc:spChg>
        <pc:spChg chg="mod">
          <ac:chgData name="Michele Linardi" userId="212745de-6f4c-463e-b919-dbfcfc966402" providerId="ADAL" clId="{FC1B41C1-6F71-41FE-8418-89742E33CAD4}" dt="2023-10-22T05:35:07.007" v="723" actId="403"/>
          <ac:spMkLst>
            <pc:docMk/>
            <pc:sldMk cId="902410989" sldId="281"/>
            <ac:spMk id="3" creationId="{7A9C9E8C-FB55-680A-CD90-0E74E0466C9E}"/>
          </ac:spMkLst>
        </pc:spChg>
      </pc:sldChg>
      <pc:sldChg chg="delSp modSp add mod ord">
        <pc:chgData name="Michele Linardi" userId="212745de-6f4c-463e-b919-dbfcfc966402" providerId="ADAL" clId="{FC1B41C1-6F71-41FE-8418-89742E33CAD4}" dt="2023-10-22T05:57:06.776" v="1418" actId="207"/>
        <pc:sldMkLst>
          <pc:docMk/>
          <pc:sldMk cId="1012063663" sldId="282"/>
        </pc:sldMkLst>
        <pc:spChg chg="mod">
          <ac:chgData name="Michele Linardi" userId="212745de-6f4c-463e-b919-dbfcfc966402" providerId="ADAL" clId="{FC1B41C1-6F71-41FE-8418-89742E33CAD4}" dt="2023-10-22T05:57:06.776" v="1418" actId="207"/>
          <ac:spMkLst>
            <pc:docMk/>
            <pc:sldMk cId="1012063663" sldId="282"/>
            <ac:spMk id="3" creationId="{74FC633B-CCD0-EDA8-8C7B-E6D0954D9C2C}"/>
          </ac:spMkLst>
        </pc:spChg>
        <pc:picChg chg="del mod">
          <ac:chgData name="Michele Linardi" userId="212745de-6f4c-463e-b919-dbfcfc966402" providerId="ADAL" clId="{FC1B41C1-6F71-41FE-8418-89742E33CAD4}" dt="2023-10-22T05:43:30.334" v="1265" actId="478"/>
          <ac:picMkLst>
            <pc:docMk/>
            <pc:sldMk cId="1012063663" sldId="282"/>
            <ac:picMk id="4" creationId="{B863AE36-92E4-2C36-FC50-FDB6C37FC2DC}"/>
          </ac:picMkLst>
        </pc:picChg>
      </pc:sldChg>
      <pc:sldChg chg="addSp delSp modSp add mod setBg">
        <pc:chgData name="Michele Linardi" userId="212745de-6f4c-463e-b919-dbfcfc966402" providerId="ADAL" clId="{FC1B41C1-6F71-41FE-8418-89742E33CAD4}" dt="2023-10-22T05:55:48.826" v="1407" actId="14100"/>
        <pc:sldMkLst>
          <pc:docMk/>
          <pc:sldMk cId="189749010" sldId="283"/>
        </pc:sldMkLst>
        <pc:spChg chg="mod">
          <ac:chgData name="Michele Linardi" userId="212745de-6f4c-463e-b919-dbfcfc966402" providerId="ADAL" clId="{FC1B41C1-6F71-41FE-8418-89742E33CAD4}" dt="2023-10-22T05:55:48.826" v="1407" actId="14100"/>
          <ac:spMkLst>
            <pc:docMk/>
            <pc:sldMk cId="189749010" sldId="283"/>
            <ac:spMk id="2" creationId="{128BECE6-EA5B-5F83-648D-F58ABDDA82EC}"/>
          </ac:spMkLst>
        </pc:spChg>
        <pc:spChg chg="mod">
          <ac:chgData name="Michele Linardi" userId="212745de-6f4c-463e-b919-dbfcfc966402" providerId="ADAL" clId="{FC1B41C1-6F71-41FE-8418-89742E33CAD4}" dt="2023-10-22T05:55:30.082" v="1403" actId="403"/>
          <ac:spMkLst>
            <pc:docMk/>
            <pc:sldMk cId="189749010" sldId="283"/>
            <ac:spMk id="3" creationId="{74FC633B-CCD0-EDA8-8C7B-E6D0954D9C2C}"/>
          </ac:spMkLst>
        </pc:spChg>
        <pc:spChg chg="add del">
          <ac:chgData name="Michele Linardi" userId="212745de-6f4c-463e-b919-dbfcfc966402" providerId="ADAL" clId="{FC1B41C1-6F71-41FE-8418-89742E33CAD4}" dt="2023-10-22T05:55:24.785" v="1398" actId="26606"/>
          <ac:spMkLst>
            <pc:docMk/>
            <pc:sldMk cId="189749010" sldId="283"/>
            <ac:spMk id="10" creationId="{EDDBB197-D710-4A4F-A9CA-FD2177498BE8}"/>
          </ac:spMkLst>
        </pc:spChg>
        <pc:spChg chg="add del">
          <ac:chgData name="Michele Linardi" userId="212745de-6f4c-463e-b919-dbfcfc966402" providerId="ADAL" clId="{FC1B41C1-6F71-41FE-8418-89742E33CAD4}" dt="2023-10-22T05:55:24.785" v="1398" actId="26606"/>
          <ac:spMkLst>
            <pc:docMk/>
            <pc:sldMk cId="189749010" sldId="283"/>
            <ac:spMk id="12" creationId="{975D1CFA-2CDB-4B64-BD9F-85744E8DA12F}"/>
          </ac:spMkLst>
        </pc:spChg>
        <pc:spChg chg="add">
          <ac:chgData name="Michele Linardi" userId="212745de-6f4c-463e-b919-dbfcfc966402" providerId="ADAL" clId="{FC1B41C1-6F71-41FE-8418-89742E33CAD4}" dt="2023-10-22T05:55:24.799" v="1399" actId="26606"/>
          <ac:spMkLst>
            <pc:docMk/>
            <pc:sldMk cId="189749010" sldId="283"/>
            <ac:spMk id="20" creationId="{245A9F99-D9B1-4094-A2E2-B90AC1DB7B9C}"/>
          </ac:spMkLst>
        </pc:spChg>
        <pc:spChg chg="add">
          <ac:chgData name="Michele Linardi" userId="212745de-6f4c-463e-b919-dbfcfc966402" providerId="ADAL" clId="{FC1B41C1-6F71-41FE-8418-89742E33CAD4}" dt="2023-10-22T05:55:24.799" v="1399" actId="26606"/>
          <ac:spMkLst>
            <pc:docMk/>
            <pc:sldMk cId="189749010" sldId="283"/>
            <ac:spMk id="21" creationId="{B7FAF607-473A-4A43-A23D-BBFF5C4117BB}"/>
          </ac:spMkLst>
        </pc:spChg>
        <pc:grpChg chg="add del">
          <ac:chgData name="Michele Linardi" userId="212745de-6f4c-463e-b919-dbfcfc966402" providerId="ADAL" clId="{FC1B41C1-6F71-41FE-8418-89742E33CAD4}" dt="2023-10-22T05:55:24.785" v="1398" actId="26606"/>
          <ac:grpSpMkLst>
            <pc:docMk/>
            <pc:sldMk cId="189749010" sldId="283"/>
            <ac:grpSpMk id="14" creationId="{25EE5136-01F1-466C-962D-BA9B4C6757AA}"/>
          </ac:grpSpMkLst>
        </pc:grpChg>
        <pc:grpChg chg="add">
          <ac:chgData name="Michele Linardi" userId="212745de-6f4c-463e-b919-dbfcfc966402" providerId="ADAL" clId="{FC1B41C1-6F71-41FE-8418-89742E33CAD4}" dt="2023-10-22T05:55:24.799" v="1399" actId="26606"/>
          <ac:grpSpMkLst>
            <pc:docMk/>
            <pc:sldMk cId="189749010" sldId="283"/>
            <ac:grpSpMk id="23" creationId="{C5F6476F-D303-44D3-B30F-1BA348F0F64A}"/>
          </ac:grpSpMkLst>
        </pc:grpChg>
        <pc:picChg chg="del">
          <ac:chgData name="Michele Linardi" userId="212745de-6f4c-463e-b919-dbfcfc966402" providerId="ADAL" clId="{FC1B41C1-6F71-41FE-8418-89742E33CAD4}" dt="2023-10-22T05:55:07.695" v="1396" actId="478"/>
          <ac:picMkLst>
            <pc:docMk/>
            <pc:sldMk cId="189749010" sldId="283"/>
            <ac:picMk id="4" creationId="{B863AE36-92E4-2C36-FC50-FDB6C37FC2DC}"/>
          </ac:picMkLst>
        </pc:picChg>
        <pc:picChg chg="add del">
          <ac:chgData name="Michele Linardi" userId="212745de-6f4c-463e-b919-dbfcfc966402" providerId="ADAL" clId="{FC1B41C1-6F71-41FE-8418-89742E33CAD4}" dt="2023-10-22T05:55:24.785" v="1398" actId="26606"/>
          <ac:picMkLst>
            <pc:docMk/>
            <pc:sldMk cId="189749010" sldId="283"/>
            <ac:picMk id="7" creationId="{E9A688C9-8EC3-C074-F708-65442EB41CAE}"/>
          </ac:picMkLst>
        </pc:picChg>
        <pc:picChg chg="add">
          <ac:chgData name="Michele Linardi" userId="212745de-6f4c-463e-b919-dbfcfc966402" providerId="ADAL" clId="{FC1B41C1-6F71-41FE-8418-89742E33CAD4}" dt="2023-10-22T05:55:24.799" v="1399" actId="26606"/>
          <ac:picMkLst>
            <pc:docMk/>
            <pc:sldMk cId="189749010" sldId="283"/>
            <ac:picMk id="22" creationId="{D29A0819-267D-416B-DE3C-DAF2E10A6808}"/>
          </ac:picMkLst>
        </pc:picChg>
      </pc:sldChg>
      <pc:sldChg chg="modSp add mod">
        <pc:chgData name="Michele Linardi" userId="212745de-6f4c-463e-b919-dbfcfc966402" providerId="ADAL" clId="{FC1B41C1-6F71-41FE-8418-89742E33CAD4}" dt="2023-10-22T05:54:25.603" v="1358" actId="20577"/>
        <pc:sldMkLst>
          <pc:docMk/>
          <pc:sldMk cId="2185537260" sldId="284"/>
        </pc:sldMkLst>
        <pc:spChg chg="mod">
          <ac:chgData name="Michele Linardi" userId="212745de-6f4c-463e-b919-dbfcfc966402" providerId="ADAL" clId="{FC1B41C1-6F71-41FE-8418-89742E33CAD4}" dt="2023-10-22T05:54:25.603" v="1358" actId="20577"/>
          <ac:spMkLst>
            <pc:docMk/>
            <pc:sldMk cId="2185537260" sldId="284"/>
            <ac:spMk id="3" creationId="{74FC633B-CCD0-EDA8-8C7B-E6D0954D9C2C}"/>
          </ac:spMkLst>
        </pc:spChg>
      </pc:sldChg>
      <pc:sldChg chg="modSp add mod">
        <pc:chgData name="Michele Linardi" userId="212745de-6f4c-463e-b919-dbfcfc966402" providerId="ADAL" clId="{FC1B41C1-6F71-41FE-8418-89742E33CAD4}" dt="2023-10-22T05:56:55.717" v="1416" actId="113"/>
        <pc:sldMkLst>
          <pc:docMk/>
          <pc:sldMk cId="3997610120" sldId="285"/>
        </pc:sldMkLst>
        <pc:spChg chg="mod">
          <ac:chgData name="Michele Linardi" userId="212745de-6f4c-463e-b919-dbfcfc966402" providerId="ADAL" clId="{FC1B41C1-6F71-41FE-8418-89742E33CAD4}" dt="2023-10-22T05:56:55.717" v="1416" actId="113"/>
          <ac:spMkLst>
            <pc:docMk/>
            <pc:sldMk cId="3997610120" sldId="285"/>
            <ac:spMk id="3" creationId="{74FC633B-CCD0-EDA8-8C7B-E6D0954D9C2C}"/>
          </ac:spMkLst>
        </pc:spChg>
      </pc:sldChg>
      <pc:sldChg chg="modSp add mod">
        <pc:chgData name="Michele Linardi" userId="212745de-6f4c-463e-b919-dbfcfc966402" providerId="ADAL" clId="{FC1B41C1-6F71-41FE-8418-89742E33CAD4}" dt="2023-10-22T06:07:16.808" v="1567" actId="20577"/>
        <pc:sldMkLst>
          <pc:docMk/>
          <pc:sldMk cId="2557076223" sldId="286"/>
        </pc:sldMkLst>
        <pc:spChg chg="mod">
          <ac:chgData name="Michele Linardi" userId="212745de-6f4c-463e-b919-dbfcfc966402" providerId="ADAL" clId="{FC1B41C1-6F71-41FE-8418-89742E33CAD4}" dt="2023-10-22T06:07:16.808" v="1567" actId="20577"/>
          <ac:spMkLst>
            <pc:docMk/>
            <pc:sldMk cId="2557076223" sldId="286"/>
            <ac:spMk id="3" creationId="{E3A207B7-BD55-6ACA-5FBF-2814D9DDC73D}"/>
          </ac:spMkLst>
        </pc:spChg>
      </pc:sldChg>
      <pc:sldChg chg="addSp modSp new mod">
        <pc:chgData name="Michele Linardi" userId="212745de-6f4c-463e-b919-dbfcfc966402" providerId="ADAL" clId="{FC1B41C1-6F71-41FE-8418-89742E33CAD4}" dt="2023-10-22T06:20:59.351" v="2062" actId="20577"/>
        <pc:sldMkLst>
          <pc:docMk/>
          <pc:sldMk cId="804732348" sldId="287"/>
        </pc:sldMkLst>
        <pc:spChg chg="mod">
          <ac:chgData name="Michele Linardi" userId="212745de-6f4c-463e-b919-dbfcfc966402" providerId="ADAL" clId="{FC1B41C1-6F71-41FE-8418-89742E33CAD4}" dt="2023-10-22T06:13:37.788" v="1944" actId="20577"/>
          <ac:spMkLst>
            <pc:docMk/>
            <pc:sldMk cId="804732348" sldId="287"/>
            <ac:spMk id="2" creationId="{502EE40B-C13E-1862-98AF-F260035F1A65}"/>
          </ac:spMkLst>
        </pc:spChg>
        <pc:spChg chg="mod">
          <ac:chgData name="Michele Linardi" userId="212745de-6f4c-463e-b919-dbfcfc966402" providerId="ADAL" clId="{FC1B41C1-6F71-41FE-8418-89742E33CAD4}" dt="2023-10-22T06:20:59.351" v="2062" actId="20577"/>
          <ac:spMkLst>
            <pc:docMk/>
            <pc:sldMk cId="804732348" sldId="287"/>
            <ac:spMk id="3" creationId="{ADF22DE5-5D0A-5DC2-DCE0-68055E431142}"/>
          </ac:spMkLst>
        </pc:spChg>
        <pc:picChg chg="add mod">
          <ac:chgData name="Michele Linardi" userId="212745de-6f4c-463e-b919-dbfcfc966402" providerId="ADAL" clId="{FC1B41C1-6F71-41FE-8418-89742E33CAD4}" dt="2023-10-22T06:13:40.114" v="1946" actId="1076"/>
          <ac:picMkLst>
            <pc:docMk/>
            <pc:sldMk cId="804732348" sldId="287"/>
            <ac:picMk id="4" creationId="{9E59D888-1B5F-C016-CB57-1E28BD22C328}"/>
          </ac:picMkLst>
        </pc:picChg>
      </pc:sldChg>
      <pc:sldChg chg="add del">
        <pc:chgData name="Michele Linardi" userId="212745de-6f4c-463e-b919-dbfcfc966402" providerId="ADAL" clId="{FC1B41C1-6F71-41FE-8418-89742E33CAD4}" dt="2023-10-22T07:16:46.442" v="2166"/>
        <pc:sldMkLst>
          <pc:docMk/>
          <pc:sldMk cId="23121745" sldId="288"/>
        </pc:sldMkLst>
      </pc:sldChg>
      <pc:sldChg chg="addSp delSp modSp new mod">
        <pc:chgData name="Michele Linardi" userId="212745de-6f4c-463e-b919-dbfcfc966402" providerId="ADAL" clId="{FC1B41C1-6F71-41FE-8418-89742E33CAD4}" dt="2023-10-22T22:16:03.474" v="3185" actId="20577"/>
        <pc:sldMkLst>
          <pc:docMk/>
          <pc:sldMk cId="1218616631" sldId="288"/>
        </pc:sldMkLst>
        <pc:spChg chg="mod">
          <ac:chgData name="Michele Linardi" userId="212745de-6f4c-463e-b919-dbfcfc966402" providerId="ADAL" clId="{FC1B41C1-6F71-41FE-8418-89742E33CAD4}" dt="2023-10-22T21:16:47.338" v="3052" actId="20577"/>
          <ac:spMkLst>
            <pc:docMk/>
            <pc:sldMk cId="1218616631" sldId="288"/>
            <ac:spMk id="2" creationId="{E84EE3A8-8ACA-8C3B-B14B-128E597A170D}"/>
          </ac:spMkLst>
        </pc:spChg>
        <pc:spChg chg="mod">
          <ac:chgData name="Michele Linardi" userId="212745de-6f4c-463e-b919-dbfcfc966402" providerId="ADAL" clId="{FC1B41C1-6F71-41FE-8418-89742E33CAD4}" dt="2023-10-22T22:16:03.474" v="3185" actId="20577"/>
          <ac:spMkLst>
            <pc:docMk/>
            <pc:sldMk cId="1218616631" sldId="288"/>
            <ac:spMk id="3" creationId="{880B1236-73E4-E3F8-1B6B-CBA3C6070981}"/>
          </ac:spMkLst>
        </pc:spChg>
        <pc:spChg chg="add del mod">
          <ac:chgData name="Michele Linardi" userId="212745de-6f4c-463e-b919-dbfcfc966402" providerId="ADAL" clId="{FC1B41C1-6F71-41FE-8418-89742E33CAD4}" dt="2023-10-22T21:44:23.585" v="3103" actId="478"/>
          <ac:spMkLst>
            <pc:docMk/>
            <pc:sldMk cId="1218616631" sldId="288"/>
            <ac:spMk id="4" creationId="{54E80A04-3107-BE68-7C70-34365BA260DA}"/>
          </ac:spMkLst>
        </pc:spChg>
        <pc:spChg chg="add del">
          <ac:chgData name="Michele Linardi" userId="212745de-6f4c-463e-b919-dbfcfc966402" providerId="ADAL" clId="{FC1B41C1-6F71-41FE-8418-89742E33CAD4}" dt="2023-10-22T21:44:28.139" v="3105"/>
          <ac:spMkLst>
            <pc:docMk/>
            <pc:sldMk cId="1218616631" sldId="288"/>
            <ac:spMk id="5" creationId="{8CBEC1C7-6D32-0FF3-6B3E-2882B893CCEE}"/>
          </ac:spMkLst>
        </pc:spChg>
      </pc:sldChg>
      <pc:sldChg chg="modSp add mod">
        <pc:chgData name="Michele Linardi" userId="212745de-6f4c-463e-b919-dbfcfc966402" providerId="ADAL" clId="{FC1B41C1-6F71-41FE-8418-89742E33CAD4}" dt="2023-10-22T22:21:55.423" v="3205" actId="113"/>
        <pc:sldMkLst>
          <pc:docMk/>
          <pc:sldMk cId="1178787092" sldId="289"/>
        </pc:sldMkLst>
        <pc:spChg chg="mod">
          <ac:chgData name="Michele Linardi" userId="212745de-6f4c-463e-b919-dbfcfc966402" providerId="ADAL" clId="{FC1B41C1-6F71-41FE-8418-89742E33CAD4}" dt="2023-10-22T22:21:55.423" v="3205" actId="113"/>
          <ac:spMkLst>
            <pc:docMk/>
            <pc:sldMk cId="1178787092" sldId="289"/>
            <ac:spMk id="3" creationId="{31994E5C-072B-4468-C71F-B31A335E2C47}"/>
          </ac:spMkLst>
        </pc:spChg>
      </pc:sldChg>
      <pc:sldChg chg="new del">
        <pc:chgData name="Michele Linardi" userId="212745de-6f4c-463e-b919-dbfcfc966402" providerId="ADAL" clId="{FC1B41C1-6F71-41FE-8418-89742E33CAD4}" dt="2023-10-22T22:14:33.178" v="3170" actId="47"/>
        <pc:sldMkLst>
          <pc:docMk/>
          <pc:sldMk cId="2289526520" sldId="289"/>
        </pc:sldMkLst>
      </pc:sldChg>
      <pc:sldChg chg="modSp add mod">
        <pc:chgData name="Michele Linardi" userId="212745de-6f4c-463e-b919-dbfcfc966402" providerId="ADAL" clId="{FC1B41C1-6F71-41FE-8418-89742E33CAD4}" dt="2023-10-22T22:32:40.930" v="3289" actId="207"/>
        <pc:sldMkLst>
          <pc:docMk/>
          <pc:sldMk cId="2581158525" sldId="290"/>
        </pc:sldMkLst>
        <pc:spChg chg="mod">
          <ac:chgData name="Michele Linardi" userId="212745de-6f4c-463e-b919-dbfcfc966402" providerId="ADAL" clId="{FC1B41C1-6F71-41FE-8418-89742E33CAD4}" dt="2023-10-22T22:29:09.946" v="3213"/>
          <ac:spMkLst>
            <pc:docMk/>
            <pc:sldMk cId="2581158525" sldId="290"/>
            <ac:spMk id="2" creationId="{D6E5B228-5FBE-DB2C-E882-76434DF2EF41}"/>
          </ac:spMkLst>
        </pc:spChg>
        <pc:spChg chg="mod">
          <ac:chgData name="Michele Linardi" userId="212745de-6f4c-463e-b919-dbfcfc966402" providerId="ADAL" clId="{FC1B41C1-6F71-41FE-8418-89742E33CAD4}" dt="2023-10-22T22:32:40.930" v="3289" actId="207"/>
          <ac:spMkLst>
            <pc:docMk/>
            <pc:sldMk cId="2581158525" sldId="290"/>
            <ac:spMk id="3" creationId="{4231887C-3760-76F5-662C-38DA9F00E5E4}"/>
          </ac:spMkLst>
        </pc:spChg>
      </pc:sldChg>
      <pc:sldChg chg="addSp delSp modSp new mod">
        <pc:chgData name="Michele Linardi" userId="212745de-6f4c-463e-b919-dbfcfc966402" providerId="ADAL" clId="{FC1B41C1-6F71-41FE-8418-89742E33CAD4}" dt="2023-10-22T22:54:21.049" v="3485" actId="167"/>
        <pc:sldMkLst>
          <pc:docMk/>
          <pc:sldMk cId="1398509724" sldId="291"/>
        </pc:sldMkLst>
        <pc:spChg chg="mod">
          <ac:chgData name="Michele Linardi" userId="212745de-6f4c-463e-b919-dbfcfc966402" providerId="ADAL" clId="{FC1B41C1-6F71-41FE-8418-89742E33CAD4}" dt="2023-10-22T22:53:25.260" v="3475" actId="1076"/>
          <ac:spMkLst>
            <pc:docMk/>
            <pc:sldMk cId="1398509724" sldId="291"/>
            <ac:spMk id="2" creationId="{AF71E2BE-AC9F-B6C2-4255-5EDED76153BA}"/>
          </ac:spMkLst>
        </pc:spChg>
        <pc:spChg chg="del">
          <ac:chgData name="Michele Linardi" userId="212745de-6f4c-463e-b919-dbfcfc966402" providerId="ADAL" clId="{FC1B41C1-6F71-41FE-8418-89742E33CAD4}" dt="2023-10-22T22:38:04.632" v="3305"/>
          <ac:spMkLst>
            <pc:docMk/>
            <pc:sldMk cId="1398509724" sldId="291"/>
            <ac:spMk id="3" creationId="{85C34747-94F9-B99E-EA17-28BA64308B41}"/>
          </ac:spMkLst>
        </pc:spChg>
        <pc:spChg chg="add mod">
          <ac:chgData name="Michele Linardi" userId="212745de-6f4c-463e-b919-dbfcfc966402" providerId="ADAL" clId="{FC1B41C1-6F71-41FE-8418-89742E33CAD4}" dt="2023-10-22T22:48:36.701" v="3445" actId="1076"/>
          <ac:spMkLst>
            <pc:docMk/>
            <pc:sldMk cId="1398509724" sldId="291"/>
            <ac:spMk id="5" creationId="{271E550B-79D4-0E1A-BAD3-C95960A2FBCE}"/>
          </ac:spMkLst>
        </pc:spChg>
        <pc:spChg chg="add del mod">
          <ac:chgData name="Michele Linardi" userId="212745de-6f4c-463e-b919-dbfcfc966402" providerId="ADAL" clId="{FC1B41C1-6F71-41FE-8418-89742E33CAD4}" dt="2023-10-22T22:48:26.176" v="3441" actId="478"/>
          <ac:spMkLst>
            <pc:docMk/>
            <pc:sldMk cId="1398509724" sldId="291"/>
            <ac:spMk id="6" creationId="{9F0A09E8-FB68-62DE-6E43-B02DBD0C8ECD}"/>
          </ac:spMkLst>
        </pc:spChg>
        <pc:spChg chg="add mod ord">
          <ac:chgData name="Michele Linardi" userId="212745de-6f4c-463e-b919-dbfcfc966402" providerId="ADAL" clId="{FC1B41C1-6F71-41FE-8418-89742E33CAD4}" dt="2023-10-22T22:54:21.049" v="3485" actId="167"/>
          <ac:spMkLst>
            <pc:docMk/>
            <pc:sldMk cId="1398509724" sldId="291"/>
            <ac:spMk id="7" creationId="{21E4A6F8-160D-F7D5-15D1-73A5EC20B08E}"/>
          </ac:spMkLst>
        </pc:spChg>
        <pc:spChg chg="add mod">
          <ac:chgData name="Michele Linardi" userId="212745de-6f4c-463e-b919-dbfcfc966402" providerId="ADAL" clId="{FC1B41C1-6F71-41FE-8418-89742E33CAD4}" dt="2023-10-22T22:53:47.191" v="3483" actId="1076"/>
          <ac:spMkLst>
            <pc:docMk/>
            <pc:sldMk cId="1398509724" sldId="291"/>
            <ac:spMk id="8" creationId="{E62B3B26-A946-E668-394C-2398966D3C2D}"/>
          </ac:spMkLst>
        </pc:spChg>
        <pc:picChg chg="add del mod">
          <ac:chgData name="Michele Linardi" userId="212745de-6f4c-463e-b919-dbfcfc966402" providerId="ADAL" clId="{FC1B41C1-6F71-41FE-8418-89742E33CAD4}" dt="2023-10-22T22:48:22.482" v="3440" actId="478"/>
          <ac:picMkLst>
            <pc:docMk/>
            <pc:sldMk cId="1398509724" sldId="291"/>
            <ac:picMk id="2050" creationId="{A2CE7C26-8491-383B-D48B-8D1E971CDE05}"/>
          </ac:picMkLst>
        </pc:picChg>
        <pc:cxnChg chg="add mod">
          <ac:chgData name="Michele Linardi" userId="212745de-6f4c-463e-b919-dbfcfc966402" providerId="ADAL" clId="{FC1B41C1-6F71-41FE-8418-89742E33CAD4}" dt="2023-10-22T22:53:43.648" v="3482" actId="1076"/>
          <ac:cxnSpMkLst>
            <pc:docMk/>
            <pc:sldMk cId="1398509724" sldId="291"/>
            <ac:cxnSpMk id="9" creationId="{7EF26BC2-4A4C-57B6-6E12-7CFB148B1E44}"/>
          </ac:cxnSpMkLst>
        </pc:cxnChg>
      </pc:sldChg>
      <pc:sldChg chg="modSp new mod">
        <pc:chgData name="Michele Linardi" userId="212745de-6f4c-463e-b919-dbfcfc966402" providerId="ADAL" clId="{FC1B41C1-6F71-41FE-8418-89742E33CAD4}" dt="2023-10-22T22:46:58.117" v="3419" actId="207"/>
        <pc:sldMkLst>
          <pc:docMk/>
          <pc:sldMk cId="3369413840" sldId="292"/>
        </pc:sldMkLst>
        <pc:spChg chg="mod">
          <ac:chgData name="Michele Linardi" userId="212745de-6f4c-463e-b919-dbfcfc966402" providerId="ADAL" clId="{FC1B41C1-6F71-41FE-8418-89742E33CAD4}" dt="2023-10-22T22:40:33.196" v="3332" actId="947"/>
          <ac:spMkLst>
            <pc:docMk/>
            <pc:sldMk cId="3369413840" sldId="292"/>
            <ac:spMk id="2" creationId="{6BE067A0-710E-E657-343F-BF345BA42882}"/>
          </ac:spMkLst>
        </pc:spChg>
        <pc:spChg chg="mod">
          <ac:chgData name="Michele Linardi" userId="212745de-6f4c-463e-b919-dbfcfc966402" providerId="ADAL" clId="{FC1B41C1-6F71-41FE-8418-89742E33CAD4}" dt="2023-10-22T22:46:58.117" v="3419" actId="207"/>
          <ac:spMkLst>
            <pc:docMk/>
            <pc:sldMk cId="3369413840" sldId="292"/>
            <ac:spMk id="3" creationId="{D138B2D9-DCE8-8CB7-19D8-700C804A4769}"/>
          </ac:spMkLst>
        </pc:spChg>
      </pc:sldChg>
      <pc:sldChg chg="addSp modSp new mod">
        <pc:chgData name="Michele Linardi" userId="212745de-6f4c-463e-b919-dbfcfc966402" providerId="ADAL" clId="{FC1B41C1-6F71-41FE-8418-89742E33CAD4}" dt="2023-10-22T22:55:43.337" v="3505" actId="1076"/>
        <pc:sldMkLst>
          <pc:docMk/>
          <pc:sldMk cId="514695137" sldId="293"/>
        </pc:sldMkLst>
        <pc:spChg chg="mod">
          <ac:chgData name="Michele Linardi" userId="212745de-6f4c-463e-b919-dbfcfc966402" providerId="ADAL" clId="{FC1B41C1-6F71-41FE-8418-89742E33CAD4}" dt="2023-10-22T22:55:43.337" v="3505" actId="1076"/>
          <ac:spMkLst>
            <pc:docMk/>
            <pc:sldMk cId="514695137" sldId="293"/>
            <ac:spMk id="2" creationId="{DF8F09A5-6098-97A9-D734-2279CE5975AF}"/>
          </ac:spMkLst>
        </pc:spChg>
        <pc:spChg chg="mod">
          <ac:chgData name="Michele Linardi" userId="212745de-6f4c-463e-b919-dbfcfc966402" providerId="ADAL" clId="{FC1B41C1-6F71-41FE-8418-89742E33CAD4}" dt="2023-10-22T22:55:39.867" v="3504" actId="20577"/>
          <ac:spMkLst>
            <pc:docMk/>
            <pc:sldMk cId="514695137" sldId="293"/>
            <ac:spMk id="3" creationId="{BF711DAF-FE39-56E8-6A9E-739C0872AEB3}"/>
          </ac:spMkLst>
        </pc:spChg>
        <pc:spChg chg="add mod">
          <ac:chgData name="Michele Linardi" userId="212745de-6f4c-463e-b919-dbfcfc966402" providerId="ADAL" clId="{FC1B41C1-6F71-41FE-8418-89742E33CAD4}" dt="2023-10-22T22:55:35.373" v="3503"/>
          <ac:spMkLst>
            <pc:docMk/>
            <pc:sldMk cId="514695137" sldId="293"/>
            <ac:spMk id="4" creationId="{3D751FE2-A6B4-3D73-29E2-B93654183E18}"/>
          </ac:spMkLst>
        </pc:spChg>
      </pc:sldChg>
    </pc:docChg>
  </pc:docChgLst>
  <pc:docChgLst>
    <pc:chgData name="Michele Linardi" userId="212745de-6f4c-463e-b919-dbfcfc966402" providerId="ADAL" clId="{5F0AE523-FF01-48BB-9C8B-F9091FD4E19B}"/>
    <pc:docChg chg="undo custSel addSld delSld modSld sldOrd">
      <pc:chgData name="Michele Linardi" userId="212745de-6f4c-463e-b919-dbfcfc966402" providerId="ADAL" clId="{5F0AE523-FF01-48BB-9C8B-F9091FD4E19B}" dt="2023-11-16T09:50:05.423" v="4545" actId="20577"/>
      <pc:docMkLst>
        <pc:docMk/>
      </pc:docMkLst>
      <pc:sldChg chg="addSp delSp modSp">
        <pc:chgData name="Michele Linardi" userId="212745de-6f4c-463e-b919-dbfcfc966402" providerId="ADAL" clId="{5F0AE523-FF01-48BB-9C8B-F9091FD4E19B}" dt="2023-11-07T12:00:06.527" v="216" actId="21"/>
        <pc:sldMkLst>
          <pc:docMk/>
          <pc:sldMk cId="1175082408" sldId="257"/>
        </pc:sldMkLst>
        <pc:picChg chg="add del">
          <ac:chgData name="Michele Linardi" userId="212745de-6f4c-463e-b919-dbfcfc966402" providerId="ADAL" clId="{5F0AE523-FF01-48BB-9C8B-F9091FD4E19B}" dt="2023-11-07T12:00:06.527" v="216" actId="21"/>
          <ac:picMkLst>
            <pc:docMk/>
            <pc:sldMk cId="1175082408" sldId="257"/>
            <ac:picMk id="1026" creationId="{AEAFD9DB-B1FC-D6CE-7FF2-F4B004FA3BBA}"/>
          </ac:picMkLst>
        </pc:picChg>
        <pc:picChg chg="mod">
          <ac:chgData name="Michele Linardi" userId="212745de-6f4c-463e-b919-dbfcfc966402" providerId="ADAL" clId="{5F0AE523-FF01-48BB-9C8B-F9091FD4E19B}" dt="2023-11-07T08:27:08.958" v="55" actId="1036"/>
          <ac:picMkLst>
            <pc:docMk/>
            <pc:sldMk cId="1175082408" sldId="257"/>
            <ac:picMk id="2050" creationId="{12DDCD62-C84C-A42A-273E-03CFCCD85B40}"/>
          </ac:picMkLst>
        </pc:picChg>
      </pc:sldChg>
      <pc:sldChg chg="addSp modSp mod">
        <pc:chgData name="Michele Linardi" userId="212745de-6f4c-463e-b919-dbfcfc966402" providerId="ADAL" clId="{5F0AE523-FF01-48BB-9C8B-F9091FD4E19B}" dt="2023-11-16T09:50:05.423" v="4545" actId="20577"/>
        <pc:sldMkLst>
          <pc:docMk/>
          <pc:sldMk cId="3649159143" sldId="261"/>
        </pc:sldMkLst>
        <pc:spChg chg="mod">
          <ac:chgData name="Michele Linardi" userId="212745de-6f4c-463e-b919-dbfcfc966402" providerId="ADAL" clId="{5F0AE523-FF01-48BB-9C8B-F9091FD4E19B}" dt="2023-11-16T09:50:05.423" v="4545" actId="20577"/>
          <ac:spMkLst>
            <pc:docMk/>
            <pc:sldMk cId="3649159143" sldId="261"/>
            <ac:spMk id="3" creationId="{C5CC9056-0F4F-0F55-7838-347F27D88A17}"/>
          </ac:spMkLst>
        </pc:spChg>
        <pc:picChg chg="add mod">
          <ac:chgData name="Michele Linardi" userId="212745de-6f4c-463e-b919-dbfcfc966402" providerId="ADAL" clId="{5F0AE523-FF01-48BB-9C8B-F9091FD4E19B}" dt="2023-11-07T12:00:39.920" v="225" actId="1076"/>
          <ac:picMkLst>
            <pc:docMk/>
            <pc:sldMk cId="3649159143" sldId="261"/>
            <ac:picMk id="4" creationId="{BF53E596-06F2-F0C9-7FBA-4FC84756E38F}"/>
          </ac:picMkLst>
        </pc:picChg>
      </pc:sldChg>
      <pc:sldChg chg="addSp modSp new mod">
        <pc:chgData name="Michele Linardi" userId="212745de-6f4c-463e-b919-dbfcfc966402" providerId="ADAL" clId="{5F0AE523-FF01-48BB-9C8B-F9091FD4E19B}" dt="2023-11-07T12:04:17.672" v="350" actId="1076"/>
        <pc:sldMkLst>
          <pc:docMk/>
          <pc:sldMk cId="459975431" sldId="262"/>
        </pc:sldMkLst>
        <pc:spChg chg="mod">
          <ac:chgData name="Michele Linardi" userId="212745de-6f4c-463e-b919-dbfcfc966402" providerId="ADAL" clId="{5F0AE523-FF01-48BB-9C8B-F9091FD4E19B}" dt="2023-11-07T12:02:54.761" v="254" actId="20577"/>
          <ac:spMkLst>
            <pc:docMk/>
            <pc:sldMk cId="459975431" sldId="262"/>
            <ac:spMk id="2" creationId="{2503D86E-6A29-D94C-4B2C-300D93ABA76E}"/>
          </ac:spMkLst>
        </pc:spChg>
        <pc:spChg chg="mod">
          <ac:chgData name="Michele Linardi" userId="212745de-6f4c-463e-b919-dbfcfc966402" providerId="ADAL" clId="{5F0AE523-FF01-48BB-9C8B-F9091FD4E19B}" dt="2023-11-07T12:04:15.281" v="349" actId="1076"/>
          <ac:spMkLst>
            <pc:docMk/>
            <pc:sldMk cId="459975431" sldId="262"/>
            <ac:spMk id="3" creationId="{ED30976A-7B67-B13D-0A9A-BDF61436E61D}"/>
          </ac:spMkLst>
        </pc:spChg>
        <pc:picChg chg="add mod">
          <ac:chgData name="Michele Linardi" userId="212745de-6f4c-463e-b919-dbfcfc966402" providerId="ADAL" clId="{5F0AE523-FF01-48BB-9C8B-F9091FD4E19B}" dt="2023-11-07T12:04:17.672" v="350" actId="1076"/>
          <ac:picMkLst>
            <pc:docMk/>
            <pc:sldMk cId="459975431" sldId="262"/>
            <ac:picMk id="5" creationId="{2A3813BB-F2D9-27C8-D94C-DB92D2AD2921}"/>
          </ac:picMkLst>
        </pc:picChg>
      </pc:sldChg>
      <pc:sldChg chg="modSp new mod">
        <pc:chgData name="Michele Linardi" userId="212745de-6f4c-463e-b919-dbfcfc966402" providerId="ADAL" clId="{5F0AE523-FF01-48BB-9C8B-F9091FD4E19B}" dt="2023-11-08T11:13:27.022" v="640" actId="20577"/>
        <pc:sldMkLst>
          <pc:docMk/>
          <pc:sldMk cId="377450128" sldId="263"/>
        </pc:sldMkLst>
        <pc:spChg chg="mod">
          <ac:chgData name="Michele Linardi" userId="212745de-6f4c-463e-b919-dbfcfc966402" providerId="ADAL" clId="{5F0AE523-FF01-48BB-9C8B-F9091FD4E19B}" dt="2023-11-08T11:07:18.866" v="513" actId="207"/>
          <ac:spMkLst>
            <pc:docMk/>
            <pc:sldMk cId="377450128" sldId="263"/>
            <ac:spMk id="2" creationId="{A6652302-99C5-97E1-5A9D-21876881F5CE}"/>
          </ac:spMkLst>
        </pc:spChg>
        <pc:spChg chg="mod">
          <ac:chgData name="Michele Linardi" userId="212745de-6f4c-463e-b919-dbfcfc966402" providerId="ADAL" clId="{5F0AE523-FF01-48BB-9C8B-F9091FD4E19B}" dt="2023-11-08T11:13:27.022" v="640" actId="20577"/>
          <ac:spMkLst>
            <pc:docMk/>
            <pc:sldMk cId="377450128" sldId="263"/>
            <ac:spMk id="3" creationId="{BF269FDD-96B9-282A-1A34-1BAE8D5B7A7B}"/>
          </ac:spMkLst>
        </pc:spChg>
      </pc:sldChg>
      <pc:sldChg chg="addSp modSp new mod">
        <pc:chgData name="Michele Linardi" userId="212745de-6f4c-463e-b919-dbfcfc966402" providerId="ADAL" clId="{5F0AE523-FF01-48BB-9C8B-F9091FD4E19B}" dt="2023-11-08T13:43:51.695" v="752" actId="20577"/>
        <pc:sldMkLst>
          <pc:docMk/>
          <pc:sldMk cId="3755418338" sldId="264"/>
        </pc:sldMkLst>
        <pc:spChg chg="mod">
          <ac:chgData name="Michele Linardi" userId="212745de-6f4c-463e-b919-dbfcfc966402" providerId="ADAL" clId="{5F0AE523-FF01-48BB-9C8B-F9091FD4E19B}" dt="2023-11-08T13:43:51.695" v="752" actId="20577"/>
          <ac:spMkLst>
            <pc:docMk/>
            <pc:sldMk cId="3755418338" sldId="264"/>
            <ac:spMk id="2" creationId="{61617E43-4590-9B22-1D7C-D1C500B2073E}"/>
          </ac:spMkLst>
        </pc:spChg>
        <pc:spChg chg="mod">
          <ac:chgData name="Michele Linardi" userId="212745de-6f4c-463e-b919-dbfcfc966402" providerId="ADAL" clId="{5F0AE523-FF01-48BB-9C8B-F9091FD4E19B}" dt="2023-11-08T13:42:53.528" v="733" actId="20577"/>
          <ac:spMkLst>
            <pc:docMk/>
            <pc:sldMk cId="3755418338" sldId="264"/>
            <ac:spMk id="3" creationId="{A2D10D66-AA22-869D-77E0-7A16A271FD48}"/>
          </ac:spMkLst>
        </pc:spChg>
        <pc:spChg chg="add mod">
          <ac:chgData name="Michele Linardi" userId="212745de-6f4c-463e-b919-dbfcfc966402" providerId="ADAL" clId="{5F0AE523-FF01-48BB-9C8B-F9091FD4E19B}" dt="2023-11-08T13:43:11.872" v="738" actId="1076"/>
          <ac:spMkLst>
            <pc:docMk/>
            <pc:sldMk cId="3755418338" sldId="264"/>
            <ac:spMk id="5" creationId="{DAE41DD8-B1B4-B9F5-8660-A921AF546A6D}"/>
          </ac:spMkLst>
        </pc:spChg>
        <pc:spChg chg="add mod">
          <ac:chgData name="Michele Linardi" userId="212745de-6f4c-463e-b919-dbfcfc966402" providerId="ADAL" clId="{5F0AE523-FF01-48BB-9C8B-F9091FD4E19B}" dt="2023-11-08T13:43:08.027" v="737" actId="1076"/>
          <ac:spMkLst>
            <pc:docMk/>
            <pc:sldMk cId="3755418338" sldId="264"/>
            <ac:spMk id="7" creationId="{35E8A5CF-BF39-E57A-D146-723EB4BCB1CF}"/>
          </ac:spMkLst>
        </pc:spChg>
        <pc:picChg chg="add mod">
          <ac:chgData name="Michele Linardi" userId="212745de-6f4c-463e-b919-dbfcfc966402" providerId="ADAL" clId="{5F0AE523-FF01-48BB-9C8B-F9091FD4E19B}" dt="2023-11-08T13:42:58.588" v="734" actId="1076"/>
          <ac:picMkLst>
            <pc:docMk/>
            <pc:sldMk cId="3755418338" sldId="264"/>
            <ac:picMk id="1026" creationId="{2A814C6B-739E-9228-1A34-DA2E3BE30118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584072865" sldId="265"/>
        </pc:sldMkLst>
      </pc:sldChg>
      <pc:sldChg chg="modSp new mod">
        <pc:chgData name="Michele Linardi" userId="212745de-6f4c-463e-b919-dbfcfc966402" providerId="ADAL" clId="{5F0AE523-FF01-48BB-9C8B-F9091FD4E19B}" dt="2023-11-08T13:44:19.748" v="765" actId="20577"/>
        <pc:sldMkLst>
          <pc:docMk/>
          <pc:sldMk cId="2929590356" sldId="265"/>
        </pc:sldMkLst>
        <pc:spChg chg="mod">
          <ac:chgData name="Michele Linardi" userId="212745de-6f4c-463e-b919-dbfcfc966402" providerId="ADAL" clId="{5F0AE523-FF01-48BB-9C8B-F9091FD4E19B}" dt="2023-11-08T13:43:46.417" v="746" actId="20577"/>
          <ac:spMkLst>
            <pc:docMk/>
            <pc:sldMk cId="2929590356" sldId="265"/>
            <ac:spMk id="2" creationId="{BD976E9C-C2FB-DF7C-5A97-61FAC4EB2175}"/>
          </ac:spMkLst>
        </pc:spChg>
        <pc:spChg chg="mod">
          <ac:chgData name="Michele Linardi" userId="212745de-6f4c-463e-b919-dbfcfc966402" providerId="ADAL" clId="{5F0AE523-FF01-48BB-9C8B-F9091FD4E19B}" dt="2023-11-08T13:44:19.748" v="765" actId="20577"/>
          <ac:spMkLst>
            <pc:docMk/>
            <pc:sldMk cId="2929590356" sldId="265"/>
            <ac:spMk id="3" creationId="{5266A7DB-9719-5201-B6D2-4D638034A16D}"/>
          </ac:spMkLst>
        </pc:sp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870762526" sldId="266"/>
        </pc:sldMkLst>
      </pc:sldChg>
      <pc:sldChg chg="addSp delSp modSp new mod">
        <pc:chgData name="Michele Linardi" userId="212745de-6f4c-463e-b919-dbfcfc966402" providerId="ADAL" clId="{5F0AE523-FF01-48BB-9C8B-F9091FD4E19B}" dt="2023-11-08T14:06:44.462" v="1359" actId="1076"/>
        <pc:sldMkLst>
          <pc:docMk/>
          <pc:sldMk cId="2201237986" sldId="266"/>
        </pc:sldMkLst>
        <pc:spChg chg="mod">
          <ac:chgData name="Michele Linardi" userId="212745de-6f4c-463e-b919-dbfcfc966402" providerId="ADAL" clId="{5F0AE523-FF01-48BB-9C8B-F9091FD4E19B}" dt="2023-11-08T13:47:10.982" v="848" actId="20577"/>
          <ac:spMkLst>
            <pc:docMk/>
            <pc:sldMk cId="2201237986" sldId="266"/>
            <ac:spMk id="2" creationId="{A202A56C-AC0F-00E0-7733-2442EB0D76FA}"/>
          </ac:spMkLst>
        </pc:spChg>
        <pc:spChg chg="del">
          <ac:chgData name="Michele Linardi" userId="212745de-6f4c-463e-b919-dbfcfc966402" providerId="ADAL" clId="{5F0AE523-FF01-48BB-9C8B-F9091FD4E19B}" dt="2023-11-08T13:47:13.693" v="849" actId="478"/>
          <ac:spMkLst>
            <pc:docMk/>
            <pc:sldMk cId="2201237986" sldId="266"/>
            <ac:spMk id="3" creationId="{2F710872-0B0C-5DBB-55C6-E3A2154AD537}"/>
          </ac:spMkLst>
        </pc:spChg>
        <pc:spChg chg="add mod">
          <ac:chgData name="Michele Linardi" userId="212745de-6f4c-463e-b919-dbfcfc966402" providerId="ADAL" clId="{5F0AE523-FF01-48BB-9C8B-F9091FD4E19B}" dt="2023-11-08T13:57:30.868" v="867" actId="164"/>
          <ac:spMkLst>
            <pc:docMk/>
            <pc:sldMk cId="2201237986" sldId="266"/>
            <ac:spMk id="6" creationId="{57A99958-5242-82E6-AFB8-B5A3C13FEA0E}"/>
          </ac:spMkLst>
        </pc:spChg>
        <pc:spChg chg="add mod">
          <ac:chgData name="Michele Linardi" userId="212745de-6f4c-463e-b919-dbfcfc966402" providerId="ADAL" clId="{5F0AE523-FF01-48BB-9C8B-F9091FD4E19B}" dt="2023-11-08T14:06:44.462" v="1359" actId="1076"/>
          <ac:spMkLst>
            <pc:docMk/>
            <pc:sldMk cId="2201237986" sldId="266"/>
            <ac:spMk id="9" creationId="{BB9FCEFC-4B6C-284F-3354-CA0E6B7C697C}"/>
          </ac:spMkLst>
        </pc:spChg>
        <pc:grpChg chg="add mod">
          <ac:chgData name="Michele Linardi" userId="212745de-6f4c-463e-b919-dbfcfc966402" providerId="ADAL" clId="{5F0AE523-FF01-48BB-9C8B-F9091FD4E19B}" dt="2023-11-08T13:57:33.948" v="868" actId="1076"/>
          <ac:grpSpMkLst>
            <pc:docMk/>
            <pc:sldMk cId="2201237986" sldId="266"/>
            <ac:grpSpMk id="7" creationId="{84EB27AA-EAC1-0BCF-30B4-4D2398F88CFC}"/>
          </ac:grpSpMkLst>
        </pc:grpChg>
        <pc:picChg chg="add mod modCrop">
          <ac:chgData name="Michele Linardi" userId="212745de-6f4c-463e-b919-dbfcfc966402" providerId="ADAL" clId="{5F0AE523-FF01-48BB-9C8B-F9091FD4E19B}" dt="2023-11-08T13:57:30.868" v="867" actId="164"/>
          <ac:picMkLst>
            <pc:docMk/>
            <pc:sldMk cId="2201237986" sldId="266"/>
            <ac:picMk id="5" creationId="{8655B72B-3174-F748-206D-962063FC56C7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2797147203" sldId="267"/>
        </pc:sldMkLst>
      </pc:sldChg>
      <pc:sldChg chg="addSp delSp modSp new mod setBg">
        <pc:chgData name="Michele Linardi" userId="212745de-6f4c-463e-b919-dbfcfc966402" providerId="ADAL" clId="{5F0AE523-FF01-48BB-9C8B-F9091FD4E19B}" dt="2023-11-08T13:47:01.067" v="815" actId="20577"/>
        <pc:sldMkLst>
          <pc:docMk/>
          <pc:sldMk cId="2813135307" sldId="267"/>
        </pc:sldMkLst>
        <pc:spChg chg="del">
          <ac:chgData name="Michele Linardi" userId="212745de-6f4c-463e-b919-dbfcfc966402" providerId="ADAL" clId="{5F0AE523-FF01-48BB-9C8B-F9091FD4E19B}" dt="2023-11-08T13:46:11.643" v="769" actId="478"/>
          <ac:spMkLst>
            <pc:docMk/>
            <pc:sldMk cId="2813135307" sldId="267"/>
            <ac:spMk id="2" creationId="{72FDC813-D9EA-A070-9365-C169A15E1D56}"/>
          </ac:spMkLst>
        </pc:spChg>
        <pc:spChg chg="del">
          <ac:chgData name="Michele Linardi" userId="212745de-6f4c-463e-b919-dbfcfc966402" providerId="ADAL" clId="{5F0AE523-FF01-48BB-9C8B-F9091FD4E19B}" dt="2023-11-08T13:46:10.704" v="768" actId="478"/>
          <ac:spMkLst>
            <pc:docMk/>
            <pc:sldMk cId="2813135307" sldId="267"/>
            <ac:spMk id="3" creationId="{60B0139A-12C5-3FA3-100D-7ADCC29D78DE}"/>
          </ac:spMkLst>
        </pc:spChg>
        <pc:spChg chg="add mod">
          <ac:chgData name="Michele Linardi" userId="212745de-6f4c-463e-b919-dbfcfc966402" providerId="ADAL" clId="{5F0AE523-FF01-48BB-9C8B-F9091FD4E19B}" dt="2023-11-08T13:47:01.067" v="815" actId="20577"/>
          <ac:spMkLst>
            <pc:docMk/>
            <pc:sldMk cId="2813135307" sldId="267"/>
            <ac:spMk id="4" creationId="{7799769F-E2AD-3A17-0719-7113202B4027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9" creationId="{09588DA8-065E-4F6F-8EFD-43104AB2E0CF}"/>
          </ac:spMkLst>
        </pc:spChg>
        <pc:spChg chg="add del">
          <ac:chgData name="Michele Linardi" userId="212745de-6f4c-463e-b919-dbfcfc966402" providerId="ADAL" clId="{5F0AE523-FF01-48BB-9C8B-F9091FD4E19B}" dt="2023-11-08T13:46:32.345" v="798" actId="26606"/>
          <ac:spMkLst>
            <pc:docMk/>
            <pc:sldMk cId="2813135307" sldId="267"/>
            <ac:spMk id="10" creationId="{04812C46-200A-4DEB-A05E-3ED6C68C2387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1" creationId="{C4285719-470E-454C-AF62-8323075F1F5B}"/>
          </ac:spMkLst>
        </pc:spChg>
        <pc:spChg chg="add del">
          <ac:chgData name="Michele Linardi" userId="212745de-6f4c-463e-b919-dbfcfc966402" providerId="ADAL" clId="{5F0AE523-FF01-48BB-9C8B-F9091FD4E19B}" dt="2023-11-08T13:46:32.345" v="798" actId="26606"/>
          <ac:spMkLst>
            <pc:docMk/>
            <pc:sldMk cId="2813135307" sldId="267"/>
            <ac:spMk id="12" creationId="{D1EA859B-E555-4109-94F3-6700E046E008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3" creationId="{CD9FE4EF-C4D8-49A0-B2FF-81D8DB7D8A24}"/>
          </ac:spMkLst>
        </pc:spChg>
        <pc:spChg chg="add del">
          <ac:chgData name="Michele Linardi" userId="212745de-6f4c-463e-b919-dbfcfc966402" providerId="ADAL" clId="{5F0AE523-FF01-48BB-9C8B-F9091FD4E19B}" dt="2023-11-08T13:46:34.248" v="800" actId="26606"/>
          <ac:spMkLst>
            <pc:docMk/>
            <pc:sldMk cId="2813135307" sldId="267"/>
            <ac:spMk id="14" creationId="{F13C74B1-5B17-4795-BED0-7140497B445A}"/>
          </ac:spMkLst>
        </pc:spChg>
        <pc:spChg chg="add del">
          <ac:chgData name="Michele Linardi" userId="212745de-6f4c-463e-b919-dbfcfc966402" providerId="ADAL" clId="{5F0AE523-FF01-48BB-9C8B-F9091FD4E19B}" dt="2023-11-08T13:46:34.248" v="800" actId="26606"/>
          <ac:spMkLst>
            <pc:docMk/>
            <pc:sldMk cId="2813135307" sldId="267"/>
            <ac:spMk id="15" creationId="{D4974D33-8DC5-464E-8C6D-BE58F0669C17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7" creationId="{D2B78728-A580-49A7-84F9-6EF6F583ADE0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8" creationId="{4300840D-0A0B-4512-BACA-B439D5B9C57C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9" creationId="{38FAA1A1-D861-433F-88FA-1E9D6FD31D11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21" creationId="{8D71EDA1-87BF-4D5D-AB79-F346FD19278A}"/>
          </ac:spMkLst>
        </pc:spChg>
        <pc:spChg chg="add del">
          <ac:chgData name="Michele Linardi" userId="212745de-6f4c-463e-b919-dbfcfc966402" providerId="ADAL" clId="{5F0AE523-FF01-48BB-9C8B-F9091FD4E19B}" dt="2023-11-08T13:46:36.731" v="804" actId="26606"/>
          <ac:spMkLst>
            <pc:docMk/>
            <pc:sldMk cId="2813135307" sldId="267"/>
            <ac:spMk id="23" creationId="{100EDD19-6802-4EC3-95CE-CFFAB042CFD6}"/>
          </ac:spMkLst>
        </pc:spChg>
        <pc:spChg chg="add del">
          <ac:chgData name="Michele Linardi" userId="212745de-6f4c-463e-b919-dbfcfc966402" providerId="ADAL" clId="{5F0AE523-FF01-48BB-9C8B-F9091FD4E19B}" dt="2023-11-08T13:46:36.731" v="804" actId="26606"/>
          <ac:spMkLst>
            <pc:docMk/>
            <pc:sldMk cId="2813135307" sldId="267"/>
            <ac:spMk id="24" creationId="{DB17E863-922E-4C26-BD64-E8FD41D28661}"/>
          </ac:spMkLst>
        </pc:spChg>
        <pc:spChg chg="add del">
          <ac:chgData name="Michele Linardi" userId="212745de-6f4c-463e-b919-dbfcfc966402" providerId="ADAL" clId="{5F0AE523-FF01-48BB-9C8B-F9091FD4E19B}" dt="2023-11-08T13:46:49.030" v="806" actId="26606"/>
          <ac:spMkLst>
            <pc:docMk/>
            <pc:sldMk cId="2813135307" sldId="267"/>
            <ac:spMk id="26" creationId="{F13C74B1-5B17-4795-BED0-7140497B445A}"/>
          </ac:spMkLst>
        </pc:spChg>
        <pc:spChg chg="add del">
          <ac:chgData name="Michele Linardi" userId="212745de-6f4c-463e-b919-dbfcfc966402" providerId="ADAL" clId="{5F0AE523-FF01-48BB-9C8B-F9091FD4E19B}" dt="2023-11-08T13:46:49.030" v="806" actId="26606"/>
          <ac:spMkLst>
            <pc:docMk/>
            <pc:sldMk cId="2813135307" sldId="267"/>
            <ac:spMk id="27" creationId="{D4974D33-8DC5-464E-8C6D-BE58F0669C17}"/>
          </ac:spMkLst>
        </pc:spChg>
        <pc:spChg chg="add">
          <ac:chgData name="Michele Linardi" userId="212745de-6f4c-463e-b919-dbfcfc966402" providerId="ADAL" clId="{5F0AE523-FF01-48BB-9C8B-F9091FD4E19B}" dt="2023-11-08T13:46:49.030" v="807" actId="26606"/>
          <ac:spMkLst>
            <pc:docMk/>
            <pc:sldMk cId="2813135307" sldId="267"/>
            <ac:spMk id="30" creationId="{C0763A76-9F1C-4FC5-82B7-DD475DA461B2}"/>
          </ac:spMkLst>
        </pc:spChg>
        <pc:spChg chg="add">
          <ac:chgData name="Michele Linardi" userId="212745de-6f4c-463e-b919-dbfcfc966402" providerId="ADAL" clId="{5F0AE523-FF01-48BB-9C8B-F9091FD4E19B}" dt="2023-11-08T13:46:49.030" v="807" actId="26606"/>
          <ac:spMkLst>
            <pc:docMk/>
            <pc:sldMk cId="2813135307" sldId="267"/>
            <ac:spMk id="31" creationId="{E81BF4F6-F2CF-4984-9D14-D6966D92F99F}"/>
          </ac:spMkLst>
        </pc:spChg>
        <pc:picChg chg="add del">
          <ac:chgData name="Michele Linardi" userId="212745de-6f4c-463e-b919-dbfcfc966402" providerId="ADAL" clId="{5F0AE523-FF01-48BB-9C8B-F9091FD4E19B}" dt="2023-11-08T13:46:32.345" v="798" actId="26606"/>
          <ac:picMkLst>
            <pc:docMk/>
            <pc:sldMk cId="2813135307" sldId="267"/>
            <ac:picMk id="6" creationId="{43660EF1-CA64-E562-E49A-A96FF3B9DE38}"/>
          </ac:picMkLst>
        </pc:picChg>
        <pc:picChg chg="add del">
          <ac:chgData name="Michele Linardi" userId="212745de-6f4c-463e-b919-dbfcfc966402" providerId="ADAL" clId="{5F0AE523-FF01-48BB-9C8B-F9091FD4E19B}" dt="2023-11-08T13:46:34.248" v="800" actId="26606"/>
          <ac:picMkLst>
            <pc:docMk/>
            <pc:sldMk cId="2813135307" sldId="267"/>
            <ac:picMk id="16" creationId="{8934F270-89D4-46C8-65C3-C8B59FAD879F}"/>
          </ac:picMkLst>
        </pc:picChg>
        <pc:picChg chg="add del">
          <ac:chgData name="Michele Linardi" userId="212745de-6f4c-463e-b919-dbfcfc966402" providerId="ADAL" clId="{5F0AE523-FF01-48BB-9C8B-F9091FD4E19B}" dt="2023-11-08T13:46:49.030" v="806" actId="26606"/>
          <ac:picMkLst>
            <pc:docMk/>
            <pc:sldMk cId="2813135307" sldId="267"/>
            <ac:picMk id="28" creationId="{8934F270-89D4-46C8-65C3-C8B59FAD879F}"/>
          </ac:picMkLst>
        </pc:picChg>
        <pc:picChg chg="add">
          <ac:chgData name="Michele Linardi" userId="212745de-6f4c-463e-b919-dbfcfc966402" providerId="ADAL" clId="{5F0AE523-FF01-48BB-9C8B-F9091FD4E19B}" dt="2023-11-08T13:46:49.030" v="807" actId="26606"/>
          <ac:picMkLst>
            <pc:docMk/>
            <pc:sldMk cId="2813135307" sldId="267"/>
            <ac:picMk id="32" creationId="{F76633BB-A24F-06E6-5B61-CC37D2CA668C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312205891" sldId="268"/>
        </pc:sldMkLst>
      </pc:sldChg>
      <pc:sldChg chg="addSp delSp modSp add mod">
        <pc:chgData name="Michele Linardi" userId="212745de-6f4c-463e-b919-dbfcfc966402" providerId="ADAL" clId="{5F0AE523-FF01-48BB-9C8B-F9091FD4E19B}" dt="2023-11-08T14:07:29.721" v="1389" actId="1076"/>
        <pc:sldMkLst>
          <pc:docMk/>
          <pc:sldMk cId="3467280497" sldId="268"/>
        </pc:sldMkLst>
        <pc:spChg chg="mod">
          <ac:chgData name="Michele Linardi" userId="212745de-6f4c-463e-b919-dbfcfc966402" providerId="ADAL" clId="{5F0AE523-FF01-48BB-9C8B-F9091FD4E19B}" dt="2023-11-08T13:58:18.223" v="897" actId="20577"/>
          <ac:spMkLst>
            <pc:docMk/>
            <pc:sldMk cId="3467280497" sldId="268"/>
            <ac:spMk id="2" creationId="{A202A56C-AC0F-00E0-7733-2442EB0D76FA}"/>
          </ac:spMkLst>
        </pc:spChg>
        <pc:grpChg chg="del">
          <ac:chgData name="Michele Linardi" userId="212745de-6f4c-463e-b919-dbfcfc966402" providerId="ADAL" clId="{5F0AE523-FF01-48BB-9C8B-F9091FD4E19B}" dt="2023-11-08T13:57:43.066" v="870" actId="478"/>
          <ac:grpSpMkLst>
            <pc:docMk/>
            <pc:sldMk cId="3467280497" sldId="268"/>
            <ac:grpSpMk id="7" creationId="{84EB27AA-EAC1-0BCF-30B4-4D2398F88CFC}"/>
          </ac:grpSpMkLst>
        </pc:grpChg>
        <pc:picChg chg="add mod">
          <ac:chgData name="Michele Linardi" userId="212745de-6f4c-463e-b919-dbfcfc966402" providerId="ADAL" clId="{5F0AE523-FF01-48BB-9C8B-F9091FD4E19B}" dt="2023-11-08T14:07:29.721" v="1389" actId="1076"/>
          <ac:picMkLst>
            <pc:docMk/>
            <pc:sldMk cId="3467280497" sldId="268"/>
            <ac:picMk id="4" creationId="{531FDA70-0005-983B-3453-C8DE874E1A27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731223891" sldId="269"/>
        </pc:sldMkLst>
      </pc:sldChg>
      <pc:sldChg chg="addSp modSp new mod">
        <pc:chgData name="Michele Linardi" userId="212745de-6f4c-463e-b919-dbfcfc966402" providerId="ADAL" clId="{5F0AE523-FF01-48BB-9C8B-F9091FD4E19B}" dt="2023-11-08T14:07:43.378" v="1409" actId="20577"/>
        <pc:sldMkLst>
          <pc:docMk/>
          <pc:sldMk cId="4183141084" sldId="269"/>
        </pc:sldMkLst>
        <pc:spChg chg="mod">
          <ac:chgData name="Michele Linardi" userId="212745de-6f4c-463e-b919-dbfcfc966402" providerId="ADAL" clId="{5F0AE523-FF01-48BB-9C8B-F9091FD4E19B}" dt="2023-11-08T14:07:43.378" v="1409" actId="20577"/>
          <ac:spMkLst>
            <pc:docMk/>
            <pc:sldMk cId="4183141084" sldId="269"/>
            <ac:spMk id="2" creationId="{4D36F62C-107C-7750-6C64-B55C9BF77AE4}"/>
          </ac:spMkLst>
        </pc:spChg>
        <pc:spChg chg="mod">
          <ac:chgData name="Michele Linardi" userId="212745de-6f4c-463e-b919-dbfcfc966402" providerId="ADAL" clId="{5F0AE523-FF01-48BB-9C8B-F9091FD4E19B}" dt="2023-11-08T14:02:28.879" v="1238" actId="20577"/>
          <ac:spMkLst>
            <pc:docMk/>
            <pc:sldMk cId="4183141084" sldId="269"/>
            <ac:spMk id="3" creationId="{55D11AEA-3FA3-B1FE-D137-3D0E440BA3C6}"/>
          </ac:spMkLst>
        </pc:spChg>
        <pc:spChg chg="add mod">
          <ac:chgData name="Michele Linardi" userId="212745de-6f4c-463e-b919-dbfcfc966402" providerId="ADAL" clId="{5F0AE523-FF01-48BB-9C8B-F9091FD4E19B}" dt="2023-11-08T14:03:45.716" v="1251" actId="164"/>
          <ac:spMkLst>
            <pc:docMk/>
            <pc:sldMk cId="4183141084" sldId="269"/>
            <ac:spMk id="6" creationId="{E45A7B3B-5015-844E-B9A5-FB1D98C9437B}"/>
          </ac:spMkLst>
        </pc:spChg>
        <pc:spChg chg="add mod">
          <ac:chgData name="Michele Linardi" userId="212745de-6f4c-463e-b919-dbfcfc966402" providerId="ADAL" clId="{5F0AE523-FF01-48BB-9C8B-F9091FD4E19B}" dt="2023-11-08T14:03:45.716" v="1251" actId="164"/>
          <ac:spMkLst>
            <pc:docMk/>
            <pc:sldMk cId="4183141084" sldId="269"/>
            <ac:spMk id="7" creationId="{16638E24-2C84-F14B-7A7F-092C21BF9FB2}"/>
          </ac:spMkLst>
        </pc:spChg>
        <pc:spChg chg="add mod">
          <ac:chgData name="Michele Linardi" userId="212745de-6f4c-463e-b919-dbfcfc966402" providerId="ADAL" clId="{5F0AE523-FF01-48BB-9C8B-F9091FD4E19B}" dt="2023-11-08T14:04:53.536" v="1301" actId="164"/>
          <ac:spMkLst>
            <pc:docMk/>
            <pc:sldMk cId="4183141084" sldId="269"/>
            <ac:spMk id="9" creationId="{2257A6D7-345D-2919-9AA2-52D0B96E80CA}"/>
          </ac:spMkLst>
        </pc:spChg>
        <pc:spChg chg="add mod">
          <ac:chgData name="Michele Linardi" userId="212745de-6f4c-463e-b919-dbfcfc966402" providerId="ADAL" clId="{5F0AE523-FF01-48BB-9C8B-F9091FD4E19B}" dt="2023-11-08T14:04:53.536" v="1301" actId="164"/>
          <ac:spMkLst>
            <pc:docMk/>
            <pc:sldMk cId="4183141084" sldId="269"/>
            <ac:spMk id="10" creationId="{FB98AB20-131F-10F5-1907-BCD13F11DFCC}"/>
          </ac:spMkLst>
        </pc:spChg>
        <pc:spChg chg="add mod">
          <ac:chgData name="Michele Linardi" userId="212745de-6f4c-463e-b919-dbfcfc966402" providerId="ADAL" clId="{5F0AE523-FF01-48BB-9C8B-F9091FD4E19B}" dt="2023-11-08T14:04:53.536" v="1301" actId="164"/>
          <ac:spMkLst>
            <pc:docMk/>
            <pc:sldMk cId="4183141084" sldId="269"/>
            <ac:spMk id="11" creationId="{9C3E57E6-940B-1FEA-98A6-55BAD8FFD0CA}"/>
          </ac:spMkLst>
        </pc:spChg>
        <pc:spChg chg="add mod">
          <ac:chgData name="Michele Linardi" userId="212745de-6f4c-463e-b919-dbfcfc966402" providerId="ADAL" clId="{5F0AE523-FF01-48BB-9C8B-F9091FD4E19B}" dt="2023-11-08T14:07:20.894" v="1387" actId="1076"/>
          <ac:spMkLst>
            <pc:docMk/>
            <pc:sldMk cId="4183141084" sldId="269"/>
            <ac:spMk id="14" creationId="{3EEDCB0E-DF71-542F-1599-AF5424078C8A}"/>
          </ac:spMkLst>
        </pc:spChg>
        <pc:grpChg chg="add mod">
          <ac:chgData name="Michele Linardi" userId="212745de-6f4c-463e-b919-dbfcfc966402" providerId="ADAL" clId="{5F0AE523-FF01-48BB-9C8B-F9091FD4E19B}" dt="2023-11-08T14:04:53.536" v="1301" actId="164"/>
          <ac:grpSpMkLst>
            <pc:docMk/>
            <pc:sldMk cId="4183141084" sldId="269"/>
            <ac:grpSpMk id="8" creationId="{52258285-DBBF-9C3F-5525-62EA1E8B05F5}"/>
          </ac:grpSpMkLst>
        </pc:grpChg>
        <pc:grpChg chg="add mod">
          <ac:chgData name="Michele Linardi" userId="212745de-6f4c-463e-b919-dbfcfc966402" providerId="ADAL" clId="{5F0AE523-FF01-48BB-9C8B-F9091FD4E19B}" dt="2023-11-08T14:04:53.536" v="1301" actId="164"/>
          <ac:grpSpMkLst>
            <pc:docMk/>
            <pc:sldMk cId="4183141084" sldId="269"/>
            <ac:grpSpMk id="12" creationId="{7342B6C7-4D65-874A-D95F-3903630CC405}"/>
          </ac:grpSpMkLst>
        </pc:grpChg>
        <pc:picChg chg="add mod modCrop">
          <ac:chgData name="Michele Linardi" userId="212745de-6f4c-463e-b919-dbfcfc966402" providerId="ADAL" clId="{5F0AE523-FF01-48BB-9C8B-F9091FD4E19B}" dt="2023-11-08T14:03:45.716" v="1251" actId="164"/>
          <ac:picMkLst>
            <pc:docMk/>
            <pc:sldMk cId="4183141084" sldId="269"/>
            <ac:picMk id="5" creationId="{38B6640D-3FE0-7A44-16F2-AC4DF089C95B}"/>
          </ac:picMkLst>
        </pc:picChg>
      </pc:sldChg>
      <pc:sldChg chg="addSp delSp modSp new mod">
        <pc:chgData name="Michele Linardi" userId="212745de-6f4c-463e-b919-dbfcfc966402" providerId="ADAL" clId="{5F0AE523-FF01-48BB-9C8B-F9091FD4E19B}" dt="2023-11-08T14:08:47.355" v="1453"/>
        <pc:sldMkLst>
          <pc:docMk/>
          <pc:sldMk cId="308350045" sldId="270"/>
        </pc:sldMkLst>
        <pc:spChg chg="mod">
          <ac:chgData name="Michele Linardi" userId="212745de-6f4c-463e-b919-dbfcfc966402" providerId="ADAL" clId="{5F0AE523-FF01-48BB-9C8B-F9091FD4E19B}" dt="2023-11-08T14:08:08.942" v="1449" actId="20577"/>
          <ac:spMkLst>
            <pc:docMk/>
            <pc:sldMk cId="308350045" sldId="270"/>
            <ac:spMk id="2" creationId="{CB28D8F9-BC7F-DDAF-5B71-CDF8EB206460}"/>
          </ac:spMkLst>
        </pc:spChg>
        <pc:spChg chg="del">
          <ac:chgData name="Michele Linardi" userId="212745de-6f4c-463e-b919-dbfcfc966402" providerId="ADAL" clId="{5F0AE523-FF01-48BB-9C8B-F9091FD4E19B}" dt="2023-11-08T14:08:29.476" v="1450" actId="478"/>
          <ac:spMkLst>
            <pc:docMk/>
            <pc:sldMk cId="308350045" sldId="270"/>
            <ac:spMk id="3" creationId="{6505CF9F-7DA8-89A2-9639-424C97B2D650}"/>
          </ac:spMkLst>
        </pc:spChg>
        <pc:spChg chg="add mod">
          <ac:chgData name="Michele Linardi" userId="212745de-6f4c-463e-b919-dbfcfc966402" providerId="ADAL" clId="{5F0AE523-FF01-48BB-9C8B-F9091FD4E19B}" dt="2023-11-08T14:08:47.355" v="1453"/>
          <ac:spMkLst>
            <pc:docMk/>
            <pc:sldMk cId="308350045" sldId="270"/>
            <ac:spMk id="6" creationId="{A466ED17-1935-E06E-8E89-5B4E3D1790D3}"/>
          </ac:spMkLst>
        </pc:spChg>
        <pc:picChg chg="add mod">
          <ac:chgData name="Michele Linardi" userId="212745de-6f4c-463e-b919-dbfcfc966402" providerId="ADAL" clId="{5F0AE523-FF01-48BB-9C8B-F9091FD4E19B}" dt="2023-11-08T14:08:33.266" v="1452" actId="1076"/>
          <ac:picMkLst>
            <pc:docMk/>
            <pc:sldMk cId="308350045" sldId="270"/>
            <ac:picMk id="5" creationId="{87DCB1ED-FBD8-F933-8548-5E5FA0067900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4132309490" sldId="270"/>
        </pc:sldMkLst>
      </pc:sldChg>
      <pc:sldChg chg="addSp delSp modSp new mod">
        <pc:chgData name="Michele Linardi" userId="212745de-6f4c-463e-b919-dbfcfc966402" providerId="ADAL" clId="{5F0AE523-FF01-48BB-9C8B-F9091FD4E19B}" dt="2023-11-08T15:02:40.570" v="1524" actId="1076"/>
        <pc:sldMkLst>
          <pc:docMk/>
          <pc:sldMk cId="3156036682" sldId="271"/>
        </pc:sldMkLst>
        <pc:spChg chg="mod">
          <ac:chgData name="Michele Linardi" userId="212745de-6f4c-463e-b919-dbfcfc966402" providerId="ADAL" clId="{5F0AE523-FF01-48BB-9C8B-F9091FD4E19B}" dt="2023-11-08T14:36:14.932" v="1513" actId="20577"/>
          <ac:spMkLst>
            <pc:docMk/>
            <pc:sldMk cId="3156036682" sldId="271"/>
            <ac:spMk id="2" creationId="{E97716F3-AF5C-753B-A8C3-DE38E5487759}"/>
          </ac:spMkLst>
        </pc:spChg>
        <pc:spChg chg="del">
          <ac:chgData name="Michele Linardi" userId="212745de-6f4c-463e-b919-dbfcfc966402" providerId="ADAL" clId="{5F0AE523-FF01-48BB-9C8B-F9091FD4E19B}" dt="2023-11-08T14:37:28.844" v="1514" actId="478"/>
          <ac:spMkLst>
            <pc:docMk/>
            <pc:sldMk cId="3156036682" sldId="271"/>
            <ac:spMk id="3" creationId="{E2FA1544-1D2B-DD4C-3340-695901104D0D}"/>
          </ac:spMkLst>
        </pc:spChg>
        <pc:picChg chg="add mod modCrop">
          <ac:chgData name="Michele Linardi" userId="212745de-6f4c-463e-b919-dbfcfc966402" providerId="ADAL" clId="{5F0AE523-FF01-48BB-9C8B-F9091FD4E19B}" dt="2023-11-08T15:02:40.570" v="1524" actId="1076"/>
          <ac:picMkLst>
            <pc:docMk/>
            <pc:sldMk cId="3156036682" sldId="271"/>
            <ac:picMk id="5" creationId="{18BE37C8-5A2C-06C7-D9DE-3A0DBB53823B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522565626" sldId="272"/>
        </pc:sldMkLst>
      </pc:sldChg>
      <pc:sldChg chg="addSp modSp new mod">
        <pc:chgData name="Michele Linardi" userId="212745de-6f4c-463e-b919-dbfcfc966402" providerId="ADAL" clId="{5F0AE523-FF01-48BB-9C8B-F9091FD4E19B}" dt="2023-11-08T15:14:29.256" v="1751" actId="1076"/>
        <pc:sldMkLst>
          <pc:docMk/>
          <pc:sldMk cId="3888465451" sldId="272"/>
        </pc:sldMkLst>
        <pc:spChg chg="mod">
          <ac:chgData name="Michele Linardi" userId="212745de-6f4c-463e-b919-dbfcfc966402" providerId="ADAL" clId="{5F0AE523-FF01-48BB-9C8B-F9091FD4E19B}" dt="2023-11-08T15:06:54.580" v="1655" actId="6549"/>
          <ac:spMkLst>
            <pc:docMk/>
            <pc:sldMk cId="3888465451" sldId="272"/>
            <ac:spMk id="2" creationId="{9343B178-0C3F-B78A-5260-54BB27C00552}"/>
          </ac:spMkLst>
        </pc:spChg>
        <pc:spChg chg="mod">
          <ac:chgData name="Michele Linardi" userId="212745de-6f4c-463e-b919-dbfcfc966402" providerId="ADAL" clId="{5F0AE523-FF01-48BB-9C8B-F9091FD4E19B}" dt="2023-11-08T15:14:24.780" v="1750" actId="113"/>
          <ac:spMkLst>
            <pc:docMk/>
            <pc:sldMk cId="3888465451" sldId="272"/>
            <ac:spMk id="3" creationId="{0487BB4A-FDA9-F53E-FFEB-66C457D910C6}"/>
          </ac:spMkLst>
        </pc:spChg>
        <pc:spChg chg="add mod">
          <ac:chgData name="Michele Linardi" userId="212745de-6f4c-463e-b919-dbfcfc966402" providerId="ADAL" clId="{5F0AE523-FF01-48BB-9C8B-F9091FD4E19B}" dt="2023-11-08T15:09:31.960" v="1724" actId="14100"/>
          <ac:spMkLst>
            <pc:docMk/>
            <pc:sldMk cId="3888465451" sldId="272"/>
            <ac:spMk id="5" creationId="{6FAFC407-9AF0-13AA-D4CB-2AB6C0C17082}"/>
          </ac:spMkLst>
        </pc:spChg>
        <pc:picChg chg="add mod">
          <ac:chgData name="Michele Linardi" userId="212745de-6f4c-463e-b919-dbfcfc966402" providerId="ADAL" clId="{5F0AE523-FF01-48BB-9C8B-F9091FD4E19B}" dt="2023-11-08T15:14:11.936" v="1745" actId="1076"/>
          <ac:picMkLst>
            <pc:docMk/>
            <pc:sldMk cId="3888465451" sldId="272"/>
            <ac:picMk id="7" creationId="{86E97D32-045D-7590-A5F0-DED8F59CD0D2}"/>
          </ac:picMkLst>
        </pc:picChg>
        <pc:picChg chg="add mod">
          <ac:chgData name="Michele Linardi" userId="212745de-6f4c-463e-b919-dbfcfc966402" providerId="ADAL" clId="{5F0AE523-FF01-48BB-9C8B-F9091FD4E19B}" dt="2023-11-08T15:14:05.284" v="1741" actId="1076"/>
          <ac:picMkLst>
            <pc:docMk/>
            <pc:sldMk cId="3888465451" sldId="272"/>
            <ac:picMk id="2050" creationId="{B0A6203C-BB03-9A8B-3873-B640E736FF98}"/>
          </ac:picMkLst>
        </pc:picChg>
        <pc:picChg chg="add mod">
          <ac:chgData name="Michele Linardi" userId="212745de-6f4c-463e-b919-dbfcfc966402" providerId="ADAL" clId="{5F0AE523-FF01-48BB-9C8B-F9091FD4E19B}" dt="2023-11-08T15:14:29.256" v="1751" actId="1076"/>
          <ac:picMkLst>
            <pc:docMk/>
            <pc:sldMk cId="3888465451" sldId="272"/>
            <ac:picMk id="2052" creationId="{590B8B19-404B-CEA9-5CAF-4568E3C6C821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24001796" sldId="273"/>
        </pc:sldMkLst>
      </pc:sldChg>
      <pc:sldChg chg="new del">
        <pc:chgData name="Michele Linardi" userId="212745de-6f4c-463e-b919-dbfcfc966402" providerId="ADAL" clId="{5F0AE523-FF01-48BB-9C8B-F9091FD4E19B}" dt="2023-11-08T15:15:29.327" v="1754" actId="47"/>
        <pc:sldMkLst>
          <pc:docMk/>
          <pc:sldMk cId="1607561516" sldId="273"/>
        </pc:sldMkLst>
      </pc:sldChg>
      <pc:sldChg chg="delSp modSp add mod setBg delDesignElem">
        <pc:chgData name="Michele Linardi" userId="212745de-6f4c-463e-b919-dbfcfc966402" providerId="ADAL" clId="{5F0AE523-FF01-48BB-9C8B-F9091FD4E19B}" dt="2023-11-08T15:16:01.661" v="1837" actId="27636"/>
        <pc:sldMkLst>
          <pc:docMk/>
          <pc:sldMk cId="1635912814" sldId="274"/>
        </pc:sldMkLst>
        <pc:spChg chg="mod">
          <ac:chgData name="Michele Linardi" userId="212745de-6f4c-463e-b919-dbfcfc966402" providerId="ADAL" clId="{5F0AE523-FF01-48BB-9C8B-F9091FD4E19B}" dt="2023-11-08T15:16:01.661" v="1837" actId="27636"/>
          <ac:spMkLst>
            <pc:docMk/>
            <pc:sldMk cId="1635912814" sldId="274"/>
            <ac:spMk id="4" creationId="{7799769F-E2AD-3A17-0719-7113202B4027}"/>
          </ac:spMkLst>
        </pc:spChg>
        <pc:spChg chg="del">
          <ac:chgData name="Michele Linardi" userId="212745de-6f4c-463e-b919-dbfcfc966402" providerId="ADAL" clId="{5F0AE523-FF01-48BB-9C8B-F9091FD4E19B}" dt="2023-11-08T15:15:27.783" v="1753"/>
          <ac:spMkLst>
            <pc:docMk/>
            <pc:sldMk cId="1635912814" sldId="274"/>
            <ac:spMk id="30" creationId="{C0763A76-9F1C-4FC5-82B7-DD475DA461B2}"/>
          </ac:spMkLst>
        </pc:spChg>
        <pc:spChg chg="del">
          <ac:chgData name="Michele Linardi" userId="212745de-6f4c-463e-b919-dbfcfc966402" providerId="ADAL" clId="{5F0AE523-FF01-48BB-9C8B-F9091FD4E19B}" dt="2023-11-08T15:15:27.783" v="1753"/>
          <ac:spMkLst>
            <pc:docMk/>
            <pc:sldMk cId="1635912814" sldId="274"/>
            <ac:spMk id="31" creationId="{E81BF4F6-F2CF-4984-9D14-D6966D92F99F}"/>
          </ac:spMkLst>
        </pc:sp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894315862" sldId="274"/>
        </pc:sldMkLst>
      </pc:sldChg>
      <pc:sldChg chg="addSp delSp modSp new mod setBg">
        <pc:chgData name="Michele Linardi" userId="212745de-6f4c-463e-b919-dbfcfc966402" providerId="ADAL" clId="{5F0AE523-FF01-48BB-9C8B-F9091FD4E19B}" dt="2023-11-08T15:40:22.169" v="2246" actId="113"/>
        <pc:sldMkLst>
          <pc:docMk/>
          <pc:sldMk cId="1111673071" sldId="275"/>
        </pc:sldMkLst>
        <pc:spChg chg="mod">
          <ac:chgData name="Michele Linardi" userId="212745de-6f4c-463e-b919-dbfcfc966402" providerId="ADAL" clId="{5F0AE523-FF01-48BB-9C8B-F9091FD4E19B}" dt="2023-11-08T15:40:22.169" v="2246" actId="113"/>
          <ac:spMkLst>
            <pc:docMk/>
            <pc:sldMk cId="1111673071" sldId="275"/>
            <ac:spMk id="2" creationId="{43D46120-E87B-272C-2037-E57DA4B62AD1}"/>
          </ac:spMkLst>
        </pc:spChg>
        <pc:spChg chg="mod">
          <ac:chgData name="Michele Linardi" userId="212745de-6f4c-463e-b919-dbfcfc966402" providerId="ADAL" clId="{5F0AE523-FF01-48BB-9C8B-F9091FD4E19B}" dt="2023-11-08T15:19:46.010" v="1985" actId="113"/>
          <ac:spMkLst>
            <pc:docMk/>
            <pc:sldMk cId="1111673071" sldId="275"/>
            <ac:spMk id="3" creationId="{733F47FE-D1B6-15B5-9A77-92B395DB1B75}"/>
          </ac:spMkLst>
        </pc:spChg>
        <pc:spChg chg="add del">
          <ac:chgData name="Michele Linardi" userId="212745de-6f4c-463e-b919-dbfcfc966402" providerId="ADAL" clId="{5F0AE523-FF01-48BB-9C8B-F9091FD4E19B}" dt="2023-11-08T15:18:46.789" v="1978" actId="26606"/>
          <ac:spMkLst>
            <pc:docMk/>
            <pc:sldMk cId="1111673071" sldId="275"/>
            <ac:spMk id="10" creationId="{743AA782-23D1-4521-8CAD-47662984AA08}"/>
          </ac:spMkLst>
        </pc:spChg>
        <pc:spChg chg="add del">
          <ac:chgData name="Michele Linardi" userId="212745de-6f4c-463e-b919-dbfcfc966402" providerId="ADAL" clId="{5F0AE523-FF01-48BB-9C8B-F9091FD4E19B}" dt="2023-11-08T15:18:46.789" v="1978" actId="26606"/>
          <ac:spMkLst>
            <pc:docMk/>
            <pc:sldMk cId="1111673071" sldId="275"/>
            <ac:spMk id="12" creationId="{71877DBC-BB60-40F0-AC93-2ACDBAAE60CE}"/>
          </ac:spMkLst>
        </pc:spChg>
        <pc:spChg chg="add del">
          <ac:chgData name="Michele Linardi" userId="212745de-6f4c-463e-b919-dbfcfc966402" providerId="ADAL" clId="{5F0AE523-FF01-48BB-9C8B-F9091FD4E19B}" dt="2023-11-08T15:18:52.375" v="1980" actId="26606"/>
          <ac:spMkLst>
            <pc:docMk/>
            <pc:sldMk cId="1111673071" sldId="275"/>
            <ac:spMk id="18" creationId="{F575A102-D95D-4D6E-8F1B-49EED0AEC65C}"/>
          </ac:spMkLst>
        </pc:spChg>
        <pc:spChg chg="add del">
          <ac:chgData name="Michele Linardi" userId="212745de-6f4c-463e-b919-dbfcfc966402" providerId="ADAL" clId="{5F0AE523-FF01-48BB-9C8B-F9091FD4E19B}" dt="2023-11-08T15:18:52.375" v="1980" actId="26606"/>
          <ac:spMkLst>
            <pc:docMk/>
            <pc:sldMk cId="1111673071" sldId="275"/>
            <ac:spMk id="20" creationId="{158B3569-73B2-4D05-8E95-886A6EE17F1F}"/>
          </ac:spMkLst>
        </pc:spChg>
        <pc:spChg chg="add">
          <ac:chgData name="Michele Linardi" userId="212745de-6f4c-463e-b919-dbfcfc966402" providerId="ADAL" clId="{5F0AE523-FF01-48BB-9C8B-F9091FD4E19B}" dt="2023-11-08T15:18:52.391" v="1981" actId="26606"/>
          <ac:spMkLst>
            <pc:docMk/>
            <pc:sldMk cId="1111673071" sldId="275"/>
            <ac:spMk id="22" creationId="{275D6C10-B5A7-4715-803E-0501C9C2CC21}"/>
          </ac:spMkLst>
        </pc:spChg>
        <pc:grpChg chg="add del">
          <ac:chgData name="Michele Linardi" userId="212745de-6f4c-463e-b919-dbfcfc966402" providerId="ADAL" clId="{5F0AE523-FF01-48BB-9C8B-F9091FD4E19B}" dt="2023-11-08T15:18:52.375" v="1980" actId="26606"/>
          <ac:grpSpMkLst>
            <pc:docMk/>
            <pc:sldMk cId="1111673071" sldId="275"/>
            <ac:grpSpMk id="14" creationId="{CF0FFF1F-79B6-4A13-A464-070CD6F896AF}"/>
          </ac:grpSpMkLst>
        </pc:grpChg>
        <pc:picChg chg="add mod">
          <ac:chgData name="Michele Linardi" userId="212745de-6f4c-463e-b919-dbfcfc966402" providerId="ADAL" clId="{5F0AE523-FF01-48BB-9C8B-F9091FD4E19B}" dt="2023-11-08T15:19:24.028" v="1984" actId="27614"/>
          <ac:picMkLst>
            <pc:docMk/>
            <pc:sldMk cId="1111673071" sldId="275"/>
            <ac:picMk id="5" creationId="{C3F921C3-0FAD-4ED8-64DA-EF9E105E4C57}"/>
          </ac:picMkLst>
        </pc:picChg>
        <pc:cxnChg chg="add del">
          <ac:chgData name="Michele Linardi" userId="212745de-6f4c-463e-b919-dbfcfc966402" providerId="ADAL" clId="{5F0AE523-FF01-48BB-9C8B-F9091FD4E19B}" dt="2023-11-08T15:18:52.375" v="1980" actId="26606"/>
          <ac:cxnSpMkLst>
            <pc:docMk/>
            <pc:sldMk cId="1111673071" sldId="275"/>
            <ac:cxnSpMk id="19" creationId="{56020367-4FD5-4596-8E10-C5F095CD8DBF}"/>
          </ac:cxnSpMkLst>
        </pc:cxn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236503705" sldId="275"/>
        </pc:sldMkLst>
      </pc:sldChg>
      <pc:sldChg chg="addSp delSp modSp add mod setBg delDesignElem">
        <pc:chgData name="Michele Linardi" userId="212745de-6f4c-463e-b919-dbfcfc966402" providerId="ADAL" clId="{5F0AE523-FF01-48BB-9C8B-F9091FD4E19B}" dt="2023-11-08T15:40:25.919" v="2247" actId="113"/>
        <pc:sldMkLst>
          <pc:docMk/>
          <pc:sldMk cId="2149979150" sldId="276"/>
        </pc:sldMkLst>
        <pc:spChg chg="mod">
          <ac:chgData name="Michele Linardi" userId="212745de-6f4c-463e-b919-dbfcfc966402" providerId="ADAL" clId="{5F0AE523-FF01-48BB-9C8B-F9091FD4E19B}" dt="2023-11-08T15:40:25.919" v="2247" actId="113"/>
          <ac:spMkLst>
            <pc:docMk/>
            <pc:sldMk cId="2149979150" sldId="276"/>
            <ac:spMk id="2" creationId="{43D46120-E87B-272C-2037-E57DA4B62AD1}"/>
          </ac:spMkLst>
        </pc:spChg>
        <pc:spChg chg="mod">
          <ac:chgData name="Michele Linardi" userId="212745de-6f4c-463e-b919-dbfcfc966402" providerId="ADAL" clId="{5F0AE523-FF01-48BB-9C8B-F9091FD4E19B}" dt="2023-11-08T15:29:44.319" v="2096" actId="20577"/>
          <ac:spMkLst>
            <pc:docMk/>
            <pc:sldMk cId="2149979150" sldId="276"/>
            <ac:spMk id="3" creationId="{733F47FE-D1B6-15B5-9A77-92B395DB1B75}"/>
          </ac:spMkLst>
        </pc:spChg>
        <pc:spChg chg="del">
          <ac:chgData name="Michele Linardi" userId="212745de-6f4c-463e-b919-dbfcfc966402" providerId="ADAL" clId="{5F0AE523-FF01-48BB-9C8B-F9091FD4E19B}" dt="2023-11-08T15:19:23.817" v="1983"/>
          <ac:spMkLst>
            <pc:docMk/>
            <pc:sldMk cId="2149979150" sldId="276"/>
            <ac:spMk id="22" creationId="{275D6C10-B5A7-4715-803E-0501C9C2CC21}"/>
          </ac:spMkLst>
        </pc:spChg>
        <pc:picChg chg="del">
          <ac:chgData name="Michele Linardi" userId="212745de-6f4c-463e-b919-dbfcfc966402" providerId="ADAL" clId="{5F0AE523-FF01-48BB-9C8B-F9091FD4E19B}" dt="2023-11-08T15:29:47.128" v="2097" actId="478"/>
          <ac:picMkLst>
            <pc:docMk/>
            <pc:sldMk cId="2149979150" sldId="276"/>
            <ac:picMk id="5" creationId="{C3F921C3-0FAD-4ED8-64DA-EF9E105E4C57}"/>
          </ac:picMkLst>
        </pc:picChg>
        <pc:picChg chg="add mod">
          <ac:chgData name="Michele Linardi" userId="212745de-6f4c-463e-b919-dbfcfc966402" providerId="ADAL" clId="{5F0AE523-FF01-48BB-9C8B-F9091FD4E19B}" dt="2023-11-08T15:31:22.352" v="2109" actId="1076"/>
          <ac:picMkLst>
            <pc:docMk/>
            <pc:sldMk cId="2149979150" sldId="276"/>
            <ac:picMk id="6" creationId="{09285632-07E0-BBFC-A42B-577087F2EBA1}"/>
          </ac:picMkLst>
        </pc:picChg>
        <pc:picChg chg="add mod ord">
          <ac:chgData name="Michele Linardi" userId="212745de-6f4c-463e-b919-dbfcfc966402" providerId="ADAL" clId="{5F0AE523-FF01-48BB-9C8B-F9091FD4E19B}" dt="2023-11-08T15:31:06.520" v="2106" actId="167"/>
          <ac:picMkLst>
            <pc:docMk/>
            <pc:sldMk cId="2149979150" sldId="276"/>
            <ac:picMk id="7" creationId="{5AA3FDBD-A201-9508-E7BF-2AB85CF2F9BC}"/>
          </ac:picMkLst>
        </pc:picChg>
      </pc:sldChg>
      <pc:sldChg chg="addSp delSp modSp new mod">
        <pc:chgData name="Michele Linardi" userId="212745de-6f4c-463e-b919-dbfcfc966402" providerId="ADAL" clId="{5F0AE523-FF01-48BB-9C8B-F9091FD4E19B}" dt="2023-11-08T15:50:59.685" v="2495" actId="20577"/>
        <pc:sldMkLst>
          <pc:docMk/>
          <pc:sldMk cId="1966217338" sldId="277"/>
        </pc:sldMkLst>
        <pc:spChg chg="mod">
          <ac:chgData name="Michele Linardi" userId="212745de-6f4c-463e-b919-dbfcfc966402" providerId="ADAL" clId="{5F0AE523-FF01-48BB-9C8B-F9091FD4E19B}" dt="2023-11-08T15:50:59.685" v="2495" actId="20577"/>
          <ac:spMkLst>
            <pc:docMk/>
            <pc:sldMk cId="1966217338" sldId="277"/>
            <ac:spMk id="2" creationId="{9AB43BB0-AB80-2E8A-4259-ED55E9B47F6B}"/>
          </ac:spMkLst>
        </pc:spChg>
        <pc:spChg chg="mod">
          <ac:chgData name="Michele Linardi" userId="212745de-6f4c-463e-b919-dbfcfc966402" providerId="ADAL" clId="{5F0AE523-FF01-48BB-9C8B-F9091FD4E19B}" dt="2023-11-08T15:39:02.247" v="2243" actId="20577"/>
          <ac:spMkLst>
            <pc:docMk/>
            <pc:sldMk cId="1966217338" sldId="277"/>
            <ac:spMk id="3" creationId="{57385E88-C4E9-AFF8-76C5-4ACB2E629134}"/>
          </ac:spMkLst>
        </pc:spChg>
        <pc:spChg chg="add del mod">
          <ac:chgData name="Michele Linardi" userId="212745de-6f4c-463e-b919-dbfcfc966402" providerId="ADAL" clId="{5F0AE523-FF01-48BB-9C8B-F9091FD4E19B}" dt="2023-11-08T15:41:17.975" v="2290"/>
          <ac:spMkLst>
            <pc:docMk/>
            <pc:sldMk cId="1966217338" sldId="277"/>
            <ac:spMk id="7" creationId="{35E72065-9C49-99B1-418C-368BD4083A87}"/>
          </ac:spMkLst>
        </pc:spChg>
        <pc:spChg chg="add mod">
          <ac:chgData name="Michele Linardi" userId="212745de-6f4c-463e-b919-dbfcfc966402" providerId="ADAL" clId="{5F0AE523-FF01-48BB-9C8B-F9091FD4E19B}" dt="2023-11-08T15:41:17.660" v="2288" actId="1076"/>
          <ac:spMkLst>
            <pc:docMk/>
            <pc:sldMk cId="1966217338" sldId="277"/>
            <ac:spMk id="8" creationId="{2F7A885C-0ADD-5068-C508-6F28E02BA1F9}"/>
          </ac:spMkLst>
        </pc:spChg>
        <pc:picChg chg="add del mod">
          <ac:chgData name="Michele Linardi" userId="212745de-6f4c-463e-b919-dbfcfc966402" providerId="ADAL" clId="{5F0AE523-FF01-48BB-9C8B-F9091FD4E19B}" dt="2023-11-08T15:33:08.531" v="2112"/>
          <ac:picMkLst>
            <pc:docMk/>
            <pc:sldMk cId="1966217338" sldId="277"/>
            <ac:picMk id="4" creationId="{C9E98701-D1C8-CE1F-6DA1-A465A42EDFFF}"/>
          </ac:picMkLst>
        </pc:picChg>
        <pc:picChg chg="add mod">
          <ac:chgData name="Michele Linardi" userId="212745de-6f4c-463e-b919-dbfcfc966402" providerId="ADAL" clId="{5F0AE523-FF01-48BB-9C8B-F9091FD4E19B}" dt="2023-11-08T15:40:39.140" v="2250" actId="1076"/>
          <ac:picMkLst>
            <pc:docMk/>
            <pc:sldMk cId="1966217338" sldId="277"/>
            <ac:picMk id="6" creationId="{A7626BF6-97C1-41B7-579E-566D9D1A441E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087312449" sldId="277"/>
        </pc:sldMkLst>
      </pc:sldChg>
      <pc:sldChg chg="new del">
        <pc:chgData name="Michele Linardi" userId="212745de-6f4c-463e-b919-dbfcfc966402" providerId="ADAL" clId="{5F0AE523-FF01-48BB-9C8B-F9091FD4E19B}" dt="2023-11-08T15:48:01.500" v="2293" actId="47"/>
        <pc:sldMkLst>
          <pc:docMk/>
          <pc:sldMk cId="3637300438" sldId="278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4139509462" sldId="278"/>
        </pc:sldMkLst>
      </pc:sldChg>
      <pc:sldChg chg="modSp del mod">
        <pc:chgData name="Michele Linardi" userId="212745de-6f4c-463e-b919-dbfcfc966402" providerId="ADAL" clId="{5F0AE523-FF01-48BB-9C8B-F9091FD4E19B}" dt="2023-11-07T08:28:42.313" v="59" actId="47"/>
        <pc:sldMkLst>
          <pc:docMk/>
          <pc:sldMk cId="3447338253" sldId="279"/>
        </pc:sldMkLst>
        <pc:spChg chg="mod">
          <ac:chgData name="Michele Linardi" userId="212745de-6f4c-463e-b919-dbfcfc966402" providerId="ADAL" clId="{5F0AE523-FF01-48BB-9C8B-F9091FD4E19B}" dt="2023-11-07T08:28:00.440" v="58" actId="20577"/>
          <ac:spMkLst>
            <pc:docMk/>
            <pc:sldMk cId="3447338253" sldId="279"/>
            <ac:spMk id="8" creationId="{6137DA00-F255-15A1-34F1-39449B6179A9}"/>
          </ac:spMkLst>
        </pc:spChg>
      </pc:sldChg>
      <pc:sldChg chg="addSp delSp modSp add mod">
        <pc:chgData name="Michele Linardi" userId="212745de-6f4c-463e-b919-dbfcfc966402" providerId="ADAL" clId="{5F0AE523-FF01-48BB-9C8B-F9091FD4E19B}" dt="2023-11-08T15:51:07.724" v="2498" actId="20577"/>
        <pc:sldMkLst>
          <pc:docMk/>
          <pc:sldMk cId="3916550676" sldId="279"/>
        </pc:sldMkLst>
        <pc:spChg chg="mod">
          <ac:chgData name="Michele Linardi" userId="212745de-6f4c-463e-b919-dbfcfc966402" providerId="ADAL" clId="{5F0AE523-FF01-48BB-9C8B-F9091FD4E19B}" dt="2023-11-08T15:51:07.724" v="2498" actId="20577"/>
          <ac:spMkLst>
            <pc:docMk/>
            <pc:sldMk cId="3916550676" sldId="279"/>
            <ac:spMk id="2" creationId="{9AB43BB0-AB80-2E8A-4259-ED55E9B47F6B}"/>
          </ac:spMkLst>
        </pc:spChg>
        <pc:spChg chg="mod">
          <ac:chgData name="Michele Linardi" userId="212745de-6f4c-463e-b919-dbfcfc966402" providerId="ADAL" clId="{5F0AE523-FF01-48BB-9C8B-F9091FD4E19B}" dt="2023-11-08T15:48:58.339" v="2466" actId="20577"/>
          <ac:spMkLst>
            <pc:docMk/>
            <pc:sldMk cId="3916550676" sldId="279"/>
            <ac:spMk id="3" creationId="{57385E88-C4E9-AFF8-76C5-4ACB2E629134}"/>
          </ac:spMkLst>
        </pc:spChg>
        <pc:spChg chg="del">
          <ac:chgData name="Michele Linardi" userId="212745de-6f4c-463e-b919-dbfcfc966402" providerId="ADAL" clId="{5F0AE523-FF01-48BB-9C8B-F9091FD4E19B}" dt="2023-11-08T15:49:26.361" v="2468" actId="478"/>
          <ac:spMkLst>
            <pc:docMk/>
            <pc:sldMk cId="3916550676" sldId="279"/>
            <ac:spMk id="8" creationId="{2F7A885C-0ADD-5068-C508-6F28E02BA1F9}"/>
          </ac:spMkLst>
        </pc:spChg>
        <pc:picChg chg="add mod ord">
          <ac:chgData name="Michele Linardi" userId="212745de-6f4c-463e-b919-dbfcfc966402" providerId="ADAL" clId="{5F0AE523-FF01-48BB-9C8B-F9091FD4E19B}" dt="2023-11-08T15:50:09.331" v="2482" actId="167"/>
          <ac:picMkLst>
            <pc:docMk/>
            <pc:sldMk cId="3916550676" sldId="279"/>
            <ac:picMk id="5" creationId="{907AAEAA-3A05-2854-605D-7E0A6C6A57E2}"/>
          </ac:picMkLst>
        </pc:picChg>
        <pc:picChg chg="del">
          <ac:chgData name="Michele Linardi" userId="212745de-6f4c-463e-b919-dbfcfc966402" providerId="ADAL" clId="{5F0AE523-FF01-48BB-9C8B-F9091FD4E19B}" dt="2023-11-08T15:49:25.107" v="2467" actId="478"/>
          <ac:picMkLst>
            <pc:docMk/>
            <pc:sldMk cId="3916550676" sldId="279"/>
            <ac:picMk id="6" creationId="{A7626BF6-97C1-41B7-579E-566D9D1A441E}"/>
          </ac:picMkLst>
        </pc:picChg>
        <pc:picChg chg="add del mod ord">
          <ac:chgData name="Michele Linardi" userId="212745de-6f4c-463e-b919-dbfcfc966402" providerId="ADAL" clId="{5F0AE523-FF01-48BB-9C8B-F9091FD4E19B}" dt="2023-11-08T15:50:10.596" v="2483" actId="478"/>
          <ac:picMkLst>
            <pc:docMk/>
            <pc:sldMk cId="3916550676" sldId="279"/>
            <ac:picMk id="7" creationId="{5AD49357-9C50-A31A-D15D-478EF68B92B5}"/>
          </ac:picMkLst>
        </pc:picChg>
      </pc:sldChg>
      <pc:sldChg chg="new del">
        <pc:chgData name="Michele Linardi" userId="212745de-6f4c-463e-b919-dbfcfc966402" providerId="ADAL" clId="{5F0AE523-FF01-48BB-9C8B-F9091FD4E19B}" dt="2023-11-08T15:51:11.940" v="2499" actId="47"/>
        <pc:sldMkLst>
          <pc:docMk/>
          <pc:sldMk cId="440088076" sldId="280"/>
        </pc:sldMkLst>
      </pc:sldChg>
      <pc:sldChg chg="addSp delSp modSp add mod">
        <pc:chgData name="Michele Linardi" userId="212745de-6f4c-463e-b919-dbfcfc966402" providerId="ADAL" clId="{5F0AE523-FF01-48BB-9C8B-F9091FD4E19B}" dt="2023-11-08T16:17:06.225" v="2942" actId="20577"/>
        <pc:sldMkLst>
          <pc:docMk/>
          <pc:sldMk cId="2473155274" sldId="280"/>
        </pc:sldMkLst>
        <pc:spChg chg="mod">
          <ac:chgData name="Michele Linardi" userId="212745de-6f4c-463e-b919-dbfcfc966402" providerId="ADAL" clId="{5F0AE523-FF01-48BB-9C8B-F9091FD4E19B}" dt="2023-11-08T16:17:06.225" v="2942" actId="20577"/>
          <ac:spMkLst>
            <pc:docMk/>
            <pc:sldMk cId="2473155274" sldId="280"/>
            <ac:spMk id="3" creationId="{57385E88-C4E9-AFF8-76C5-4ACB2E629134}"/>
          </ac:spMkLst>
        </pc:spChg>
        <pc:picChg chg="del">
          <ac:chgData name="Michele Linardi" userId="212745de-6f4c-463e-b919-dbfcfc966402" providerId="ADAL" clId="{5F0AE523-FF01-48BB-9C8B-F9091FD4E19B}" dt="2023-11-08T15:51:16.211" v="2501" actId="478"/>
          <ac:picMkLst>
            <pc:docMk/>
            <pc:sldMk cId="2473155274" sldId="280"/>
            <ac:picMk id="5" creationId="{907AAEAA-3A05-2854-605D-7E0A6C6A57E2}"/>
          </ac:picMkLst>
        </pc:picChg>
        <pc:picChg chg="add mod modCrop">
          <ac:chgData name="Michele Linardi" userId="212745de-6f4c-463e-b919-dbfcfc966402" providerId="ADAL" clId="{5F0AE523-FF01-48BB-9C8B-F9091FD4E19B}" dt="2023-11-08T16:16:32.791" v="2917" actId="1076"/>
          <ac:picMkLst>
            <pc:docMk/>
            <pc:sldMk cId="2473155274" sldId="280"/>
            <ac:picMk id="6" creationId="{D106B3AD-9795-6FF7-B0D5-BF0800ADCA6C}"/>
          </ac:picMkLst>
        </pc:picChg>
      </pc:sldChg>
      <pc:sldChg chg="addSp modSp new mod">
        <pc:chgData name="Michele Linardi" userId="212745de-6f4c-463e-b919-dbfcfc966402" providerId="ADAL" clId="{5F0AE523-FF01-48BB-9C8B-F9091FD4E19B}" dt="2023-11-08T15:57:28.115" v="2787" actId="20577"/>
        <pc:sldMkLst>
          <pc:docMk/>
          <pc:sldMk cId="861493850" sldId="281"/>
        </pc:sldMkLst>
        <pc:spChg chg="mod">
          <ac:chgData name="Michele Linardi" userId="212745de-6f4c-463e-b919-dbfcfc966402" providerId="ADAL" clId="{5F0AE523-FF01-48BB-9C8B-F9091FD4E19B}" dt="2023-11-08T15:54:20.293" v="2613" actId="20577"/>
          <ac:spMkLst>
            <pc:docMk/>
            <pc:sldMk cId="861493850" sldId="281"/>
            <ac:spMk id="2" creationId="{5E2217AB-D56E-6692-1DCB-7F83AA962817}"/>
          </ac:spMkLst>
        </pc:spChg>
        <pc:spChg chg="mod">
          <ac:chgData name="Michele Linardi" userId="212745de-6f4c-463e-b919-dbfcfc966402" providerId="ADAL" clId="{5F0AE523-FF01-48BB-9C8B-F9091FD4E19B}" dt="2023-11-08T15:55:49.622" v="2752" actId="20577"/>
          <ac:spMkLst>
            <pc:docMk/>
            <pc:sldMk cId="861493850" sldId="281"/>
            <ac:spMk id="3" creationId="{604F20AE-B3C0-85DB-1DFB-BEBD72AEC750}"/>
          </ac:spMkLst>
        </pc:spChg>
        <pc:spChg chg="add mod">
          <ac:chgData name="Michele Linardi" userId="212745de-6f4c-463e-b919-dbfcfc966402" providerId="ADAL" clId="{5F0AE523-FF01-48BB-9C8B-F9091FD4E19B}" dt="2023-11-08T15:57:28.115" v="2787" actId="20577"/>
          <ac:spMkLst>
            <pc:docMk/>
            <pc:sldMk cId="861493850" sldId="281"/>
            <ac:spMk id="6" creationId="{5D612249-83A5-E113-9D4A-D4BE6F2DCA0E}"/>
          </ac:spMkLst>
        </pc:spChg>
        <pc:picChg chg="add mod">
          <ac:chgData name="Michele Linardi" userId="212745de-6f4c-463e-b919-dbfcfc966402" providerId="ADAL" clId="{5F0AE523-FF01-48BB-9C8B-F9091FD4E19B}" dt="2023-11-08T15:56:22.397" v="2756" actId="1076"/>
          <ac:picMkLst>
            <pc:docMk/>
            <pc:sldMk cId="861493850" sldId="281"/>
            <ac:picMk id="5" creationId="{89890D78-BC98-FB95-6B47-209966C54591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902410989" sldId="281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012063663" sldId="282"/>
        </pc:sldMkLst>
      </pc:sldChg>
      <pc:sldChg chg="modSp add del mod ord">
        <pc:chgData name="Michele Linardi" userId="212745de-6f4c-463e-b919-dbfcfc966402" providerId="ADAL" clId="{5F0AE523-FF01-48BB-9C8B-F9091FD4E19B}" dt="2023-11-09T09:22:28.269" v="3339" actId="20578"/>
        <pc:sldMkLst>
          <pc:docMk/>
          <pc:sldMk cId="3621796412" sldId="282"/>
        </pc:sldMkLst>
        <pc:spChg chg="mod">
          <ac:chgData name="Michele Linardi" userId="212745de-6f4c-463e-b919-dbfcfc966402" providerId="ADAL" clId="{5F0AE523-FF01-48BB-9C8B-F9091FD4E19B}" dt="2023-11-08T15:58:00.339" v="2840" actId="20577"/>
          <ac:spMkLst>
            <pc:docMk/>
            <pc:sldMk cId="3621796412" sldId="282"/>
            <ac:spMk id="6" creationId="{5D612249-83A5-E113-9D4A-D4BE6F2DCA0E}"/>
          </ac:spMkLst>
        </pc:sp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89749010" sldId="283"/>
        </pc:sldMkLst>
      </pc:sldChg>
      <pc:sldChg chg="addSp delSp modSp add mod">
        <pc:chgData name="Michele Linardi" userId="212745de-6f4c-463e-b919-dbfcfc966402" providerId="ADAL" clId="{5F0AE523-FF01-48BB-9C8B-F9091FD4E19B}" dt="2023-11-09T11:20:13.842" v="4227" actId="21"/>
        <pc:sldMkLst>
          <pc:docMk/>
          <pc:sldMk cId="3455873032" sldId="283"/>
        </pc:sldMkLst>
        <pc:spChg chg="mod">
          <ac:chgData name="Michele Linardi" userId="212745de-6f4c-463e-b919-dbfcfc966402" providerId="ADAL" clId="{5F0AE523-FF01-48BB-9C8B-F9091FD4E19B}" dt="2023-11-09T08:54:24.061" v="3271" actId="404"/>
          <ac:spMkLst>
            <pc:docMk/>
            <pc:sldMk cId="3455873032" sldId="283"/>
            <ac:spMk id="2" creationId="{5E2217AB-D56E-6692-1DCB-7F83AA962817}"/>
          </ac:spMkLst>
        </pc:spChg>
        <pc:spChg chg="del">
          <ac:chgData name="Michele Linardi" userId="212745de-6f4c-463e-b919-dbfcfc966402" providerId="ADAL" clId="{5F0AE523-FF01-48BB-9C8B-F9091FD4E19B}" dt="2023-11-08T15:58:34.314" v="2842" actId="478"/>
          <ac:spMkLst>
            <pc:docMk/>
            <pc:sldMk cId="3455873032" sldId="283"/>
            <ac:spMk id="3" creationId="{604F20AE-B3C0-85DB-1DFB-BEBD72AEC750}"/>
          </ac:spMkLst>
        </pc:spChg>
        <pc:spChg chg="add mod">
          <ac:chgData name="Michele Linardi" userId="212745de-6f4c-463e-b919-dbfcfc966402" providerId="ADAL" clId="{5F0AE523-FF01-48BB-9C8B-F9091FD4E19B}" dt="2023-11-09T08:54:43.282" v="3275" actId="207"/>
          <ac:spMkLst>
            <pc:docMk/>
            <pc:sldMk cId="3455873032" sldId="283"/>
            <ac:spMk id="4" creationId="{22AED558-AAFF-B000-3EC0-753F331BFB72}"/>
          </ac:spMkLst>
        </pc:spChg>
        <pc:spChg chg="del">
          <ac:chgData name="Michele Linardi" userId="212745de-6f4c-463e-b919-dbfcfc966402" providerId="ADAL" clId="{5F0AE523-FF01-48BB-9C8B-F9091FD4E19B}" dt="2023-11-08T15:58:41.100" v="2845" actId="478"/>
          <ac:spMkLst>
            <pc:docMk/>
            <pc:sldMk cId="3455873032" sldId="283"/>
            <ac:spMk id="6" creationId="{5D612249-83A5-E113-9D4A-D4BE6F2DCA0E}"/>
          </ac:spMkLst>
        </pc:spChg>
        <pc:spChg chg="add del mod ord">
          <ac:chgData name="Michele Linardi" userId="212745de-6f4c-463e-b919-dbfcfc966402" providerId="ADAL" clId="{5F0AE523-FF01-48BB-9C8B-F9091FD4E19B}" dt="2023-11-08T16:05:52.853" v="2858"/>
          <ac:spMkLst>
            <pc:docMk/>
            <pc:sldMk cId="3455873032" sldId="283"/>
            <ac:spMk id="7" creationId="{BBE658E9-18BD-48D6-1D89-0A325A18CD52}"/>
          </ac:spMkLst>
        </pc:spChg>
        <pc:spChg chg="add del mod">
          <ac:chgData name="Michele Linardi" userId="212745de-6f4c-463e-b919-dbfcfc966402" providerId="ADAL" clId="{5F0AE523-FF01-48BB-9C8B-F9091FD4E19B}" dt="2023-11-08T16:04:03.868" v="2847"/>
          <ac:spMkLst>
            <pc:docMk/>
            <pc:sldMk cId="3455873032" sldId="283"/>
            <ac:spMk id="8" creationId="{B3604A21-D6D3-F6F9-2B6D-9AF27AD59004}"/>
          </ac:spMkLst>
        </pc:spChg>
        <pc:spChg chg="add del mod">
          <ac:chgData name="Michele Linardi" userId="212745de-6f4c-463e-b919-dbfcfc966402" providerId="ADAL" clId="{5F0AE523-FF01-48BB-9C8B-F9091FD4E19B}" dt="2023-11-08T16:05:01.164" v="2849"/>
          <ac:spMkLst>
            <pc:docMk/>
            <pc:sldMk cId="3455873032" sldId="283"/>
            <ac:spMk id="9" creationId="{81DF6B26-64E3-79C5-9F9B-846E433195B1}"/>
          </ac:spMkLst>
        </pc:spChg>
        <pc:spChg chg="add del">
          <ac:chgData name="Michele Linardi" userId="212745de-6f4c-463e-b919-dbfcfc966402" providerId="ADAL" clId="{5F0AE523-FF01-48BB-9C8B-F9091FD4E19B}" dt="2023-11-08T16:05:04.640" v="2851"/>
          <ac:spMkLst>
            <pc:docMk/>
            <pc:sldMk cId="3455873032" sldId="283"/>
            <ac:spMk id="10" creationId="{E511460A-3197-753A-E072-F83E580E5956}"/>
          </ac:spMkLst>
        </pc:spChg>
        <pc:spChg chg="add del mod">
          <ac:chgData name="Michele Linardi" userId="212745de-6f4c-463e-b919-dbfcfc966402" providerId="ADAL" clId="{5F0AE523-FF01-48BB-9C8B-F9091FD4E19B}" dt="2023-11-08T16:05:15.657" v="2855"/>
          <ac:spMkLst>
            <pc:docMk/>
            <pc:sldMk cId="3455873032" sldId="283"/>
            <ac:spMk id="11" creationId="{A5D8F29D-6B25-DCA7-3053-3DE05219A292}"/>
          </ac:spMkLst>
        </pc:spChg>
        <pc:picChg chg="del">
          <ac:chgData name="Michele Linardi" userId="212745de-6f4c-463e-b919-dbfcfc966402" providerId="ADAL" clId="{5F0AE523-FF01-48BB-9C8B-F9091FD4E19B}" dt="2023-11-08T15:58:36.280" v="2843" actId="478"/>
          <ac:picMkLst>
            <pc:docMk/>
            <pc:sldMk cId="3455873032" sldId="283"/>
            <ac:picMk id="5" creationId="{89890D78-BC98-FB95-6B47-209966C54591}"/>
          </ac:picMkLst>
        </pc:picChg>
        <pc:picChg chg="add del">
          <ac:chgData name="Michele Linardi" userId="212745de-6f4c-463e-b919-dbfcfc966402" providerId="ADAL" clId="{5F0AE523-FF01-48BB-9C8B-F9091FD4E19B}" dt="2023-11-08T16:06:03.100" v="2860" actId="22"/>
          <ac:picMkLst>
            <pc:docMk/>
            <pc:sldMk cId="3455873032" sldId="283"/>
            <ac:picMk id="13" creationId="{132EB37A-9C43-D955-322F-DE3ECE5D0A26}"/>
          </ac:picMkLst>
        </pc:picChg>
        <pc:picChg chg="add del mod modCrop">
          <ac:chgData name="Michele Linardi" userId="212745de-6f4c-463e-b919-dbfcfc966402" providerId="ADAL" clId="{5F0AE523-FF01-48BB-9C8B-F9091FD4E19B}" dt="2023-11-08T16:09:49.547" v="2898" actId="478"/>
          <ac:picMkLst>
            <pc:docMk/>
            <pc:sldMk cId="3455873032" sldId="283"/>
            <ac:picMk id="15" creationId="{41593BB1-6B89-0A29-87AB-964505EBDE83}"/>
          </ac:picMkLst>
        </pc:picChg>
        <pc:picChg chg="add del mod">
          <ac:chgData name="Michele Linardi" userId="212745de-6f4c-463e-b919-dbfcfc966402" providerId="ADAL" clId="{5F0AE523-FF01-48BB-9C8B-F9091FD4E19B}" dt="2023-11-09T11:20:13.842" v="4227" actId="21"/>
          <ac:picMkLst>
            <pc:docMk/>
            <pc:sldMk cId="3455873032" sldId="283"/>
            <ac:picMk id="16" creationId="{5EB67AD5-321A-3FBB-024C-FC4E8AD8FA4A}"/>
          </ac:picMkLst>
        </pc:picChg>
        <pc:picChg chg="add del">
          <ac:chgData name="Michele Linardi" userId="212745de-6f4c-463e-b919-dbfcfc966402" providerId="ADAL" clId="{5F0AE523-FF01-48BB-9C8B-F9091FD4E19B}" dt="2023-11-08T16:13:49.470" v="2900" actId="22"/>
          <ac:picMkLst>
            <pc:docMk/>
            <pc:sldMk cId="3455873032" sldId="283"/>
            <ac:picMk id="18" creationId="{431652B2-1701-5EC4-1272-423C974577B0}"/>
          </ac:picMkLst>
        </pc:picChg>
        <pc:picChg chg="add mod">
          <ac:chgData name="Michele Linardi" userId="212745de-6f4c-463e-b919-dbfcfc966402" providerId="ADAL" clId="{5F0AE523-FF01-48BB-9C8B-F9091FD4E19B}" dt="2023-11-08T16:13:55.920" v="2904"/>
          <ac:picMkLst>
            <pc:docMk/>
            <pc:sldMk cId="3455873032" sldId="283"/>
            <ac:picMk id="19" creationId="{8C60E81D-7A90-44A1-32CD-661DFC161208}"/>
          </ac:picMkLst>
        </pc:picChg>
      </pc:sldChg>
      <pc:sldChg chg="addSp delSp modSp add mod">
        <pc:chgData name="Michele Linardi" userId="212745de-6f4c-463e-b919-dbfcfc966402" providerId="ADAL" clId="{5F0AE523-FF01-48BB-9C8B-F9091FD4E19B}" dt="2023-11-09T08:43:06.809" v="3123" actId="1076"/>
        <pc:sldMkLst>
          <pc:docMk/>
          <pc:sldMk cId="2079508067" sldId="284"/>
        </pc:sldMkLst>
        <pc:spChg chg="mod">
          <ac:chgData name="Michele Linardi" userId="212745de-6f4c-463e-b919-dbfcfc966402" providerId="ADAL" clId="{5F0AE523-FF01-48BB-9C8B-F9091FD4E19B}" dt="2023-11-09T08:03:26.734" v="3028" actId="20577"/>
          <ac:spMkLst>
            <pc:docMk/>
            <pc:sldMk cId="2079508067" sldId="284"/>
            <ac:spMk id="2" creationId="{5E2217AB-D56E-6692-1DCB-7F83AA962817}"/>
          </ac:spMkLst>
        </pc:spChg>
        <pc:spChg chg="add mod">
          <ac:chgData name="Michele Linardi" userId="212745de-6f4c-463e-b919-dbfcfc966402" providerId="ADAL" clId="{5F0AE523-FF01-48BB-9C8B-F9091FD4E19B}" dt="2023-11-08T16:17:47.060" v="2954" actId="1076"/>
          <ac:spMkLst>
            <pc:docMk/>
            <pc:sldMk cId="2079508067" sldId="284"/>
            <ac:spMk id="6" creationId="{BEBCA673-6EBC-3B48-32B5-6BB55B8D7473}"/>
          </ac:spMkLst>
        </pc:spChg>
        <pc:spChg chg="add mod">
          <ac:chgData name="Michele Linardi" userId="212745de-6f4c-463e-b919-dbfcfc966402" providerId="ADAL" clId="{5F0AE523-FF01-48BB-9C8B-F9091FD4E19B}" dt="2023-11-09T08:43:06.809" v="3123" actId="1076"/>
          <ac:spMkLst>
            <pc:docMk/>
            <pc:sldMk cId="2079508067" sldId="284"/>
            <ac:spMk id="15" creationId="{571C5A2B-D4B9-B03B-A3E8-CF2CFF890964}"/>
          </ac:spMkLst>
        </pc:spChg>
        <pc:picChg chg="add del mod modCrop">
          <ac:chgData name="Michele Linardi" userId="212745de-6f4c-463e-b919-dbfcfc966402" providerId="ADAL" clId="{5F0AE523-FF01-48BB-9C8B-F9091FD4E19B}" dt="2023-11-09T08:02:34.841" v="2973" actId="478"/>
          <ac:picMkLst>
            <pc:docMk/>
            <pc:sldMk cId="2079508067" sldId="284"/>
            <ac:picMk id="4" creationId="{9C721BC1-0EBF-5B51-BDF6-B40806EB9272}"/>
          </ac:picMkLst>
        </pc:picChg>
        <pc:picChg chg="add mod ord modCrop">
          <ac:chgData name="Michele Linardi" userId="212745de-6f4c-463e-b919-dbfcfc966402" providerId="ADAL" clId="{5F0AE523-FF01-48BB-9C8B-F9091FD4E19B}" dt="2023-11-09T08:40:23.526" v="3032" actId="1076"/>
          <ac:picMkLst>
            <pc:docMk/>
            <pc:sldMk cId="2079508067" sldId="284"/>
            <ac:picMk id="10" creationId="{548F1419-67C6-0CAD-8ABE-94BA328C0CB1}"/>
          </ac:picMkLst>
        </pc:picChg>
        <pc:picChg chg="del">
          <ac:chgData name="Michele Linardi" userId="212745de-6f4c-463e-b919-dbfcfc966402" providerId="ADAL" clId="{5F0AE523-FF01-48BB-9C8B-F9091FD4E19B}" dt="2023-11-08T16:13:55.167" v="2903" actId="21"/>
          <ac:picMkLst>
            <pc:docMk/>
            <pc:sldMk cId="2079508067" sldId="284"/>
            <ac:picMk id="15" creationId="{41593BB1-6B89-0A29-87AB-964505EBDE83}"/>
          </ac:picMkLst>
        </pc:picChg>
        <pc:cxnChg chg="add del mod">
          <ac:chgData name="Michele Linardi" userId="212745de-6f4c-463e-b919-dbfcfc966402" providerId="ADAL" clId="{5F0AE523-FF01-48BB-9C8B-F9091FD4E19B}" dt="2023-11-09T08:03:08.962" v="2983" actId="478"/>
          <ac:cxnSpMkLst>
            <pc:docMk/>
            <pc:sldMk cId="2079508067" sldId="284"/>
            <ac:cxnSpMk id="9" creationId="{A85A1B63-4E8A-592B-93A2-C75DDE82DAF6}"/>
          </ac:cxnSpMkLst>
        </pc:cxnChg>
        <pc:cxnChg chg="add mod">
          <ac:chgData name="Michele Linardi" userId="212745de-6f4c-463e-b919-dbfcfc966402" providerId="ADAL" clId="{5F0AE523-FF01-48BB-9C8B-F9091FD4E19B}" dt="2023-11-09T08:41:36.124" v="3046" actId="692"/>
          <ac:cxnSpMkLst>
            <pc:docMk/>
            <pc:sldMk cId="2079508067" sldId="284"/>
            <ac:cxnSpMk id="13" creationId="{F76C8C56-368F-26A9-E3E1-2B63B437B5DB}"/>
          </ac:cxnSpMkLst>
        </pc:cxn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2185537260" sldId="284"/>
        </pc:sldMkLst>
      </pc:sldChg>
      <pc:sldChg chg="add del">
        <pc:chgData name="Michele Linardi" userId="212745de-6f4c-463e-b919-dbfcfc966402" providerId="ADAL" clId="{5F0AE523-FF01-48BB-9C8B-F9091FD4E19B}" dt="2023-11-09T08:40:30.824" v="3033" actId="47"/>
        <pc:sldMkLst>
          <pc:docMk/>
          <pc:sldMk cId="909335669" sldId="285"/>
        </pc:sldMkLst>
      </pc:sldChg>
      <pc:sldChg chg="modSp add mod">
        <pc:chgData name="Michele Linardi" userId="212745de-6f4c-463e-b919-dbfcfc966402" providerId="ADAL" clId="{5F0AE523-FF01-48BB-9C8B-F9091FD4E19B}" dt="2023-11-09T08:55:47.646" v="3298" actId="20577"/>
        <pc:sldMkLst>
          <pc:docMk/>
          <pc:sldMk cId="2286443004" sldId="285"/>
        </pc:sldMkLst>
        <pc:spChg chg="mod">
          <ac:chgData name="Michele Linardi" userId="212745de-6f4c-463e-b919-dbfcfc966402" providerId="ADAL" clId="{5F0AE523-FF01-48BB-9C8B-F9091FD4E19B}" dt="2023-11-09T08:55:47.646" v="3298" actId="20577"/>
          <ac:spMkLst>
            <pc:docMk/>
            <pc:sldMk cId="2286443004" sldId="285"/>
            <ac:spMk id="15" creationId="{571C5A2B-D4B9-B03B-A3E8-CF2CFF890964}"/>
          </ac:spMkLst>
        </pc:spChg>
        <pc:cxnChg chg="mod">
          <ac:chgData name="Michele Linardi" userId="212745de-6f4c-463e-b919-dbfcfc966402" providerId="ADAL" clId="{5F0AE523-FF01-48BB-9C8B-F9091FD4E19B}" dt="2023-11-09T08:55:19.766" v="3279" actId="14100"/>
          <ac:cxnSpMkLst>
            <pc:docMk/>
            <pc:sldMk cId="2286443004" sldId="285"/>
            <ac:cxnSpMk id="13" creationId="{F76C8C56-368F-26A9-E3E1-2B63B437B5DB}"/>
          </ac:cxnSpMkLst>
        </pc:cxn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997610120" sldId="285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2557076223" sldId="286"/>
        </pc:sldMkLst>
      </pc:sldChg>
      <pc:sldChg chg="addSp delSp modSp new mod">
        <pc:chgData name="Michele Linardi" userId="212745de-6f4c-463e-b919-dbfcfc966402" providerId="ADAL" clId="{5F0AE523-FF01-48BB-9C8B-F9091FD4E19B}" dt="2023-11-09T08:58:25.278" v="3330" actId="1076"/>
        <pc:sldMkLst>
          <pc:docMk/>
          <pc:sldMk cId="3160592398" sldId="286"/>
        </pc:sldMkLst>
        <pc:spChg chg="mod">
          <ac:chgData name="Michele Linardi" userId="212745de-6f4c-463e-b919-dbfcfc966402" providerId="ADAL" clId="{5F0AE523-FF01-48BB-9C8B-F9091FD4E19B}" dt="2023-11-09T08:51:43.776" v="3197" actId="20577"/>
          <ac:spMkLst>
            <pc:docMk/>
            <pc:sldMk cId="3160592398" sldId="286"/>
            <ac:spMk id="2" creationId="{01C809A8-7EE3-8E7A-05F8-36318EB710D9}"/>
          </ac:spMkLst>
        </pc:spChg>
        <pc:spChg chg="del">
          <ac:chgData name="Michele Linardi" userId="212745de-6f4c-463e-b919-dbfcfc966402" providerId="ADAL" clId="{5F0AE523-FF01-48BB-9C8B-F9091FD4E19B}" dt="2023-11-09T08:50:59.245" v="3165" actId="478"/>
          <ac:spMkLst>
            <pc:docMk/>
            <pc:sldMk cId="3160592398" sldId="286"/>
            <ac:spMk id="3" creationId="{2D921EC8-763B-4B89-B5AE-A2329BAE864D}"/>
          </ac:spMkLst>
        </pc:spChg>
        <pc:spChg chg="add mod">
          <ac:chgData name="Michele Linardi" userId="212745de-6f4c-463e-b919-dbfcfc966402" providerId="ADAL" clId="{5F0AE523-FF01-48BB-9C8B-F9091FD4E19B}" dt="2023-11-09T08:54:55.541" v="3277" actId="113"/>
          <ac:spMkLst>
            <pc:docMk/>
            <pc:sldMk cId="3160592398" sldId="286"/>
            <ac:spMk id="5" creationId="{D359F000-5C1E-FAAA-A27F-BF5CB61B3384}"/>
          </ac:spMkLst>
        </pc:spChg>
        <pc:spChg chg="add mod">
          <ac:chgData name="Michele Linardi" userId="212745de-6f4c-463e-b919-dbfcfc966402" providerId="ADAL" clId="{5F0AE523-FF01-48BB-9C8B-F9091FD4E19B}" dt="2023-11-09T08:54:58.198" v="3278" actId="113"/>
          <ac:spMkLst>
            <pc:docMk/>
            <pc:sldMk cId="3160592398" sldId="286"/>
            <ac:spMk id="7" creationId="{09268A45-DCE8-AE66-62A4-E7F17B113312}"/>
          </ac:spMkLst>
        </pc:spChg>
        <pc:spChg chg="add mod">
          <ac:chgData name="Michele Linardi" userId="212745de-6f4c-463e-b919-dbfcfc966402" providerId="ADAL" clId="{5F0AE523-FF01-48BB-9C8B-F9091FD4E19B}" dt="2023-11-09T08:58:25.278" v="3330" actId="1076"/>
          <ac:spMkLst>
            <pc:docMk/>
            <pc:sldMk cId="3160592398" sldId="286"/>
            <ac:spMk id="10" creationId="{8AFBB2CE-92FE-D9F0-6791-96FD08643110}"/>
          </ac:spMkLst>
        </pc:spChg>
        <pc:picChg chg="add mod modCrop">
          <ac:chgData name="Michele Linardi" userId="212745de-6f4c-463e-b919-dbfcfc966402" providerId="ADAL" clId="{5F0AE523-FF01-48BB-9C8B-F9091FD4E19B}" dt="2023-11-09T08:53:41.945" v="3211" actId="1076"/>
          <ac:picMkLst>
            <pc:docMk/>
            <pc:sldMk cId="3160592398" sldId="286"/>
            <ac:picMk id="9" creationId="{DA3B9A80-31FC-F1CB-1229-9CF03E90E470}"/>
          </ac:picMkLst>
        </pc:picChg>
        <pc:cxnChg chg="add mod">
          <ac:chgData name="Michele Linardi" userId="212745de-6f4c-463e-b919-dbfcfc966402" providerId="ADAL" clId="{5F0AE523-FF01-48BB-9C8B-F9091FD4E19B}" dt="2023-11-09T08:56:04.214" v="3302" actId="14100"/>
          <ac:cxnSpMkLst>
            <pc:docMk/>
            <pc:sldMk cId="3160592398" sldId="286"/>
            <ac:cxnSpMk id="3" creationId="{97D0EAD5-A6B1-E1B5-06F1-2623256B3456}"/>
          </ac:cxnSpMkLst>
        </pc:cxnChg>
      </pc:sldChg>
      <pc:sldChg chg="addSp delSp modSp new mod">
        <pc:chgData name="Michele Linardi" userId="212745de-6f4c-463e-b919-dbfcfc966402" providerId="ADAL" clId="{5F0AE523-FF01-48BB-9C8B-F9091FD4E19B}" dt="2023-11-09T08:59:07.797" v="3338" actId="1076"/>
        <pc:sldMkLst>
          <pc:docMk/>
          <pc:sldMk cId="703811240" sldId="287"/>
        </pc:sldMkLst>
        <pc:spChg chg="mod">
          <ac:chgData name="Michele Linardi" userId="212745de-6f4c-463e-b919-dbfcfc966402" providerId="ADAL" clId="{5F0AE523-FF01-48BB-9C8B-F9091FD4E19B}" dt="2023-11-09T08:58:48.066" v="3332"/>
          <ac:spMkLst>
            <pc:docMk/>
            <pc:sldMk cId="703811240" sldId="287"/>
            <ac:spMk id="2" creationId="{557648C2-243E-D194-4F83-436058436296}"/>
          </ac:spMkLst>
        </pc:spChg>
        <pc:spChg chg="del">
          <ac:chgData name="Michele Linardi" userId="212745de-6f4c-463e-b919-dbfcfc966402" providerId="ADAL" clId="{5F0AE523-FF01-48BB-9C8B-F9091FD4E19B}" dt="2023-11-09T08:57:40.356" v="3327" actId="478"/>
          <ac:spMkLst>
            <pc:docMk/>
            <pc:sldMk cId="703811240" sldId="287"/>
            <ac:spMk id="3" creationId="{262D6CDD-5869-0AF3-E6D0-F7B7A93EB146}"/>
          </ac:spMkLst>
        </pc:spChg>
        <pc:picChg chg="add mod">
          <ac:chgData name="Michele Linardi" userId="212745de-6f4c-463e-b919-dbfcfc966402" providerId="ADAL" clId="{5F0AE523-FF01-48BB-9C8B-F9091FD4E19B}" dt="2023-11-09T08:59:07.797" v="3338" actId="1076"/>
          <ac:picMkLst>
            <pc:docMk/>
            <pc:sldMk cId="703811240" sldId="287"/>
            <ac:picMk id="4" creationId="{6C0D4A4F-BBF2-7D5E-B151-B98BA53B6E8D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804732348" sldId="287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218616631" sldId="288"/>
        </pc:sldMkLst>
      </pc:sldChg>
      <pc:sldChg chg="addSp modSp new mod">
        <pc:chgData name="Michele Linardi" userId="212745de-6f4c-463e-b919-dbfcfc966402" providerId="ADAL" clId="{5F0AE523-FF01-48BB-9C8B-F9091FD4E19B}" dt="2023-11-09T10:11:37.181" v="3531" actId="1076"/>
        <pc:sldMkLst>
          <pc:docMk/>
          <pc:sldMk cId="2124127586" sldId="288"/>
        </pc:sldMkLst>
        <pc:spChg chg="mod">
          <ac:chgData name="Michele Linardi" userId="212745de-6f4c-463e-b919-dbfcfc966402" providerId="ADAL" clId="{5F0AE523-FF01-48BB-9C8B-F9091FD4E19B}" dt="2023-11-09T10:10:47.201" v="3472" actId="20577"/>
          <ac:spMkLst>
            <pc:docMk/>
            <pc:sldMk cId="2124127586" sldId="288"/>
            <ac:spMk id="2" creationId="{EF7ADEBE-C45E-85C3-728F-0D10F5A4EFBD}"/>
          </ac:spMkLst>
        </pc:spChg>
        <pc:spChg chg="mod">
          <ac:chgData name="Michele Linardi" userId="212745de-6f4c-463e-b919-dbfcfc966402" providerId="ADAL" clId="{5F0AE523-FF01-48BB-9C8B-F9091FD4E19B}" dt="2023-11-09T10:11:03.308" v="3526" actId="20577"/>
          <ac:spMkLst>
            <pc:docMk/>
            <pc:sldMk cId="2124127586" sldId="288"/>
            <ac:spMk id="3" creationId="{E3EE880E-A223-A6AD-291F-5F70B9FDE3F5}"/>
          </ac:spMkLst>
        </pc:spChg>
        <pc:picChg chg="add mod ord">
          <ac:chgData name="Michele Linardi" userId="212745de-6f4c-463e-b919-dbfcfc966402" providerId="ADAL" clId="{5F0AE523-FF01-48BB-9C8B-F9091FD4E19B}" dt="2023-11-09T10:11:37.181" v="3531" actId="1076"/>
          <ac:picMkLst>
            <pc:docMk/>
            <pc:sldMk cId="2124127586" sldId="288"/>
            <ac:picMk id="5" creationId="{B85B6ABB-1F40-8023-8BA2-95195D15A126}"/>
          </ac:picMkLst>
        </pc:picChg>
      </pc:sldChg>
      <pc:sldChg chg="add del">
        <pc:chgData name="Michele Linardi" userId="212745de-6f4c-463e-b919-dbfcfc966402" providerId="ADAL" clId="{5F0AE523-FF01-48BB-9C8B-F9091FD4E19B}" dt="2023-11-09T08:58:42.484" v="3331" actId="47"/>
        <pc:sldMkLst>
          <pc:docMk/>
          <pc:sldMk cId="3943424106" sldId="288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178787092" sldId="289"/>
        </pc:sldMkLst>
      </pc:sldChg>
      <pc:sldChg chg="addSp delSp modSp new mod">
        <pc:chgData name="Michele Linardi" userId="212745de-6f4c-463e-b919-dbfcfc966402" providerId="ADAL" clId="{5F0AE523-FF01-48BB-9C8B-F9091FD4E19B}" dt="2023-11-09T10:05:46.556" v="3471" actId="1076"/>
        <pc:sldMkLst>
          <pc:docMk/>
          <pc:sldMk cId="3956037034" sldId="289"/>
        </pc:sldMkLst>
        <pc:spChg chg="mod">
          <ac:chgData name="Michele Linardi" userId="212745de-6f4c-463e-b919-dbfcfc966402" providerId="ADAL" clId="{5F0AE523-FF01-48BB-9C8B-F9091FD4E19B}" dt="2023-11-09T09:58:19.342" v="3449" actId="20577"/>
          <ac:spMkLst>
            <pc:docMk/>
            <pc:sldMk cId="3956037034" sldId="289"/>
            <ac:spMk id="2" creationId="{F99A33F6-9B5E-DAAD-4431-FBE32A776F78}"/>
          </ac:spMkLst>
        </pc:spChg>
        <pc:spChg chg="del">
          <ac:chgData name="Michele Linardi" userId="212745de-6f4c-463e-b919-dbfcfc966402" providerId="ADAL" clId="{5F0AE523-FF01-48BB-9C8B-F9091FD4E19B}" dt="2023-11-09T09:55:00.161" v="3363" actId="478"/>
          <ac:spMkLst>
            <pc:docMk/>
            <pc:sldMk cId="3956037034" sldId="289"/>
            <ac:spMk id="3" creationId="{9B8A010E-4A6D-C528-4557-957CBCF88F5A}"/>
          </ac:spMkLst>
        </pc:spChg>
        <pc:spChg chg="add del">
          <ac:chgData name="Michele Linardi" userId="212745de-6f4c-463e-b919-dbfcfc966402" providerId="ADAL" clId="{5F0AE523-FF01-48BB-9C8B-F9091FD4E19B}" dt="2023-11-09T09:56:50.283" v="3376" actId="22"/>
          <ac:spMkLst>
            <pc:docMk/>
            <pc:sldMk cId="3956037034" sldId="289"/>
            <ac:spMk id="7" creationId="{68086CBA-B1C2-56C5-8E2A-B5DF18D9F77B}"/>
          </ac:spMkLst>
        </pc:spChg>
        <pc:spChg chg="add mod">
          <ac:chgData name="Michele Linardi" userId="212745de-6f4c-463e-b919-dbfcfc966402" providerId="ADAL" clId="{5F0AE523-FF01-48BB-9C8B-F9091FD4E19B}" dt="2023-11-09T10:03:13.775" v="3461" actId="1076"/>
          <ac:spMkLst>
            <pc:docMk/>
            <pc:sldMk cId="3956037034" sldId="289"/>
            <ac:spMk id="11" creationId="{71D745DF-283D-E276-967B-574F94132C80}"/>
          </ac:spMkLst>
        </pc:spChg>
        <pc:spChg chg="add mod">
          <ac:chgData name="Michele Linardi" userId="212745de-6f4c-463e-b919-dbfcfc966402" providerId="ADAL" clId="{5F0AE523-FF01-48BB-9C8B-F9091FD4E19B}" dt="2023-11-09T10:03:57.233" v="3465" actId="207"/>
          <ac:spMkLst>
            <pc:docMk/>
            <pc:sldMk cId="3956037034" sldId="289"/>
            <ac:spMk id="13" creationId="{21DFECB3-E67B-A64F-AEFD-970DBC8072B9}"/>
          </ac:spMkLst>
        </pc:spChg>
        <pc:picChg chg="add del mod modCrop">
          <ac:chgData name="Michele Linardi" userId="212745de-6f4c-463e-b919-dbfcfc966402" providerId="ADAL" clId="{5F0AE523-FF01-48BB-9C8B-F9091FD4E19B}" dt="2023-11-09T09:56:48.381" v="3374" actId="478"/>
          <ac:picMkLst>
            <pc:docMk/>
            <pc:sldMk cId="3956037034" sldId="289"/>
            <ac:picMk id="5" creationId="{FF432CE1-690E-0D92-CC01-79D114DF47BC}"/>
          </ac:picMkLst>
        </pc:picChg>
        <pc:picChg chg="add del mod modCrop">
          <ac:chgData name="Michele Linardi" userId="212745de-6f4c-463e-b919-dbfcfc966402" providerId="ADAL" clId="{5F0AE523-FF01-48BB-9C8B-F9091FD4E19B}" dt="2023-11-09T10:05:26.327" v="3466" actId="478"/>
          <ac:picMkLst>
            <pc:docMk/>
            <pc:sldMk cId="3956037034" sldId="289"/>
            <ac:picMk id="9" creationId="{432A9901-C0CB-44A0-604B-3C49C35085C2}"/>
          </ac:picMkLst>
        </pc:picChg>
        <pc:picChg chg="add mod">
          <ac:chgData name="Michele Linardi" userId="212745de-6f4c-463e-b919-dbfcfc966402" providerId="ADAL" clId="{5F0AE523-FF01-48BB-9C8B-F9091FD4E19B}" dt="2023-11-09T10:05:46.556" v="3471" actId="1076"/>
          <ac:picMkLst>
            <pc:docMk/>
            <pc:sldMk cId="3956037034" sldId="289"/>
            <ac:picMk id="15" creationId="{28A764E0-4E3E-3477-D946-F4C1A14B223C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2581158525" sldId="290"/>
        </pc:sldMkLst>
      </pc:sldChg>
      <pc:sldChg chg="addSp modSp new mod">
        <pc:chgData name="Michele Linardi" userId="212745de-6f4c-463e-b919-dbfcfc966402" providerId="ADAL" clId="{5F0AE523-FF01-48BB-9C8B-F9091FD4E19B}" dt="2023-11-09T10:18:50.703" v="3746" actId="1076"/>
        <pc:sldMkLst>
          <pc:docMk/>
          <pc:sldMk cId="3056348096" sldId="290"/>
        </pc:sldMkLst>
        <pc:spChg chg="mod">
          <ac:chgData name="Michele Linardi" userId="212745de-6f4c-463e-b919-dbfcfc966402" providerId="ADAL" clId="{5F0AE523-FF01-48BB-9C8B-F9091FD4E19B}" dt="2023-11-09T10:13:05.252" v="3533"/>
          <ac:spMkLst>
            <pc:docMk/>
            <pc:sldMk cId="3056348096" sldId="290"/>
            <ac:spMk id="2" creationId="{43DBC9E6-E2F5-80CE-3906-388226B9BE79}"/>
          </ac:spMkLst>
        </pc:spChg>
        <pc:spChg chg="mod">
          <ac:chgData name="Michele Linardi" userId="212745de-6f4c-463e-b919-dbfcfc966402" providerId="ADAL" clId="{5F0AE523-FF01-48BB-9C8B-F9091FD4E19B}" dt="2023-11-09T10:14:45.256" v="3738" actId="20577"/>
          <ac:spMkLst>
            <pc:docMk/>
            <pc:sldMk cId="3056348096" sldId="290"/>
            <ac:spMk id="3" creationId="{484B8A76-36BC-2288-4170-02493E362450}"/>
          </ac:spMkLst>
        </pc:spChg>
        <pc:picChg chg="add mod">
          <ac:chgData name="Michele Linardi" userId="212745de-6f4c-463e-b919-dbfcfc966402" providerId="ADAL" clId="{5F0AE523-FF01-48BB-9C8B-F9091FD4E19B}" dt="2023-11-09T10:18:50.703" v="3746" actId="1076"/>
          <ac:picMkLst>
            <pc:docMk/>
            <pc:sldMk cId="3056348096" sldId="290"/>
            <ac:picMk id="5" creationId="{7394AAE5-D9A9-E0F3-501A-CFDB2C15F404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398509724" sldId="291"/>
        </pc:sldMkLst>
      </pc:sldChg>
      <pc:sldChg chg="addSp delSp modSp new mod">
        <pc:chgData name="Michele Linardi" userId="212745de-6f4c-463e-b919-dbfcfc966402" providerId="ADAL" clId="{5F0AE523-FF01-48BB-9C8B-F9091FD4E19B}" dt="2023-11-09T16:10:44.764" v="4527" actId="1076"/>
        <pc:sldMkLst>
          <pc:docMk/>
          <pc:sldMk cId="1465828370" sldId="291"/>
        </pc:sldMkLst>
        <pc:spChg chg="mod">
          <ac:chgData name="Michele Linardi" userId="212745de-6f4c-463e-b919-dbfcfc966402" providerId="ADAL" clId="{5F0AE523-FF01-48BB-9C8B-F9091FD4E19B}" dt="2023-11-09T11:17:13.060" v="4183" actId="20577"/>
          <ac:spMkLst>
            <pc:docMk/>
            <pc:sldMk cId="1465828370" sldId="291"/>
            <ac:spMk id="2" creationId="{F82AD90A-EC56-1BAC-18E8-1CEA8F40EAF1}"/>
          </ac:spMkLst>
        </pc:spChg>
        <pc:spChg chg="del">
          <ac:chgData name="Michele Linardi" userId="212745de-6f4c-463e-b919-dbfcfc966402" providerId="ADAL" clId="{5F0AE523-FF01-48BB-9C8B-F9091FD4E19B}" dt="2023-11-09T10:18:11.868" v="3741" actId="478"/>
          <ac:spMkLst>
            <pc:docMk/>
            <pc:sldMk cId="1465828370" sldId="291"/>
            <ac:spMk id="3" creationId="{407D6543-FAE2-E57B-B5AF-CCB0744B3672}"/>
          </ac:spMkLst>
        </pc:spChg>
        <pc:spChg chg="add del">
          <ac:chgData name="Michele Linardi" userId="212745de-6f4c-463e-b919-dbfcfc966402" providerId="ADAL" clId="{5F0AE523-FF01-48BB-9C8B-F9091FD4E19B}" dt="2023-11-09T11:18:28.877" v="4186"/>
          <ac:spMkLst>
            <pc:docMk/>
            <pc:sldMk cId="1465828370" sldId="291"/>
            <ac:spMk id="3" creationId="{C6ECA4AE-0734-04C6-B334-D4128ED3714F}"/>
          </ac:spMkLst>
        </pc:spChg>
        <pc:spChg chg="add mod">
          <ac:chgData name="Michele Linardi" userId="212745de-6f4c-463e-b919-dbfcfc966402" providerId="ADAL" clId="{5F0AE523-FF01-48BB-9C8B-F9091FD4E19B}" dt="2023-11-09T16:10:23.015" v="4521" actId="113"/>
          <ac:spMkLst>
            <pc:docMk/>
            <pc:sldMk cId="1465828370" sldId="291"/>
            <ac:spMk id="6" creationId="{B5036C29-E5A2-0007-77A3-26314E5B4C95}"/>
          </ac:spMkLst>
        </pc:spChg>
        <pc:picChg chg="add del mod">
          <ac:chgData name="Michele Linardi" userId="212745de-6f4c-463e-b919-dbfcfc966402" providerId="ADAL" clId="{5F0AE523-FF01-48BB-9C8B-F9091FD4E19B}" dt="2023-11-09T13:07:56.130" v="4289" actId="478"/>
          <ac:picMkLst>
            <pc:docMk/>
            <pc:sldMk cId="1465828370" sldId="291"/>
            <ac:picMk id="4" creationId="{FCFC1A67-2401-99BE-7A18-C28936ECC991}"/>
          </ac:picMkLst>
        </pc:picChg>
        <pc:picChg chg="add mod">
          <ac:chgData name="Michele Linardi" userId="212745de-6f4c-463e-b919-dbfcfc966402" providerId="ADAL" clId="{5F0AE523-FF01-48BB-9C8B-F9091FD4E19B}" dt="2023-11-09T16:10:44.764" v="4527" actId="1076"/>
          <ac:picMkLst>
            <pc:docMk/>
            <pc:sldMk cId="1465828370" sldId="291"/>
            <ac:picMk id="5" creationId="{98205C11-5E2C-8BA1-1B6D-3EECD0B4A1B2}"/>
          </ac:picMkLst>
        </pc:picChg>
        <pc:picChg chg="add mod">
          <ac:chgData name="Michele Linardi" userId="212745de-6f4c-463e-b919-dbfcfc966402" providerId="ADAL" clId="{5F0AE523-FF01-48BB-9C8B-F9091FD4E19B}" dt="2023-11-09T16:10:42.325" v="4526" actId="1076"/>
          <ac:picMkLst>
            <pc:docMk/>
            <pc:sldMk cId="1465828370" sldId="291"/>
            <ac:picMk id="1026" creationId="{8C4E94E1-8DC3-47B5-0A8F-D1AC29D26AF4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369413840" sldId="292"/>
        </pc:sldMkLst>
      </pc:sldChg>
      <pc:sldChg chg="addSp modSp new mod">
        <pc:chgData name="Michele Linardi" userId="212745de-6f4c-463e-b919-dbfcfc966402" providerId="ADAL" clId="{5F0AE523-FF01-48BB-9C8B-F9091FD4E19B}" dt="2023-11-09T10:47:37.377" v="3829" actId="1076"/>
        <pc:sldMkLst>
          <pc:docMk/>
          <pc:sldMk cId="3456045163" sldId="292"/>
        </pc:sldMkLst>
        <pc:spChg chg="mod">
          <ac:chgData name="Michele Linardi" userId="212745de-6f4c-463e-b919-dbfcfc966402" providerId="ADAL" clId="{5F0AE523-FF01-48BB-9C8B-F9091FD4E19B}" dt="2023-11-09T10:19:05.224" v="3765" actId="20577"/>
          <ac:spMkLst>
            <pc:docMk/>
            <pc:sldMk cId="3456045163" sldId="292"/>
            <ac:spMk id="2" creationId="{6D4F5109-9A85-12EC-E6F4-D42765D0F3C3}"/>
          </ac:spMkLst>
        </pc:spChg>
        <pc:spChg chg="mod">
          <ac:chgData name="Michele Linardi" userId="212745de-6f4c-463e-b919-dbfcfc966402" providerId="ADAL" clId="{5F0AE523-FF01-48BB-9C8B-F9091FD4E19B}" dt="2023-11-09T10:19:21.524" v="3821" actId="20577"/>
          <ac:spMkLst>
            <pc:docMk/>
            <pc:sldMk cId="3456045163" sldId="292"/>
            <ac:spMk id="3" creationId="{50E55D5C-9FB4-1569-2319-89A23147BB8A}"/>
          </ac:spMkLst>
        </pc:spChg>
        <pc:picChg chg="add mod modCrop">
          <ac:chgData name="Michele Linardi" userId="212745de-6f4c-463e-b919-dbfcfc966402" providerId="ADAL" clId="{5F0AE523-FF01-48BB-9C8B-F9091FD4E19B}" dt="2023-11-09T10:47:37.377" v="3829" actId="1076"/>
          <ac:picMkLst>
            <pc:docMk/>
            <pc:sldMk cId="3456045163" sldId="292"/>
            <ac:picMk id="5" creationId="{B8DACD94-55BA-22C2-2F07-D0B0EE99E5FE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514695137" sldId="293"/>
        </pc:sldMkLst>
      </pc:sldChg>
      <pc:sldChg chg="addSp modSp new mod">
        <pc:chgData name="Michele Linardi" userId="212745de-6f4c-463e-b919-dbfcfc966402" providerId="ADAL" clId="{5F0AE523-FF01-48BB-9C8B-F9091FD4E19B}" dt="2023-11-09T11:10:38.098" v="4071" actId="20577"/>
        <pc:sldMkLst>
          <pc:docMk/>
          <pc:sldMk cId="2338516727" sldId="293"/>
        </pc:sldMkLst>
        <pc:spChg chg="mod">
          <ac:chgData name="Michele Linardi" userId="212745de-6f4c-463e-b919-dbfcfc966402" providerId="ADAL" clId="{5F0AE523-FF01-48BB-9C8B-F9091FD4E19B}" dt="2023-11-09T10:49:08.814" v="3871" actId="20577"/>
          <ac:spMkLst>
            <pc:docMk/>
            <pc:sldMk cId="2338516727" sldId="293"/>
            <ac:spMk id="2" creationId="{89609378-5FE0-FE7A-3771-F7EB72FEF5A8}"/>
          </ac:spMkLst>
        </pc:spChg>
        <pc:spChg chg="mod">
          <ac:chgData name="Michele Linardi" userId="212745de-6f4c-463e-b919-dbfcfc966402" providerId="ADAL" clId="{5F0AE523-FF01-48BB-9C8B-F9091FD4E19B}" dt="2023-11-09T11:10:38.098" v="4071" actId="20577"/>
          <ac:spMkLst>
            <pc:docMk/>
            <pc:sldMk cId="2338516727" sldId="293"/>
            <ac:spMk id="3" creationId="{D2408D3A-D110-69CA-DC27-B78E0EC5311A}"/>
          </ac:spMkLst>
        </pc:spChg>
        <pc:picChg chg="add mod">
          <ac:chgData name="Michele Linardi" userId="212745de-6f4c-463e-b919-dbfcfc966402" providerId="ADAL" clId="{5F0AE523-FF01-48BB-9C8B-F9091FD4E19B}" dt="2023-11-09T10:58:48.819" v="4066" actId="1076"/>
          <ac:picMkLst>
            <pc:docMk/>
            <pc:sldMk cId="2338516727" sldId="293"/>
            <ac:picMk id="5" creationId="{34F6BD79-584A-F21B-D97F-08384E478B1F}"/>
          </ac:picMkLst>
        </pc:picChg>
      </pc:sldChg>
      <pc:sldChg chg="addSp delSp modSp new mod">
        <pc:chgData name="Michele Linardi" userId="212745de-6f4c-463e-b919-dbfcfc966402" providerId="ADAL" clId="{5F0AE523-FF01-48BB-9C8B-F9091FD4E19B}" dt="2023-11-09T11:17:02.881" v="4168" actId="20577"/>
        <pc:sldMkLst>
          <pc:docMk/>
          <pc:sldMk cId="1203198309" sldId="294"/>
        </pc:sldMkLst>
        <pc:spChg chg="mod">
          <ac:chgData name="Michele Linardi" userId="212745de-6f4c-463e-b919-dbfcfc966402" providerId="ADAL" clId="{5F0AE523-FF01-48BB-9C8B-F9091FD4E19B}" dt="2023-11-09T11:11:23.076" v="4076"/>
          <ac:spMkLst>
            <pc:docMk/>
            <pc:sldMk cId="1203198309" sldId="294"/>
            <ac:spMk id="2" creationId="{D55BC3A8-55CB-96A2-FD96-9E27BFA75E1F}"/>
          </ac:spMkLst>
        </pc:spChg>
        <pc:spChg chg="add mod">
          <ac:chgData name="Michele Linardi" userId="212745de-6f4c-463e-b919-dbfcfc966402" providerId="ADAL" clId="{5F0AE523-FF01-48BB-9C8B-F9091FD4E19B}" dt="2023-11-09T11:17:02.881" v="4168" actId="20577"/>
          <ac:spMkLst>
            <pc:docMk/>
            <pc:sldMk cId="1203198309" sldId="294"/>
            <ac:spMk id="3" creationId="{9013647E-DE06-A082-A8ED-89871D72E82A}"/>
          </ac:spMkLst>
        </pc:spChg>
        <pc:spChg chg="del">
          <ac:chgData name="Michele Linardi" userId="212745de-6f4c-463e-b919-dbfcfc966402" providerId="ADAL" clId="{5F0AE523-FF01-48BB-9C8B-F9091FD4E19B}" dt="2023-11-09T11:11:14.635" v="4073" actId="478"/>
          <ac:spMkLst>
            <pc:docMk/>
            <pc:sldMk cId="1203198309" sldId="294"/>
            <ac:spMk id="3" creationId="{ACC253DB-0599-9178-C878-D0A4FE654C1C}"/>
          </ac:spMkLst>
        </pc:spChg>
        <pc:picChg chg="add mod">
          <ac:chgData name="Michele Linardi" userId="212745de-6f4c-463e-b919-dbfcfc966402" providerId="ADAL" clId="{5F0AE523-FF01-48BB-9C8B-F9091FD4E19B}" dt="2023-11-09T11:16:02.558" v="4077" actId="1076"/>
          <ac:picMkLst>
            <pc:docMk/>
            <pc:sldMk cId="1203198309" sldId="294"/>
            <ac:picMk id="5" creationId="{FED04278-4FCE-CE80-FEC5-6E8C047EC3EB}"/>
          </ac:picMkLst>
        </pc:picChg>
      </pc:sldChg>
      <pc:sldChg chg="addSp delSp modSp new mod setBg">
        <pc:chgData name="Michele Linardi" userId="212745de-6f4c-463e-b919-dbfcfc966402" providerId="ADAL" clId="{5F0AE523-FF01-48BB-9C8B-F9091FD4E19B}" dt="2023-11-09T11:21:20.579" v="4283" actId="6549"/>
        <pc:sldMkLst>
          <pc:docMk/>
          <pc:sldMk cId="4060759429" sldId="295"/>
        </pc:sldMkLst>
        <pc:spChg chg="mod">
          <ac:chgData name="Michele Linardi" userId="212745de-6f4c-463e-b919-dbfcfc966402" providerId="ADAL" clId="{5F0AE523-FF01-48BB-9C8B-F9091FD4E19B}" dt="2023-11-09T11:21:20.579" v="4283" actId="6549"/>
          <ac:spMkLst>
            <pc:docMk/>
            <pc:sldMk cId="4060759429" sldId="295"/>
            <ac:spMk id="2" creationId="{FD7E0888-ADE9-0962-2177-B4D0E5A95CD8}"/>
          </ac:spMkLst>
        </pc:spChg>
        <pc:spChg chg="add del">
          <ac:chgData name="Michele Linardi" userId="212745de-6f4c-463e-b919-dbfcfc966402" providerId="ADAL" clId="{5F0AE523-FF01-48BB-9C8B-F9091FD4E19B}" dt="2023-11-09T11:20:58.118" v="4257" actId="26606"/>
          <ac:spMkLst>
            <pc:docMk/>
            <pc:sldMk cId="4060759429" sldId="295"/>
            <ac:spMk id="3" creationId="{D1884E83-E879-930E-9B82-6DE077E12AB7}"/>
          </ac:spMkLst>
        </pc:spChg>
        <pc:spChg chg="add del">
          <ac:chgData name="Michele Linardi" userId="212745de-6f4c-463e-b919-dbfcfc966402" providerId="ADAL" clId="{5F0AE523-FF01-48BB-9C8B-F9091FD4E19B}" dt="2023-11-09T11:20:58.103" v="4256" actId="26606"/>
          <ac:spMkLst>
            <pc:docMk/>
            <pc:sldMk cId="4060759429" sldId="295"/>
            <ac:spMk id="9" creationId="{0671A8AE-40A1-4631-A6B8-581AFF065482}"/>
          </ac:spMkLst>
        </pc:spChg>
        <pc:spChg chg="add del">
          <ac:chgData name="Michele Linardi" userId="212745de-6f4c-463e-b919-dbfcfc966402" providerId="ADAL" clId="{5F0AE523-FF01-48BB-9C8B-F9091FD4E19B}" dt="2023-11-09T11:20:58.103" v="4256" actId="26606"/>
          <ac:spMkLst>
            <pc:docMk/>
            <pc:sldMk cId="4060759429" sldId="295"/>
            <ac:spMk id="11" creationId="{AB58EF07-17C2-48CF-ABB0-EEF1F17CB8F0}"/>
          </ac:spMkLst>
        </pc:spChg>
        <pc:spChg chg="add del">
          <ac:chgData name="Michele Linardi" userId="212745de-6f4c-463e-b919-dbfcfc966402" providerId="ADAL" clId="{5F0AE523-FF01-48BB-9C8B-F9091FD4E19B}" dt="2023-11-09T11:20:58.103" v="4256" actId="26606"/>
          <ac:spMkLst>
            <pc:docMk/>
            <pc:sldMk cId="4060759429" sldId="295"/>
            <ac:spMk id="13" creationId="{AF2F604E-43BE-4DC3-B983-E071523364F8}"/>
          </ac:spMkLst>
        </pc:spChg>
        <pc:spChg chg="add del">
          <ac:chgData name="Michele Linardi" userId="212745de-6f4c-463e-b919-dbfcfc966402" providerId="ADAL" clId="{5F0AE523-FF01-48BB-9C8B-F9091FD4E19B}" dt="2023-11-09T11:20:58.103" v="4256" actId="26606"/>
          <ac:spMkLst>
            <pc:docMk/>
            <pc:sldMk cId="4060759429" sldId="295"/>
            <ac:spMk id="15" creationId="{08C9B587-E65E-4B52-B37C-ABEBB6E87928}"/>
          </ac:spMkLst>
        </pc:spChg>
        <pc:spChg chg="add">
          <ac:chgData name="Michele Linardi" userId="212745de-6f4c-463e-b919-dbfcfc966402" providerId="ADAL" clId="{5F0AE523-FF01-48BB-9C8B-F9091FD4E19B}" dt="2023-11-09T11:20:58.118" v="4257" actId="26606"/>
          <ac:spMkLst>
            <pc:docMk/>
            <pc:sldMk cId="4060759429" sldId="295"/>
            <ac:spMk id="17" creationId="{C1DD1A8A-57D5-4A81-AD04-532B043C5611}"/>
          </ac:spMkLst>
        </pc:spChg>
        <pc:spChg chg="add">
          <ac:chgData name="Michele Linardi" userId="212745de-6f4c-463e-b919-dbfcfc966402" providerId="ADAL" clId="{5F0AE523-FF01-48BB-9C8B-F9091FD4E19B}" dt="2023-11-09T11:20:58.118" v="4257" actId="26606"/>
          <ac:spMkLst>
            <pc:docMk/>
            <pc:sldMk cId="4060759429" sldId="295"/>
            <ac:spMk id="19" creationId="{007891EC-4501-44ED-A8C8-B11B6DB767AB}"/>
          </ac:spMkLst>
        </pc:spChg>
        <pc:picChg chg="add del">
          <ac:chgData name="Michele Linardi" userId="212745de-6f4c-463e-b919-dbfcfc966402" providerId="ADAL" clId="{5F0AE523-FF01-48BB-9C8B-F9091FD4E19B}" dt="2023-11-09T11:20:58.103" v="4256" actId="26606"/>
          <ac:picMkLst>
            <pc:docMk/>
            <pc:sldMk cId="4060759429" sldId="295"/>
            <ac:picMk id="5" creationId="{F061C608-BA1E-A09D-08F2-680E6F538784}"/>
          </ac:picMkLst>
        </pc:picChg>
        <pc:picChg chg="add">
          <ac:chgData name="Michele Linardi" userId="212745de-6f4c-463e-b919-dbfcfc966402" providerId="ADAL" clId="{5F0AE523-FF01-48BB-9C8B-F9091FD4E19B}" dt="2023-11-09T11:20:58.118" v="4257" actId="26606"/>
          <ac:picMkLst>
            <pc:docMk/>
            <pc:sldMk cId="4060759429" sldId="295"/>
            <ac:picMk id="18" creationId="{B5A67211-E3A8-CED7-9498-8A6D924FC882}"/>
          </ac:picMkLst>
        </pc:picChg>
      </pc:sldChg>
      <pc:sldChg chg="addSp modSp add mod">
        <pc:chgData name="Michele Linardi" userId="212745de-6f4c-463e-b919-dbfcfc966402" providerId="ADAL" clId="{5F0AE523-FF01-48BB-9C8B-F9091FD4E19B}" dt="2023-11-09T11:20:36.544" v="4254" actId="1076"/>
        <pc:sldMkLst>
          <pc:docMk/>
          <pc:sldMk cId="1439040071" sldId="296"/>
        </pc:sldMkLst>
        <pc:spChg chg="mod">
          <ac:chgData name="Michele Linardi" userId="212745de-6f4c-463e-b919-dbfcfc966402" providerId="ADAL" clId="{5F0AE523-FF01-48BB-9C8B-F9091FD4E19B}" dt="2023-11-09T11:20:33.084" v="4252" actId="20577"/>
          <ac:spMkLst>
            <pc:docMk/>
            <pc:sldMk cId="1439040071" sldId="296"/>
            <ac:spMk id="4" creationId="{7799769F-E2AD-3A17-0719-7113202B4027}"/>
          </ac:spMkLst>
        </pc:spChg>
        <pc:picChg chg="add mod">
          <ac:chgData name="Michele Linardi" userId="212745de-6f4c-463e-b919-dbfcfc966402" providerId="ADAL" clId="{5F0AE523-FF01-48BB-9C8B-F9091FD4E19B}" dt="2023-11-09T11:20:36.544" v="4254" actId="1076"/>
          <ac:picMkLst>
            <pc:docMk/>
            <pc:sldMk cId="1439040071" sldId="296"/>
            <ac:picMk id="2" creationId="{182FB476-9CC7-6273-7C8C-1D247D752D2A}"/>
          </ac:picMkLst>
        </pc:picChg>
      </pc:sldChg>
      <pc:sldChg chg="addSp delSp modSp new mod">
        <pc:chgData name="Michele Linardi" userId="212745de-6f4c-463e-b919-dbfcfc966402" providerId="ADAL" clId="{5F0AE523-FF01-48BB-9C8B-F9091FD4E19B}" dt="2023-11-09T13:08:43.842" v="4302" actId="1076"/>
        <pc:sldMkLst>
          <pc:docMk/>
          <pc:sldMk cId="1863941013" sldId="297"/>
        </pc:sldMkLst>
        <pc:spChg chg="mod">
          <ac:chgData name="Michele Linardi" userId="212745de-6f4c-463e-b919-dbfcfc966402" providerId="ADAL" clId="{5F0AE523-FF01-48BB-9C8B-F9091FD4E19B}" dt="2023-11-09T13:08:31.668" v="4298" actId="20577"/>
          <ac:spMkLst>
            <pc:docMk/>
            <pc:sldMk cId="1863941013" sldId="297"/>
            <ac:spMk id="2" creationId="{1EA3853E-5EDE-CF6D-EFC6-88F43C96E5AB}"/>
          </ac:spMkLst>
        </pc:spChg>
        <pc:spChg chg="del">
          <ac:chgData name="Michele Linardi" userId="212745de-6f4c-463e-b919-dbfcfc966402" providerId="ADAL" clId="{5F0AE523-FF01-48BB-9C8B-F9091FD4E19B}" dt="2023-11-09T13:08:02.800" v="4291" actId="478"/>
          <ac:spMkLst>
            <pc:docMk/>
            <pc:sldMk cId="1863941013" sldId="297"/>
            <ac:spMk id="3" creationId="{EC76D86B-7798-D3E7-7E26-E6B4F1523DA2}"/>
          </ac:spMkLst>
        </pc:spChg>
        <pc:picChg chg="add mod">
          <ac:chgData name="Michele Linardi" userId="212745de-6f4c-463e-b919-dbfcfc966402" providerId="ADAL" clId="{5F0AE523-FF01-48BB-9C8B-F9091FD4E19B}" dt="2023-11-09T13:08:43.842" v="4302" actId="1076"/>
          <ac:picMkLst>
            <pc:docMk/>
            <pc:sldMk cId="1863941013" sldId="297"/>
            <ac:picMk id="5" creationId="{ED853AB1-70EB-3BD6-DE70-67291AC702B6}"/>
          </ac:picMkLst>
        </pc:picChg>
      </pc:sldChg>
      <pc:sldChg chg="modSp new mod">
        <pc:chgData name="Michele Linardi" userId="212745de-6f4c-463e-b919-dbfcfc966402" providerId="ADAL" clId="{5F0AE523-FF01-48BB-9C8B-F9091FD4E19B}" dt="2023-11-09T16:05:40.687" v="4434" actId="113"/>
        <pc:sldMkLst>
          <pc:docMk/>
          <pc:sldMk cId="1151321876" sldId="298"/>
        </pc:sldMkLst>
        <pc:spChg chg="mod">
          <ac:chgData name="Michele Linardi" userId="212745de-6f4c-463e-b919-dbfcfc966402" providerId="ADAL" clId="{5F0AE523-FF01-48BB-9C8B-F9091FD4E19B}" dt="2023-11-09T15:36:53.340" v="4319" actId="20577"/>
          <ac:spMkLst>
            <pc:docMk/>
            <pc:sldMk cId="1151321876" sldId="298"/>
            <ac:spMk id="2" creationId="{4600B397-71F6-1130-57CA-22841D790CDF}"/>
          </ac:spMkLst>
        </pc:spChg>
        <pc:spChg chg="mod">
          <ac:chgData name="Michele Linardi" userId="212745de-6f4c-463e-b919-dbfcfc966402" providerId="ADAL" clId="{5F0AE523-FF01-48BB-9C8B-F9091FD4E19B}" dt="2023-11-09T16:05:40.687" v="4434" actId="113"/>
          <ac:spMkLst>
            <pc:docMk/>
            <pc:sldMk cId="1151321876" sldId="298"/>
            <ac:spMk id="3" creationId="{D54E990B-70A6-4193-3026-30FA68BE8D00}"/>
          </ac:spMkLst>
        </pc:spChg>
      </pc:sldChg>
    </pc:docChg>
  </pc:docChgLst>
  <pc:docChgLst>
    <pc:chgData name="Michele Linardi" userId="212745de-6f4c-463e-b919-dbfcfc966402" providerId="ADAL" clId="{FA8D445B-A7E5-4C1A-ACBE-67692B9FDCD8}"/>
    <pc:docChg chg="undo custSel modSld">
      <pc:chgData name="Michele Linardi" userId="212745de-6f4c-463e-b919-dbfcfc966402" providerId="ADAL" clId="{FA8D445B-A7E5-4C1A-ACBE-67692B9FDCD8}" dt="2024-10-24T09:55:28.362" v="85" actId="14100"/>
      <pc:docMkLst>
        <pc:docMk/>
      </pc:docMkLst>
      <pc:sldChg chg="modSp mod">
        <pc:chgData name="Michele Linardi" userId="212745de-6f4c-463e-b919-dbfcfc966402" providerId="ADAL" clId="{FA8D445B-A7E5-4C1A-ACBE-67692B9FDCD8}" dt="2024-10-24T09:50:37.062" v="24" actId="20577"/>
        <pc:sldMkLst>
          <pc:docMk/>
          <pc:sldMk cId="2079508067" sldId="284"/>
        </pc:sldMkLst>
        <pc:spChg chg="mod">
          <ac:chgData name="Michele Linardi" userId="212745de-6f4c-463e-b919-dbfcfc966402" providerId="ADAL" clId="{FA8D445B-A7E5-4C1A-ACBE-67692B9FDCD8}" dt="2024-10-24T09:50:37.062" v="24" actId="20577"/>
          <ac:spMkLst>
            <pc:docMk/>
            <pc:sldMk cId="2079508067" sldId="284"/>
            <ac:spMk id="15" creationId="{571C5A2B-D4B9-B03B-A3E8-CF2CFF890964}"/>
          </ac:spMkLst>
        </pc:spChg>
      </pc:sldChg>
      <pc:sldChg chg="modSp mod">
        <pc:chgData name="Michele Linardi" userId="212745de-6f4c-463e-b919-dbfcfc966402" providerId="ADAL" clId="{FA8D445B-A7E5-4C1A-ACBE-67692B9FDCD8}" dt="2024-10-24T09:51:16.410" v="74" actId="20577"/>
        <pc:sldMkLst>
          <pc:docMk/>
          <pc:sldMk cId="2286443004" sldId="285"/>
        </pc:sldMkLst>
        <pc:spChg chg="mod">
          <ac:chgData name="Michele Linardi" userId="212745de-6f4c-463e-b919-dbfcfc966402" providerId="ADAL" clId="{FA8D445B-A7E5-4C1A-ACBE-67692B9FDCD8}" dt="2024-10-24T09:51:16.410" v="74" actId="20577"/>
          <ac:spMkLst>
            <pc:docMk/>
            <pc:sldMk cId="2286443004" sldId="285"/>
            <ac:spMk id="15" creationId="{571C5A2B-D4B9-B03B-A3E8-CF2CFF890964}"/>
          </ac:spMkLst>
        </pc:spChg>
        <pc:cxnChg chg="mod">
          <ac:chgData name="Michele Linardi" userId="212745de-6f4c-463e-b919-dbfcfc966402" providerId="ADAL" clId="{FA8D445B-A7E5-4C1A-ACBE-67692B9FDCD8}" dt="2024-10-24T09:50:55.618" v="25" actId="14100"/>
          <ac:cxnSpMkLst>
            <pc:docMk/>
            <pc:sldMk cId="2286443004" sldId="285"/>
            <ac:cxnSpMk id="13" creationId="{F76C8C56-368F-26A9-E3E1-2B63B437B5DB}"/>
          </ac:cxnSpMkLst>
        </pc:cxnChg>
      </pc:sldChg>
      <pc:sldChg chg="addSp delSp modSp mod">
        <pc:chgData name="Michele Linardi" userId="212745de-6f4c-463e-b919-dbfcfc966402" providerId="ADAL" clId="{FA8D445B-A7E5-4C1A-ACBE-67692B9FDCD8}" dt="2024-10-24T09:55:28.362" v="85" actId="14100"/>
        <pc:sldMkLst>
          <pc:docMk/>
          <pc:sldMk cId="3956037034" sldId="289"/>
        </pc:sldMkLst>
        <pc:picChg chg="add mod modCrop">
          <ac:chgData name="Michele Linardi" userId="212745de-6f4c-463e-b919-dbfcfc966402" providerId="ADAL" clId="{FA8D445B-A7E5-4C1A-ACBE-67692B9FDCD8}" dt="2024-10-24T09:55:28.362" v="85" actId="14100"/>
          <ac:picMkLst>
            <pc:docMk/>
            <pc:sldMk cId="3956037034" sldId="289"/>
            <ac:picMk id="4" creationId="{F1751405-FDAB-43EE-8B7E-22F50A53271C}"/>
          </ac:picMkLst>
        </pc:picChg>
        <pc:picChg chg="del mod">
          <ac:chgData name="Michele Linardi" userId="212745de-6f4c-463e-b919-dbfcfc966402" providerId="ADAL" clId="{FA8D445B-A7E5-4C1A-ACBE-67692B9FDCD8}" dt="2024-10-24T09:54:32.707" v="77" actId="478"/>
          <ac:picMkLst>
            <pc:docMk/>
            <pc:sldMk cId="3956037034" sldId="289"/>
            <ac:picMk id="15" creationId="{28A764E0-4E3E-3477-D946-F4C1A14B22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6D79-6DE7-4C53-AB31-4E99C87DA8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E64D2-F474-48F5-8412-1469BD0D2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E64D2-F474-48F5-8412-1469BD0D292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49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E64D2-F474-48F5-8412-1469BD0D292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0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E64D2-F474-48F5-8412-1469BD0D292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98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E64D2-F474-48F5-8412-1469BD0D292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1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1E0DD-A6B9-3A68-0B76-DD8CF348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FC38B1-E404-40C3-069D-5AB8A95FF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57185A-B0E9-0F68-1EB8-A8A16CA5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F8545-1E05-0E3B-399C-9A7BF62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26E99-4DE0-7BAB-3CD9-6EF0984B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4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E0CC1-574C-E989-96AD-97DFE922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949BA-B07A-524C-8C34-7E403DFC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93CF-34F4-7D07-DBCD-0D4EB361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49B0BF-A9E6-70B5-7F63-F9EF86E6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0FDE6-9068-BDB3-A04C-F6660BF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3E3FC1-09DD-2D50-B779-8A410661F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CDFFED-EFA2-A58A-DB4A-4420F5566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6B3E7-4587-E32A-2DA8-78B5589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1C96D-5618-1437-DE18-DAE1CB5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CBCCE-809E-6402-21E6-8244E4F2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0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00A2-9D31-9E0F-18CA-DE8B9D7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3B78B-669B-B2DF-BF2D-D310D36A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0F650-3341-7F4C-6616-477DBBB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48249-C107-0A49-BB16-7B525E1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3D91-FB14-5A5F-4E74-67AD4FB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D7E7A-BCC2-A18B-43C1-0325ADA6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1244D-527C-D72D-9F79-E3E0A1AE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FA911-6241-0869-946B-DE1F8CFA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ED6B3-7CB7-87A1-3533-DC2AD1F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D55A-5493-5219-F219-9A8CFD6D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2D2FD-A901-FC67-FD45-6F9852E3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748A-9746-EC5F-ECAF-A960DC07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296D65-BE47-0FDF-2FB5-5497ADC2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2128D-AC84-3D7F-3DE2-D98EF95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45A26-692E-2696-E5B1-9926FA00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282FE0-5759-6EF1-8E39-0ABB05BE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C0436-5364-2CD6-B5ED-2B0EF4C0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CAA092-53DD-185E-3DAA-97DA18C6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EA427E-6C63-97BE-B675-FA2287EB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C0703-A1FE-4464-65D1-3E2D0E80B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353B8-D0FF-9045-199B-697CD2FE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C5BF7A-5DDE-032C-C549-80BCAA1C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6C7015-F342-917E-9970-1D78038C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D86060-EDDA-50D1-8E18-1F6BC2B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DB4AB-EA3D-F3FE-4A0E-2356506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8D223-F4FC-2E6F-848D-A00F8CB7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785F-F270-C0C1-2DC5-C11D49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0C0BB-0DEE-8F22-15D6-CA1A4E3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4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CE90ED-E207-94AA-6B9E-3CF09E1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1F771F-233B-9801-A048-CA7B87B3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704737-9E6D-49DC-6C92-DEC29CF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3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63AFA-0F55-22C9-8B57-C5E4ADB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A80BF-3560-21A1-6C11-D7FB11AA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BAD15-9EEA-0547-6557-144CB147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8CB58-5401-FC1B-740F-BB34393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5C9B47-8646-DD4B-876B-19DA31C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0F3F2-293B-A512-F40B-78866E1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FFB5B-0849-7A1D-2F37-5E98C9D4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632DDD-5C24-0A2A-C6C2-32D12F7D3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8CF257-6AC6-0F94-1593-2F1E9746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4CBF5B-A1DD-8CA5-8303-70D5269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5B8FD-6A3C-4C27-C80B-CCD8BE2C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9C43A-F172-7FFA-4F44-6986E62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8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57E88A-353B-0CDD-7738-B7BAA355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1E50AD-FA9B-84A1-5B6E-B66D4F03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17551-9A54-EE94-8AE2-3C18AF48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0ABF-C9B9-4A5C-8323-05431DEF7DBB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F2292-B617-D68C-17AD-CEC39A40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B5EF34-5733-D827-B2CF-B71946B5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/DeepLearningForTimeSeriesForecasting" TargetMode="External"/><Relationship Id="rId4" Type="http://schemas.openxmlformats.org/officeDocument/2006/relationships/hyperlink" Target="https://stanford.edu/~shervine/teaching/cs-230/cheatsheet-deep-learning-tips-and-trick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668844_Feedforward_Neural_Nets_as_Models_for_Time_Series_Forecastin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6" descr="Chronomètre">
            <a:extLst>
              <a:ext uri="{FF2B5EF4-FFF2-40B4-BE49-F238E27FC236}">
                <a16:creationId xmlns:a16="http://schemas.microsoft.com/office/drawing/2014/main" id="{8A7AADC3-AACE-0D77-3CE8-4AFEE014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87" name="Freeform: Shape 7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Right Triangle 7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030377-3417-A116-4396-26BEEB10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fr-FR" sz="7200" dirty="0"/>
              <a:t>Time </a:t>
            </a:r>
            <a:r>
              <a:rPr lang="fr-FR" sz="7200" dirty="0" err="1"/>
              <a:t>Series</a:t>
            </a:r>
            <a:r>
              <a:rPr lang="fr-FR" sz="7200" dirty="0"/>
              <a:t>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F7C829-9622-F602-4A4D-89E5B2AB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fr-FR" dirty="0"/>
              <a:t>Michele Linardi </a:t>
            </a:r>
            <a:r>
              <a:rPr lang="fr-FR" dirty="0" err="1"/>
              <a:t>Ph.D</a:t>
            </a:r>
            <a:r>
              <a:rPr lang="fr-FR" dirty="0"/>
              <a:t>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michele.linardi@orange.fr</a:t>
            </a:r>
          </a:p>
        </p:txBody>
      </p:sp>
    </p:spTree>
    <p:extLst>
      <p:ext uri="{BB962C8B-B14F-4D97-AF65-F5344CB8AC3E}">
        <p14:creationId xmlns:p14="http://schemas.microsoft.com/office/powerpoint/2010/main" val="348046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2A56C-AC0F-00E0-7733-2442EB0D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1FDA70-0005-983B-3453-C8DE874E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3" y="1690688"/>
            <a:ext cx="10318374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8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6F62C-107C-7750-6C64-B55C9BF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11AEA-3FA3-B1FE-D137-3D0E440B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Idea</a:t>
            </a:r>
            <a:r>
              <a:rPr lang="fr-FR" dirty="0"/>
              <a:t>: Use training </a:t>
            </a:r>
            <a:r>
              <a:rPr lang="fr-FR" dirty="0" err="1"/>
              <a:t>example</a:t>
            </a:r>
            <a:r>
              <a:rPr lang="fr-FR" dirty="0"/>
              <a:t> to 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and </a:t>
            </a:r>
            <a:r>
              <a:rPr lang="fr-FR" dirty="0" err="1"/>
              <a:t>biases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b="1" dirty="0"/>
              <a:t>L(</a:t>
            </a:r>
            <a:r>
              <a:rPr lang="fr-FR" b="1" dirty="0" err="1"/>
              <a:t>Weights</a:t>
            </a:r>
            <a:r>
              <a:rPr lang="fr-FR" b="1" dirty="0"/>
              <a:t>, </a:t>
            </a:r>
            <a:r>
              <a:rPr lang="fr-FR" b="1" dirty="0" err="1"/>
              <a:t>biases</a:t>
            </a:r>
            <a:r>
              <a:rPr lang="fr-FR" b="1" dirty="0"/>
              <a:t>) </a:t>
            </a:r>
            <a:r>
              <a:rPr lang="fr-FR" dirty="0" err="1"/>
              <a:t>measure</a:t>
            </a:r>
            <a:r>
              <a:rPr lang="fr-FR" dirty="0"/>
              <a:t> the </a:t>
            </a:r>
            <a:r>
              <a:rPr lang="fr-FR" dirty="0" err="1"/>
              <a:t>discrepancy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predicted</a:t>
            </a:r>
            <a:r>
              <a:rPr lang="fr-FR" dirty="0"/>
              <a:t> and </a:t>
            </a:r>
            <a:r>
              <a:rPr lang="fr-FR" dirty="0" err="1"/>
              <a:t>true</a:t>
            </a:r>
            <a:r>
              <a:rPr lang="fr-FR" dirty="0"/>
              <a:t> values 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</a:t>
            </a:r>
            <a:r>
              <a:rPr lang="fr-FR" dirty="0" err="1"/>
              <a:t>biases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Loss</a:t>
            </a:r>
            <a:r>
              <a:rPr lang="fr-FR" dirty="0"/>
              <a:t>.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342B6C7-4D65-874A-D95F-3903630CC405}"/>
              </a:ext>
            </a:extLst>
          </p:cNvPr>
          <p:cNvGrpSpPr/>
          <p:nvPr/>
        </p:nvGrpSpPr>
        <p:grpSpPr>
          <a:xfrm>
            <a:off x="6175647" y="3872892"/>
            <a:ext cx="5582480" cy="2669747"/>
            <a:chOff x="6175647" y="3872892"/>
            <a:chExt cx="5582480" cy="266974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2258285-DBBF-9C3F-5525-62EA1E8B05F5}"/>
                </a:ext>
              </a:extLst>
            </p:cNvPr>
            <p:cNvGrpSpPr/>
            <p:nvPr/>
          </p:nvGrpSpPr>
          <p:grpSpPr>
            <a:xfrm>
              <a:off x="7354111" y="3872892"/>
              <a:ext cx="4404016" cy="2652706"/>
              <a:chOff x="7354111" y="3872892"/>
              <a:chExt cx="4404016" cy="2652706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38B6640D-3FE0-7A44-16F2-AC4DF089C9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410"/>
              <a:stretch/>
            </p:blipFill>
            <p:spPr>
              <a:xfrm>
                <a:off x="7354111" y="3872892"/>
                <a:ext cx="4404016" cy="2619983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5A7B3B-5015-844E-B9A5-FB1D98C9437B}"/>
                  </a:ext>
                </a:extLst>
              </p:cNvPr>
              <p:cNvSpPr/>
              <p:nvPr/>
            </p:nvSpPr>
            <p:spPr>
              <a:xfrm>
                <a:off x="8229599" y="6144240"/>
                <a:ext cx="361327" cy="3813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638E24-2C84-F14B-7A7F-092C21BF9FB2}"/>
                  </a:ext>
                </a:extLst>
              </p:cNvPr>
              <p:cNvSpPr/>
              <p:nvPr/>
            </p:nvSpPr>
            <p:spPr>
              <a:xfrm>
                <a:off x="10992473" y="5976615"/>
                <a:ext cx="361327" cy="3813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2257A6D7-345D-2919-9AA2-52D0B96E80CA}"/>
                    </a:ext>
                  </a:extLst>
                </p:cNvPr>
                <p:cNvSpPr txBox="1"/>
                <p:nvPr/>
              </p:nvSpPr>
              <p:spPr>
                <a:xfrm>
                  <a:off x="6175647" y="4998217"/>
                  <a:ext cx="1178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2257A6D7-345D-2919-9AA2-52D0B96E80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647" y="4998217"/>
                  <a:ext cx="117846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FB98AB20-131F-10F5-1907-BCD13F11DFCC}"/>
                    </a:ext>
                  </a:extLst>
                </p:cNvPr>
                <p:cNvSpPr txBox="1"/>
                <p:nvPr/>
              </p:nvSpPr>
              <p:spPr>
                <a:xfrm>
                  <a:off x="8159360" y="6173307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FB98AB20-131F-10F5-1907-BCD13F11D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360" y="6173307"/>
                  <a:ext cx="5018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C3E57E6-940B-1FEA-98A6-55BAD8FFD0CA}"/>
                    </a:ext>
                  </a:extLst>
                </p:cNvPr>
                <p:cNvSpPr txBox="1"/>
                <p:nvPr/>
              </p:nvSpPr>
              <p:spPr>
                <a:xfrm>
                  <a:off x="10764568" y="5898136"/>
                  <a:ext cx="558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C3E57E6-940B-1FEA-98A6-55BAD8FFD0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568" y="5898136"/>
                  <a:ext cx="5584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3EEDCB0E-DF71-542F-1599-AF5424078C8A}"/>
              </a:ext>
            </a:extLst>
          </p:cNvPr>
          <p:cNvSpPr txBox="1"/>
          <p:nvPr/>
        </p:nvSpPr>
        <p:spPr>
          <a:xfrm>
            <a:off x="9611013" y="6542639"/>
            <a:ext cx="2865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Picture </a:t>
            </a:r>
            <a:r>
              <a:rPr lang="fr-FR" sz="1200" b="1" dirty="0" err="1">
                <a:solidFill>
                  <a:srgbClr val="FF0000"/>
                </a:solidFill>
              </a:rPr>
              <a:t>credits</a:t>
            </a:r>
            <a:r>
              <a:rPr lang="fr-FR" sz="1200" b="1" dirty="0">
                <a:solidFill>
                  <a:srgbClr val="FF0000"/>
                </a:solidFill>
              </a:rPr>
              <a:t> </a:t>
            </a:r>
            <a:r>
              <a:rPr lang="fr-FR" sz="1200" b="1" dirty="0"/>
              <a:t>Andrew NG, Coursera</a:t>
            </a:r>
          </a:p>
        </p:txBody>
      </p:sp>
    </p:spTree>
    <p:extLst>
      <p:ext uri="{BB962C8B-B14F-4D97-AF65-F5344CB8AC3E}">
        <p14:creationId xmlns:p14="http://schemas.microsoft.com/office/powerpoint/2010/main" val="418314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8D8F9-BC7F-DDAF-5B71-CDF8EB20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Optimization</a:t>
            </a:r>
            <a:r>
              <a:rPr lang="fr-FR" dirty="0"/>
              <a:t> (batch) Gradient </a:t>
            </a:r>
            <a:r>
              <a:rPr lang="fr-FR" dirty="0" err="1"/>
              <a:t>descent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DCB1ED-FBD8-F933-8548-5E5FA006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2" y="1690688"/>
            <a:ext cx="10325995" cy="44276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66ED17-1935-E06E-8E89-5B4E3D1790D3}"/>
              </a:ext>
            </a:extLst>
          </p:cNvPr>
          <p:cNvSpPr txBox="1"/>
          <p:nvPr/>
        </p:nvSpPr>
        <p:spPr>
          <a:xfrm>
            <a:off x="4224639" y="6590834"/>
            <a:ext cx="81371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Picture </a:t>
            </a:r>
            <a:r>
              <a:rPr lang="fr-FR" sz="1100" b="1" dirty="0" err="1">
                <a:solidFill>
                  <a:srgbClr val="FF0000"/>
                </a:solidFill>
              </a:rPr>
              <a:t>credits</a:t>
            </a:r>
            <a:r>
              <a:rPr lang="fr-FR" sz="1100" b="1" dirty="0">
                <a:solidFill>
                  <a:srgbClr val="FF0000"/>
                </a:solidFill>
              </a:rPr>
              <a:t> </a:t>
            </a:r>
            <a:r>
              <a:rPr lang="fr-FR" sz="1100" b="1" dirty="0" err="1"/>
              <a:t>DeepLearningForTimeSeriesForecasting</a:t>
            </a:r>
            <a:r>
              <a:rPr lang="fr-FR" sz="1100" b="1" dirty="0"/>
              <a:t> (Microsoft) https://github.com/Azure/DeepLearningForTimeSeriesForecasting</a:t>
            </a:r>
          </a:p>
        </p:txBody>
      </p:sp>
    </p:spTree>
    <p:extLst>
      <p:ext uri="{BB962C8B-B14F-4D97-AF65-F5344CB8AC3E}">
        <p14:creationId xmlns:p14="http://schemas.microsoft.com/office/powerpoint/2010/main" val="30835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716F3-AF5C-753B-A8C3-DE38E548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Gradients Computation: </a:t>
            </a:r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BE37C8-5A2C-06C7-D9DE-3A0DBB538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2"/>
          <a:stretch/>
        </p:blipFill>
        <p:spPr>
          <a:xfrm>
            <a:off x="740781" y="1429734"/>
            <a:ext cx="10983812" cy="50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3B178-0C3F-B78A-5260-54BB27C0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</a:t>
            </a:r>
            <a:r>
              <a:rPr lang="fr-FR" dirty="0" err="1"/>
              <a:t>improvement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7BB4A-FDA9-F53E-FFEB-66C457D9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Early</a:t>
            </a:r>
            <a:r>
              <a:rPr lang="fr-FR" b="1" dirty="0"/>
              <a:t> </a:t>
            </a:r>
            <a:r>
              <a:rPr lang="fr-FR" b="1" dirty="0" err="1"/>
              <a:t>stopping</a:t>
            </a:r>
            <a:r>
              <a:rPr lang="fr-FR" b="1" dirty="0"/>
              <a:t> </a:t>
            </a:r>
          </a:p>
          <a:p>
            <a:r>
              <a:rPr lang="fr-FR" dirty="0"/>
              <a:t>Tuning </a:t>
            </a:r>
            <a:r>
              <a:rPr lang="fr-FR" dirty="0" err="1"/>
              <a:t>hyperparameters</a:t>
            </a:r>
            <a:endParaRPr lang="fr-FR" dirty="0"/>
          </a:p>
          <a:p>
            <a:r>
              <a:rPr lang="fr-FR" dirty="0" err="1"/>
              <a:t>Initialization</a:t>
            </a:r>
            <a:endParaRPr lang="fr-FR" dirty="0"/>
          </a:p>
          <a:p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  <a:p>
            <a:r>
              <a:rPr lang="fr-FR" b="1" dirty="0"/>
              <a:t>Dropout</a:t>
            </a:r>
          </a:p>
          <a:p>
            <a:r>
              <a:rPr lang="fr-FR" b="1" dirty="0"/>
              <a:t>Batch </a:t>
            </a:r>
            <a:r>
              <a:rPr lang="fr-FR" b="1" dirty="0" err="1"/>
              <a:t>Normalization</a:t>
            </a:r>
            <a:endParaRPr lang="fr-FR" b="1" dirty="0"/>
          </a:p>
          <a:p>
            <a:r>
              <a:rPr lang="fr-FR" dirty="0"/>
              <a:t>Learning rate </a:t>
            </a:r>
            <a:r>
              <a:rPr lang="fr-FR" dirty="0" err="1"/>
              <a:t>decay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AFC407-9AF0-13AA-D4CB-2AB6C0C17082}"/>
              </a:ext>
            </a:extLst>
          </p:cNvPr>
          <p:cNvSpPr txBox="1"/>
          <p:nvPr/>
        </p:nvSpPr>
        <p:spPr>
          <a:xfrm>
            <a:off x="3278531" y="6308209"/>
            <a:ext cx="906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https://stanford.edu/~shervine/teaching/cs-230/cheatsheet-deep-learning-tips-and-tricks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A6203C-BB03-9A8B-3873-B640E736F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225292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0B8B19-404B-CEA9-5CAF-4568E3C6C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03" y="3204267"/>
            <a:ext cx="586153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E97D32-045D-7590-A5F0-DED8F59C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06" y="5012749"/>
            <a:ext cx="3486844" cy="12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6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99769F-E2AD-3A17-0719-7113202B4027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Convolutional neural networks (CNN)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 for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Time series Forecasting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000" dirty="0"/>
          </a:p>
        </p:txBody>
      </p:sp>
      <p:pic>
        <p:nvPicPr>
          <p:cNvPr id="32" name="Picture 5" descr="Network connection abstract against a white background">
            <a:extLst>
              <a:ext uri="{FF2B5EF4-FFF2-40B4-BE49-F238E27FC236}">
                <a16:creationId xmlns:a16="http://schemas.microsoft.com/office/drawing/2014/main" id="{F76633BB-A24F-06E6-5B61-CC37D2CA6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D46120-E87B-272C-2037-E57DA4B6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Fully connected 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Convolutional Layer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F47FE-D1B6-15B5-9A77-92B395DB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624330"/>
            <a:ext cx="3976496" cy="1521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 Connected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Units in hidden layer are connected to every unit in previous layer.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C3F921C3-0FAD-4ED8-64DA-EF9E105E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371" y="557189"/>
            <a:ext cx="5996566" cy="55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5AA3FDBD-A201-9508-E7BF-2AB85CF2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371" y="557189"/>
            <a:ext cx="5996566" cy="557680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3D46120-E87B-272C-2037-E57DA4B6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Fully connected 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Convolutional Layer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F47FE-D1B6-15B5-9A77-92B395DB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624330"/>
            <a:ext cx="3976496" cy="1521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 Layer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Units in hidden operate on a field of the input (the weights are shared across the input)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285632-07E0-BBFC-A42B-577087F2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127" y="552289"/>
            <a:ext cx="5361054" cy="55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7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43BB0-AB80-2E8A-4259-ED55E9B4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1D </a:t>
            </a:r>
            <a:r>
              <a:rPr lang="en-US" dirty="0"/>
              <a:t>Convolution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85E88-C4E9-AFF8-76C5-4ACB2E62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Apply a 1D </a:t>
            </a:r>
            <a:r>
              <a:rPr lang="en-US" dirty="0"/>
              <a:t>filter</a:t>
            </a:r>
            <a:r>
              <a:rPr lang="fr-FR" dirty="0"/>
              <a:t> to all </a:t>
            </a:r>
            <a:r>
              <a:rPr lang="fr-FR" dirty="0" err="1"/>
              <a:t>elements</a:t>
            </a:r>
            <a:r>
              <a:rPr lang="fr-FR" dirty="0"/>
              <a:t> of an input time </a:t>
            </a:r>
            <a:r>
              <a:rPr lang="fr-FR" dirty="0" err="1"/>
              <a:t>series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: SUM of </a:t>
            </a:r>
            <a:r>
              <a:rPr lang="fr-FR" dirty="0" err="1"/>
              <a:t>element-wise</a:t>
            </a:r>
            <a:r>
              <a:rPr lang="fr-FR" dirty="0"/>
              <a:t> </a:t>
            </a:r>
            <a:r>
              <a:rPr lang="fr-FR" dirty="0" err="1"/>
              <a:t>product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626BF6-97C1-41B7-579E-566D9D1A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9" y="4426004"/>
            <a:ext cx="10893161" cy="21060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F7A885C-0ADD-5068-C508-6F28E02BA1F9}"/>
              </a:ext>
            </a:extLst>
          </p:cNvPr>
          <p:cNvSpPr txBox="1"/>
          <p:nvPr/>
        </p:nvSpPr>
        <p:spPr>
          <a:xfrm>
            <a:off x="7083707" y="389687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(5 x 1) + (3 x 0) + (2 x -1) = 3</a:t>
            </a:r>
          </a:p>
        </p:txBody>
      </p:sp>
    </p:spTree>
    <p:extLst>
      <p:ext uri="{BB962C8B-B14F-4D97-AF65-F5344CB8AC3E}">
        <p14:creationId xmlns:p14="http://schemas.microsoft.com/office/powerpoint/2010/main" val="196621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07AAEAA-3A05-2854-605D-7E0A6C6A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7" y="4398937"/>
            <a:ext cx="10211219" cy="21142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B43BB0-AB80-2E8A-4259-ED55E9B4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1D </a:t>
            </a:r>
            <a:r>
              <a:rPr lang="en-US" dirty="0"/>
              <a:t>Convolution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85E88-C4E9-AFF8-76C5-4ACB2E62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Filters</a:t>
            </a:r>
            <a:r>
              <a:rPr lang="fr-FR" dirty="0"/>
              <a:t> are </a:t>
            </a:r>
            <a:r>
              <a:rPr lang="fr-FR" dirty="0" err="1"/>
              <a:t>trained</a:t>
            </a:r>
            <a:r>
              <a:rPr lang="fr-FR" dirty="0"/>
              <a:t> to </a:t>
            </a: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in the input </a:t>
            </a:r>
            <a:r>
              <a:rPr lang="fr-FR" dirty="0" err="1"/>
              <a:t>sequence</a:t>
            </a:r>
            <a:r>
              <a:rPr lang="fr-FR" dirty="0"/>
              <a:t>.</a:t>
            </a:r>
          </a:p>
          <a:p>
            <a:r>
              <a:rPr lang="fr-FR" dirty="0" err="1"/>
              <a:t>Features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</a:t>
            </a:r>
            <a:r>
              <a:rPr lang="fr-FR" dirty="0" err="1"/>
              <a:t>regardless</a:t>
            </a:r>
            <a:r>
              <a:rPr lang="fr-FR" dirty="0"/>
              <a:t> of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in the input </a:t>
            </a:r>
            <a:r>
              <a:rPr lang="fr-FR" dirty="0" err="1"/>
              <a:t>sequence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5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DF38DB-1BBA-37CF-0A3E-F892D28C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 dirty="0"/>
              <a:t>Syllabus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5AFAD772-1FD3-FE50-D194-AA23A4040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r="3551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C9056-0F4F-0F55-7838-347F27D8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569" y="2333297"/>
            <a:ext cx="6072383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400" dirty="0" err="1"/>
              <a:t>Recap</a:t>
            </a:r>
            <a:r>
              <a:rPr lang="fr-FR" sz="2400" dirty="0"/>
              <a:t>: Time </a:t>
            </a:r>
            <a:r>
              <a:rPr lang="fr-FR" sz="2400" dirty="0" err="1"/>
              <a:t>Serie</a:t>
            </a:r>
            <a:r>
              <a:rPr lang="fr-FR" sz="2400" dirty="0"/>
              <a:t> </a:t>
            </a:r>
            <a:r>
              <a:rPr lang="fr-FR" sz="2400" dirty="0" err="1"/>
              <a:t>Forecasting</a:t>
            </a:r>
            <a:r>
              <a:rPr lang="fr-FR" sz="2400" dirty="0"/>
              <a:t> and Deep Learning Fundamentals</a:t>
            </a:r>
          </a:p>
          <a:p>
            <a:r>
              <a:rPr lang="en-US" sz="2400" dirty="0"/>
              <a:t>Introduction to convolutional neural networks (CNN) </a:t>
            </a:r>
          </a:p>
          <a:p>
            <a:r>
              <a:rPr lang="en-US" sz="2400" dirty="0"/>
              <a:t>Implementation of the models with the </a:t>
            </a:r>
            <a:r>
              <a:rPr lang="en-US" sz="2400" dirty="0" err="1"/>
              <a:t>Keras</a:t>
            </a:r>
            <a:r>
              <a:rPr lang="en-US" sz="2400" dirty="0"/>
              <a:t> Library</a:t>
            </a:r>
            <a:endParaRPr lang="fr-FR" sz="2400" dirty="0"/>
          </a:p>
        </p:txBody>
      </p:sp>
      <p:pic>
        <p:nvPicPr>
          <p:cNvPr id="4" name="Picture 2" descr="Keras — Wikipédia">
            <a:extLst>
              <a:ext uri="{FF2B5EF4-FFF2-40B4-BE49-F238E27FC236}">
                <a16:creationId xmlns:a16="http://schemas.microsoft.com/office/drawing/2014/main" id="{BF53E596-06F2-F0C9-7FBA-4FC84756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450" y="6053482"/>
            <a:ext cx="568695" cy="5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5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43BB0-AB80-2E8A-4259-ED55E9B4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1D </a:t>
            </a:r>
            <a:r>
              <a:rPr lang="en-US" dirty="0"/>
              <a:t>Convolution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85E88-C4E9-AFF8-76C5-4ACB2E62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Apply multiple </a:t>
            </a:r>
            <a:r>
              <a:rPr lang="fr-FR" dirty="0" err="1"/>
              <a:t>filters</a:t>
            </a:r>
            <a:r>
              <a:rPr lang="fr-FR" dirty="0"/>
              <a:t> to the input data to </a:t>
            </a:r>
            <a:r>
              <a:rPr lang="fr-FR" dirty="0" err="1"/>
              <a:t>detect</a:t>
            </a:r>
            <a:r>
              <a:rPr lang="fr-FR" dirty="0"/>
              <a:t> multiple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06B3AD-9795-6FF7-B0D5-BF0800ADC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9" b="2515"/>
          <a:stretch/>
        </p:blipFill>
        <p:spPr>
          <a:xfrm>
            <a:off x="606142" y="2632587"/>
            <a:ext cx="10979716" cy="40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217AB-D56E-6692-1DCB-7F83AA9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Apply CNN to </a:t>
            </a:r>
            <a:r>
              <a:rPr lang="fr-FR" dirty="0" err="1"/>
              <a:t>forecasting</a:t>
            </a:r>
            <a:r>
              <a:rPr lang="fr-FR" dirty="0"/>
              <a:t> time </a:t>
            </a:r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F20AE-B3C0-85DB-1DFB-BEBD72AE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At time </a:t>
            </a:r>
            <a:r>
              <a:rPr lang="fr-FR" i="1" dirty="0"/>
              <a:t>t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predict</a:t>
            </a:r>
            <a:r>
              <a:rPr lang="fr-FR" dirty="0"/>
              <a:t> the value at time </a:t>
            </a:r>
            <a:r>
              <a:rPr lang="fr-FR" i="1" dirty="0"/>
              <a:t>t+1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Conditioned</a:t>
            </a:r>
            <a:r>
              <a:rPr lang="fr-FR" dirty="0"/>
              <a:t> on the </a:t>
            </a:r>
            <a:r>
              <a:rPr lang="fr-FR" dirty="0" err="1"/>
              <a:t>previous</a:t>
            </a:r>
            <a:r>
              <a:rPr lang="fr-FR" dirty="0"/>
              <a:t> T values of the time </a:t>
            </a:r>
            <a:r>
              <a:rPr lang="fr-FR" dirty="0" err="1"/>
              <a:t>series</a:t>
            </a:r>
            <a:endParaRPr lang="fr-FR" i="1" dirty="0"/>
          </a:p>
          <a:p>
            <a:endParaRPr lang="fr-FR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890D78-BC98-FB95-6B47-209966C5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3" y="3777529"/>
            <a:ext cx="11483834" cy="16972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12249-83A5-E113-9D4A-D4BE6F2DCA0E}"/>
              </a:ext>
            </a:extLst>
          </p:cNvPr>
          <p:cNvSpPr txBox="1"/>
          <p:nvPr/>
        </p:nvSpPr>
        <p:spPr>
          <a:xfrm flipH="1">
            <a:off x="5393803" y="5533506"/>
            <a:ext cx="21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6149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217AB-D56E-6692-1DCB-7F83AA9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Apply CNN to </a:t>
            </a:r>
            <a:r>
              <a:rPr lang="fr-FR" dirty="0" err="1"/>
              <a:t>forecasting</a:t>
            </a:r>
            <a:r>
              <a:rPr lang="fr-FR" dirty="0"/>
              <a:t> time </a:t>
            </a:r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F20AE-B3C0-85DB-1DFB-BEBD72AE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At time </a:t>
            </a:r>
            <a:r>
              <a:rPr lang="fr-FR" i="1" dirty="0"/>
              <a:t>t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predict</a:t>
            </a:r>
            <a:r>
              <a:rPr lang="fr-FR" dirty="0"/>
              <a:t> the value at time </a:t>
            </a:r>
            <a:r>
              <a:rPr lang="fr-FR" i="1" dirty="0"/>
              <a:t>t+1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Conditioned</a:t>
            </a:r>
            <a:r>
              <a:rPr lang="fr-FR" dirty="0"/>
              <a:t> on the </a:t>
            </a:r>
            <a:r>
              <a:rPr lang="fr-FR" dirty="0" err="1"/>
              <a:t>previous</a:t>
            </a:r>
            <a:r>
              <a:rPr lang="fr-FR" dirty="0"/>
              <a:t> T values of the time </a:t>
            </a:r>
            <a:r>
              <a:rPr lang="fr-FR" dirty="0" err="1"/>
              <a:t>series</a:t>
            </a:r>
            <a:endParaRPr lang="fr-FR" i="1" dirty="0"/>
          </a:p>
          <a:p>
            <a:endParaRPr lang="fr-FR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890D78-BC98-FB95-6B47-209966C5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3" y="3777529"/>
            <a:ext cx="11483834" cy="16972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12249-83A5-E113-9D4A-D4BE6F2DCA0E}"/>
              </a:ext>
            </a:extLst>
          </p:cNvPr>
          <p:cNvSpPr txBox="1"/>
          <p:nvPr/>
        </p:nvSpPr>
        <p:spPr>
          <a:xfrm flipH="1">
            <a:off x="5393802" y="5533506"/>
            <a:ext cx="517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T = 10 --- </a:t>
            </a:r>
            <a:r>
              <a:rPr lang="fr-FR" sz="3200" dirty="0" err="1"/>
              <a:t>Empirically</a:t>
            </a:r>
            <a:r>
              <a:rPr lang="fr-FR" sz="3200" dirty="0"/>
              <a:t> </a:t>
            </a:r>
            <a:r>
              <a:rPr lang="fr-FR" sz="3200" dirty="0" err="1"/>
              <a:t>selected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2179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648C2-243E-D194-4F83-43605843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Apply CNN to </a:t>
            </a:r>
            <a:r>
              <a:rPr lang="fr-FR" dirty="0" err="1"/>
              <a:t>forecasting</a:t>
            </a:r>
            <a:r>
              <a:rPr lang="fr-FR" dirty="0"/>
              <a:t> time </a:t>
            </a:r>
            <a:r>
              <a:rPr lang="fr-FR" dirty="0" err="1"/>
              <a:t>series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0D4A4F-BBF2-7D5E-B151-B98BA53B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16" y="1570929"/>
            <a:ext cx="11515768" cy="49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85B6ABB-1F40-8023-8BA2-95195D15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12" y="1690688"/>
            <a:ext cx="9845893" cy="47095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F7ADEBE-C45E-85C3-728F-0D10F5A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Dilated</a:t>
            </a:r>
            <a:r>
              <a:rPr lang="fr-FR" dirty="0"/>
              <a:t> Convolutions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E880E-A223-A6AD-291F-5F70B9FD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Skip output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layers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12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BC9E6-E2F5-80CE-3906-388226B9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Dilated</a:t>
            </a:r>
            <a:r>
              <a:rPr lang="fr-FR" dirty="0"/>
              <a:t> Convolutions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B8A76-36BC-2288-4170-02493E36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 convolution =&gt; more connections =&gt;more </a:t>
            </a:r>
            <a:r>
              <a:rPr lang="fr-FR" dirty="0" err="1"/>
              <a:t>weights</a:t>
            </a:r>
            <a:r>
              <a:rPr lang="fr-FR" dirty="0"/>
              <a:t> to train</a:t>
            </a:r>
          </a:p>
          <a:p>
            <a:r>
              <a:rPr lang="fr-FR" dirty="0" err="1"/>
              <a:t>Reach</a:t>
            </a:r>
            <a:r>
              <a:rPr lang="fr-FR" dirty="0"/>
              <a:t> information </a:t>
            </a:r>
            <a:r>
              <a:rPr lang="fr-FR" dirty="0" err="1"/>
              <a:t>from</a:t>
            </a:r>
            <a:r>
              <a:rPr lang="fr-FR" dirty="0"/>
              <a:t> more distant values in the time </a:t>
            </a:r>
            <a:r>
              <a:rPr lang="fr-FR" dirty="0" err="1"/>
              <a:t>series</a:t>
            </a:r>
            <a:r>
              <a:rPr lang="fr-FR" dirty="0"/>
              <a:t> (non </a:t>
            </a:r>
            <a:r>
              <a:rPr lang="fr-FR" dirty="0" err="1"/>
              <a:t>contigous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94AAE5-D9A9-E0F3-501A-CFDB2C15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0440"/>
            <a:ext cx="11129536" cy="36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48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5109-9A85-12EC-E6F4-D42765D0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Causal </a:t>
            </a:r>
            <a:r>
              <a:rPr lang="fr-FR" dirty="0" err="1"/>
              <a:t>padding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E55D5C-9FB4-1569-2319-89A23147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Padding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keep</a:t>
            </a:r>
            <a:r>
              <a:rPr lang="fr-FR" dirty="0"/>
              <a:t> the right output dimensions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DACD94-55BA-22C2-2F07-D0B0EE99E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"/>
          <a:stretch/>
        </p:blipFill>
        <p:spPr>
          <a:xfrm>
            <a:off x="692362" y="2316480"/>
            <a:ext cx="11110923" cy="43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5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09378-5FE0-FE7A-3771-F7EB72FE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Multivariate</a:t>
            </a:r>
            <a:r>
              <a:rPr lang="fr-FR" dirty="0"/>
              <a:t> Time </a:t>
            </a:r>
            <a:r>
              <a:rPr lang="fr-FR" dirty="0" err="1"/>
              <a:t>Series</a:t>
            </a:r>
            <a:r>
              <a:rPr lang="fr-FR" dirty="0"/>
              <a:t> Case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08D3A-D110-69CA-DC27-B78E0EC5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1 variable </a:t>
            </a:r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time (aka </a:t>
            </a:r>
            <a:r>
              <a:rPr lang="fr-FR" dirty="0" err="1"/>
              <a:t>covariates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Example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F6BD79-584A-F21B-D97F-08384E47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80" y="3982213"/>
            <a:ext cx="945724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BC3A8-55CB-96A2-FD96-9E27BFA7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Multivariate</a:t>
            </a:r>
            <a:r>
              <a:rPr lang="fr-FR" dirty="0"/>
              <a:t> Time </a:t>
            </a:r>
            <a:r>
              <a:rPr lang="fr-FR" dirty="0" err="1"/>
              <a:t>Series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D04278-4FCE-CE80-FEC5-6E8C047E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74" y="2530956"/>
            <a:ext cx="9594411" cy="354360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3647E-DE06-A082-A8ED-89871D72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extraction </a:t>
            </a:r>
            <a:r>
              <a:rPr lang="fr-FR" dirty="0" err="1"/>
              <a:t>with</a:t>
            </a:r>
            <a:r>
              <a:rPr lang="fr-FR" dirty="0"/>
              <a:t> multiple </a:t>
            </a:r>
            <a:r>
              <a:rPr lang="fr-FR" dirty="0" err="1"/>
              <a:t>filters</a:t>
            </a:r>
            <a:r>
              <a:rPr lang="fr-FR" dirty="0"/>
              <a:t> (per dimension)</a:t>
            </a:r>
          </a:p>
        </p:txBody>
      </p:sp>
    </p:spTree>
    <p:extLst>
      <p:ext uri="{BB962C8B-B14F-4D97-AF65-F5344CB8AC3E}">
        <p14:creationId xmlns:p14="http://schemas.microsoft.com/office/powerpoint/2010/main" val="120319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99769F-E2AD-3A17-0719-7113202B4027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Convolutional neural networks (CNN)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with </a:t>
            </a:r>
            <a:r>
              <a:rPr lang="en-US" sz="4000" dirty="0" err="1"/>
              <a:t>Keras</a:t>
            </a:r>
            <a:r>
              <a:rPr lang="en-US" sz="4000" dirty="0"/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000" dirty="0"/>
          </a:p>
        </p:txBody>
      </p:sp>
      <p:pic>
        <p:nvPicPr>
          <p:cNvPr id="32" name="Picture 5" descr="Network connection abstract against a white background">
            <a:extLst>
              <a:ext uri="{FF2B5EF4-FFF2-40B4-BE49-F238E27FC236}">
                <a16:creationId xmlns:a16="http://schemas.microsoft.com/office/drawing/2014/main" id="{F76633BB-A24F-06E6-5B61-CC37D2CA6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2" name="Picture 2" descr="Keras — Wikipédia">
            <a:extLst>
              <a:ext uri="{FF2B5EF4-FFF2-40B4-BE49-F238E27FC236}">
                <a16:creationId xmlns:a16="http://schemas.microsoft.com/office/drawing/2014/main" id="{182FB476-9CC7-6273-7C8C-1D247D75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36" y="5224504"/>
            <a:ext cx="892835" cy="8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4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9AB86-35E8-FEE8-C561-4A5A2FF2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data... quick </a:t>
            </a:r>
            <a:r>
              <a:rPr lang="fr-FR" dirty="0" err="1"/>
              <a:t>recap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BC68F-0B48-8EB4-FB54-FEE13427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A </a:t>
            </a:r>
            <a:r>
              <a:rPr lang="en-US" b="1" i="0" dirty="0">
                <a:solidFill>
                  <a:srgbClr val="3B444F"/>
                </a:solidFill>
                <a:effectLst/>
                <a:latin typeface="open-sans"/>
              </a:rPr>
              <a:t>univariate time series</a:t>
            </a: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 is a sequence of measurements of the same variable collected over time. Most often, the measurements are made at regular time intervals.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DDCD62-C84C-A42A-273E-03CFCCD8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84" y="3133505"/>
            <a:ext cx="6728805" cy="33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62073F-7CCB-E3EB-DD6B-97443541C032}"/>
              </a:ext>
            </a:extLst>
          </p:cNvPr>
          <p:cNvSpPr txBox="1"/>
          <p:nvPr/>
        </p:nvSpPr>
        <p:spPr>
          <a:xfrm>
            <a:off x="2278119" y="6356841"/>
            <a:ext cx="907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https://www.kaggle.com/code/anushkaml/walmart-time-series-sales-forecasting</a:t>
            </a:r>
          </a:p>
        </p:txBody>
      </p:sp>
    </p:spTree>
    <p:extLst>
      <p:ext uri="{BB962C8B-B14F-4D97-AF65-F5344CB8AC3E}">
        <p14:creationId xmlns:p14="http://schemas.microsoft.com/office/powerpoint/2010/main" val="1175082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BE658E9-18BD-48D6-1D89-0A325A18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2217AB-D56E-6692-1DCB-7F83AA9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Imports the KERAS modules (NN components)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C60E81D-7A90-44A1-32CD-661DFC161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4" t="26427" r="9525" b="27393"/>
          <a:stretch/>
        </p:blipFill>
        <p:spPr>
          <a:xfrm>
            <a:off x="1377388" y="2211190"/>
            <a:ext cx="9850055" cy="27312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2AED558-AAFF-B000-3EC0-753F331BFB72}"/>
              </a:ext>
            </a:extLst>
          </p:cNvPr>
          <p:cNvSpPr txBox="1"/>
          <p:nvPr/>
        </p:nvSpPr>
        <p:spPr>
          <a:xfrm>
            <a:off x="124906" y="642491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https://keras.io/</a:t>
            </a:r>
          </a:p>
        </p:txBody>
      </p:sp>
    </p:spTree>
    <p:extLst>
      <p:ext uri="{BB962C8B-B14F-4D97-AF65-F5344CB8AC3E}">
        <p14:creationId xmlns:p14="http://schemas.microsoft.com/office/powerpoint/2010/main" val="345587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48F1419-67C6-0CAD-8ABE-94BA328C0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0" t="18306" r="4916" b="18993"/>
          <a:stretch/>
        </p:blipFill>
        <p:spPr>
          <a:xfrm>
            <a:off x="539124" y="2336483"/>
            <a:ext cx="11013440" cy="3708400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BE658E9-18BD-48D6-1D89-0A325A18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2217AB-D56E-6692-1DCB-7F83AA9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KERAS – 1D </a:t>
            </a:r>
            <a:r>
              <a:rPr lang="fr-FR" dirty="0" err="1"/>
              <a:t>convolutional</a:t>
            </a:r>
            <a:r>
              <a:rPr lang="fr-FR" dirty="0"/>
              <a:t>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BCA673-6EBC-3B48-32B5-6BB55B8D7473}"/>
              </a:ext>
            </a:extLst>
          </p:cNvPr>
          <p:cNvSpPr txBox="1"/>
          <p:nvPr/>
        </p:nvSpPr>
        <p:spPr>
          <a:xfrm>
            <a:off x="6045844" y="6315595"/>
            <a:ext cx="6146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https://keras.io/api/layers/convolution_layers/convolution1d/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76C8C56-368F-26A9-E3E1-2B63B437B5DB}"/>
              </a:ext>
            </a:extLst>
          </p:cNvPr>
          <p:cNvCxnSpPr>
            <a:cxnSpLocks/>
          </p:cNvCxnSpPr>
          <p:nvPr/>
        </p:nvCxnSpPr>
        <p:spPr>
          <a:xfrm flipV="1">
            <a:off x="8239760" y="1825625"/>
            <a:ext cx="690880" cy="2888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71C5A2B-D4B9-B03B-A3E8-CF2CFF890964}"/>
              </a:ext>
            </a:extLst>
          </p:cNvPr>
          <p:cNvSpPr txBox="1"/>
          <p:nvPr/>
        </p:nvSpPr>
        <p:spPr>
          <a:xfrm>
            <a:off x="6582032" y="1456293"/>
            <a:ext cx="431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TIME SERIES PAST VALUE WINDOW (T)</a:t>
            </a:r>
          </a:p>
        </p:txBody>
      </p:sp>
    </p:spTree>
    <p:extLst>
      <p:ext uri="{BB962C8B-B14F-4D97-AF65-F5344CB8AC3E}">
        <p14:creationId xmlns:p14="http://schemas.microsoft.com/office/powerpoint/2010/main" val="2079508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48F1419-67C6-0CAD-8ABE-94BA328C0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0" t="18306" r="4916" b="18993"/>
          <a:stretch/>
        </p:blipFill>
        <p:spPr>
          <a:xfrm>
            <a:off x="539124" y="2336483"/>
            <a:ext cx="11013440" cy="3708400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BE658E9-18BD-48D6-1D89-0A325A18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2217AB-D56E-6692-1DCB-7F83AA9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KERAS – 1D </a:t>
            </a:r>
            <a:r>
              <a:rPr lang="fr-FR" dirty="0" err="1"/>
              <a:t>convolutional</a:t>
            </a:r>
            <a:r>
              <a:rPr lang="fr-FR" dirty="0"/>
              <a:t>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BCA673-6EBC-3B48-32B5-6BB55B8D7473}"/>
              </a:ext>
            </a:extLst>
          </p:cNvPr>
          <p:cNvSpPr txBox="1"/>
          <p:nvPr/>
        </p:nvSpPr>
        <p:spPr>
          <a:xfrm>
            <a:off x="6045844" y="6315595"/>
            <a:ext cx="6146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https://keras.io/api/layers/convolution_layers/convolution1d/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76C8C56-368F-26A9-E3E1-2B63B437B5DB}"/>
              </a:ext>
            </a:extLst>
          </p:cNvPr>
          <p:cNvCxnSpPr>
            <a:cxnSpLocks/>
          </p:cNvCxnSpPr>
          <p:nvPr/>
        </p:nvCxnSpPr>
        <p:spPr>
          <a:xfrm flipV="1">
            <a:off x="8773297" y="1825626"/>
            <a:ext cx="157343" cy="2878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71C5A2B-D4B9-B03B-A3E8-CF2CFF890964}"/>
              </a:ext>
            </a:extLst>
          </p:cNvPr>
          <p:cNvSpPr txBox="1"/>
          <p:nvPr/>
        </p:nvSpPr>
        <p:spPr>
          <a:xfrm>
            <a:off x="6344239" y="1456293"/>
            <a:ext cx="500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 TIME SERIES variable (1 = </a:t>
            </a:r>
            <a:r>
              <a:rPr lang="fr-FR" b="1" dirty="0" err="1"/>
              <a:t>univariate</a:t>
            </a:r>
            <a:r>
              <a:rPr lang="fr-FR" b="1" dirty="0"/>
              <a:t> case)</a:t>
            </a:r>
          </a:p>
        </p:txBody>
      </p:sp>
    </p:spTree>
    <p:extLst>
      <p:ext uri="{BB962C8B-B14F-4D97-AF65-F5344CB8AC3E}">
        <p14:creationId xmlns:p14="http://schemas.microsoft.com/office/powerpoint/2010/main" val="2286443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809A8-7EE3-8E7A-05F8-36318EB7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 not </a:t>
            </a:r>
            <a:r>
              <a:rPr lang="fr-FR" dirty="0" err="1"/>
              <a:t>forget</a:t>
            </a:r>
            <a:r>
              <a:rPr lang="fr-FR" dirty="0"/>
              <a:t>…</a:t>
            </a:r>
            <a:r>
              <a:rPr lang="fr-FR" dirty="0" err="1"/>
              <a:t>flatten</a:t>
            </a:r>
            <a:r>
              <a:rPr lang="fr-FR" dirty="0"/>
              <a:t> + dense layer for the final </a:t>
            </a:r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59F000-5C1E-FAAA-A27F-BF5CB61B3384}"/>
              </a:ext>
            </a:extLst>
          </p:cNvPr>
          <p:cNvSpPr txBox="1"/>
          <p:nvPr/>
        </p:nvSpPr>
        <p:spPr>
          <a:xfrm>
            <a:off x="7061200" y="5938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https://keras.io/api/layers/reshaping_layers/flatten/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68A45-DCE8-AE66-62A4-E7F17B113312}"/>
              </a:ext>
            </a:extLst>
          </p:cNvPr>
          <p:cNvSpPr txBox="1"/>
          <p:nvPr/>
        </p:nvSpPr>
        <p:spPr>
          <a:xfrm>
            <a:off x="74676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https://keras.io/api/layers/core_layers/dense/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3B9A80-31FC-F1CB-1229-9CF03E90E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" r="5461" b="21273"/>
          <a:stretch/>
        </p:blipFill>
        <p:spPr>
          <a:xfrm>
            <a:off x="685061" y="2354660"/>
            <a:ext cx="10821878" cy="2319730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7D0EAD5-A6B1-E1B5-06F1-2623256B3456}"/>
              </a:ext>
            </a:extLst>
          </p:cNvPr>
          <p:cNvCxnSpPr>
            <a:cxnSpLocks/>
          </p:cNvCxnSpPr>
          <p:nvPr/>
        </p:nvCxnSpPr>
        <p:spPr>
          <a:xfrm flipH="1">
            <a:off x="3223967" y="4232635"/>
            <a:ext cx="867266" cy="1291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AFBB2CE-92FE-D9F0-6791-96FD08643110}"/>
              </a:ext>
            </a:extLst>
          </p:cNvPr>
          <p:cNvSpPr txBox="1"/>
          <p:nvPr/>
        </p:nvSpPr>
        <p:spPr>
          <a:xfrm>
            <a:off x="2187019" y="5524107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Number</a:t>
            </a:r>
            <a:r>
              <a:rPr lang="fr-FR" b="1" dirty="0"/>
              <a:t> of </a:t>
            </a:r>
            <a:r>
              <a:rPr lang="fr-FR" b="1" dirty="0" err="1"/>
              <a:t>predictions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6059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A33F6-9B5E-DAAD-4431-FBE32A77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r>
              <a:rPr lang="fr-FR" dirty="0"/>
              <a:t> + best model </a:t>
            </a:r>
            <a:r>
              <a:rPr lang="fr-FR" dirty="0" err="1"/>
              <a:t>save</a:t>
            </a:r>
            <a:r>
              <a:rPr lang="fr-FR" dirty="0"/>
              <a:t> + training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D745DF-283D-E276-967B-574F94132C80}"/>
              </a:ext>
            </a:extLst>
          </p:cNvPr>
          <p:cNvSpPr txBox="1"/>
          <p:nvPr/>
        </p:nvSpPr>
        <p:spPr>
          <a:xfrm>
            <a:off x="7595648" y="6308209"/>
            <a:ext cx="4596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https://keras.io/api/callbacks/early_stopping/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1DFECB3-E67B-A64F-AEFD-970DBC8072B9}"/>
              </a:ext>
            </a:extLst>
          </p:cNvPr>
          <p:cNvSpPr txBox="1"/>
          <p:nvPr/>
        </p:nvSpPr>
        <p:spPr>
          <a:xfrm>
            <a:off x="7223289" y="60275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https://keras.io/api/models/model_training_apis/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751405-FDAB-43EE-8B7E-22F50A532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" t="11376" r="3769" b="10459"/>
          <a:stretch/>
        </p:blipFill>
        <p:spPr>
          <a:xfrm>
            <a:off x="1560353" y="1690688"/>
            <a:ext cx="8516754" cy="41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37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Nærbillede af hinkerude på fortov">
            <a:extLst>
              <a:ext uri="{FF2B5EF4-FFF2-40B4-BE49-F238E27FC236}">
                <a16:creationId xmlns:a16="http://schemas.microsoft.com/office/drawing/2014/main" id="{B5A67211-E3A8-CED7-9498-8A6D924FC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7" b="863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7E0888-ADE9-0962-2177-B4D0E5A9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Presentation du TD</a:t>
            </a:r>
          </a:p>
        </p:txBody>
      </p:sp>
    </p:spTree>
    <p:extLst>
      <p:ext uri="{BB962C8B-B14F-4D97-AF65-F5344CB8AC3E}">
        <p14:creationId xmlns:p14="http://schemas.microsoft.com/office/powerpoint/2010/main" val="4060759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853E-5EDE-CF6D-EFC6-88F43C96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853AB1-70EB-3BD6-DE70-67291AC7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31" y="1414463"/>
            <a:ext cx="8717904" cy="45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41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0B397-71F6-1130-57CA-22841D79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Notebook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4E990B-70A6-4193-3026-30FA68BE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the file (Python Notebook):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en-US" b="1" dirty="0" err="1"/>
              <a:t>TD_CNN_dilated_TS_FORECASTING.ipynb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Instruction are contained in the notebook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321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D90A-EC56-1BAC-18E8-1CEA8F4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fr-FR" dirty="0"/>
          </a:p>
        </p:txBody>
      </p:sp>
      <p:pic>
        <p:nvPicPr>
          <p:cNvPr id="1026" name="Picture 2" descr="Top Open Source Licenses Explained">
            <a:extLst>
              <a:ext uri="{FF2B5EF4-FFF2-40B4-BE49-F238E27FC236}">
                <a16:creationId xmlns:a16="http://schemas.microsoft.com/office/drawing/2014/main" id="{8C4E94E1-8DC3-47B5-0A8F-D1AC29D2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42" y="3778128"/>
            <a:ext cx="1124198" cy="11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205C11-5E2C-8BA1-1B6D-3EECD0B4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40" y="2872761"/>
            <a:ext cx="2925027" cy="619873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036C29-E5A2-0007-77A3-26314E5B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hlinkClick r:id="rId4"/>
              </a:rPr>
              <a:t>https://stanford.edu/~shervine/teaching/cs-230/cheatsheet-deep-learning-tips-and-tricks</a:t>
            </a:r>
            <a:endParaRPr lang="fr-FR" b="1" dirty="0"/>
          </a:p>
          <a:p>
            <a:endParaRPr lang="fr-FR" b="1" dirty="0"/>
          </a:p>
          <a:p>
            <a:r>
              <a:rPr lang="fr-FR" sz="2800" b="1" dirty="0" err="1"/>
              <a:t>DeepLearningForTimeSeriesForecasting</a:t>
            </a:r>
            <a:r>
              <a:rPr lang="fr-FR" sz="2800" b="1" dirty="0"/>
              <a:t> (Microsoft) </a:t>
            </a:r>
            <a:r>
              <a:rPr lang="fr-FR" sz="2800" b="1" dirty="0">
                <a:hlinkClick r:id="rId5"/>
              </a:rPr>
              <a:t>https://github.com/Azure/DeepLearningForTimeSeriesForecasting</a:t>
            </a:r>
            <a:endParaRPr lang="fr-FR" sz="2800" b="1" dirty="0"/>
          </a:p>
          <a:p>
            <a:endParaRPr lang="fr-FR" b="1" dirty="0"/>
          </a:p>
          <a:p>
            <a:pPr algn="l"/>
            <a:r>
              <a:rPr lang="en-US" b="1" dirty="0"/>
              <a:t>Ben </a:t>
            </a:r>
            <a:r>
              <a:rPr lang="en-US" b="1" dirty="0" err="1"/>
              <a:t>Auffarth</a:t>
            </a:r>
            <a:r>
              <a:rPr lang="en-US" b="1" dirty="0"/>
              <a:t>  </a:t>
            </a:r>
            <a:r>
              <a:rPr lang="en-US" dirty="0"/>
              <a:t>Machine Learning for Time-Series with Python</a:t>
            </a:r>
          </a:p>
          <a:p>
            <a:r>
              <a:rPr lang="fr-FR" dirty="0"/>
              <a:t>https://github.com/PacktPublishing/Machine-Learning-for-Time-Series-with-Python/tree/main/chapter10</a:t>
            </a:r>
          </a:p>
        </p:txBody>
      </p:sp>
    </p:spTree>
    <p:extLst>
      <p:ext uri="{BB962C8B-B14F-4D97-AF65-F5344CB8AC3E}">
        <p14:creationId xmlns:p14="http://schemas.microsoft.com/office/powerpoint/2010/main" val="146582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3D86E-6A29-D94C-4B2C-300D93AB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Forecasting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0976A-7B67-B13D-0A9A-BDF61436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/>
          <a:lstStyle/>
          <a:p>
            <a:r>
              <a:rPr lang="fr-FR" dirty="0" err="1"/>
              <a:t>Predict</a:t>
            </a:r>
            <a:r>
              <a:rPr lang="fr-FR" dirty="0"/>
              <a:t> Future (Values) </a:t>
            </a:r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past</a:t>
            </a:r>
            <a:r>
              <a:rPr lang="fr-FR" dirty="0"/>
              <a:t> (</a:t>
            </a:r>
            <a:r>
              <a:rPr lang="fr-FR" dirty="0" err="1"/>
              <a:t>Historical</a:t>
            </a:r>
            <a:r>
              <a:rPr lang="fr-FR" dirty="0"/>
              <a:t> Data)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3813BB-F2D9-27C8-D94C-DB92D2AD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11" y="2483887"/>
            <a:ext cx="3598620" cy="400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7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52302-99C5-97E1-5A9D-21876881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to </a:t>
            </a: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prior</a:t>
            </a:r>
            <a:r>
              <a:rPr lang="fr-FR" dirty="0">
                <a:solidFill>
                  <a:srgbClr val="FF0000"/>
                </a:solidFill>
              </a:rPr>
              <a:t> to </a:t>
            </a:r>
            <a:r>
              <a:rPr lang="fr-FR" dirty="0" err="1">
                <a:solidFill>
                  <a:srgbClr val="FF0000"/>
                </a:solidFill>
              </a:rPr>
              <a:t>forecast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69FDD-96B9-282A-1A34-1BAE8D5B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? 	</a:t>
            </a:r>
          </a:p>
          <a:p>
            <a:pPr lvl="1"/>
            <a:r>
              <a:rPr lang="fr-FR" dirty="0"/>
              <a:t>How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the factor </a:t>
            </a:r>
            <a:r>
              <a:rPr lang="fr-FR" dirty="0" err="1"/>
              <a:t>influencing</a:t>
            </a:r>
            <a:r>
              <a:rPr lang="fr-FR" dirty="0"/>
              <a:t> the future?</a:t>
            </a:r>
          </a:p>
          <a:p>
            <a:pPr lvl="1"/>
            <a:r>
              <a:rPr lang="fr-FR" dirty="0"/>
              <a:t>How </a:t>
            </a:r>
            <a:r>
              <a:rPr lang="fr-FR" dirty="0" err="1"/>
              <a:t>much</a:t>
            </a:r>
            <a:r>
              <a:rPr lang="fr-FR" dirty="0"/>
              <a:t> data </a:t>
            </a:r>
            <a:r>
              <a:rPr lang="fr-FR" dirty="0" err="1"/>
              <a:t>we</a:t>
            </a:r>
            <a:r>
              <a:rPr lang="fr-FR" dirty="0"/>
              <a:t> have?*</a:t>
            </a:r>
          </a:p>
          <a:p>
            <a:pPr lvl="1"/>
            <a:endParaRPr lang="fr-FR" dirty="0"/>
          </a:p>
          <a:p>
            <a:r>
              <a:rPr lang="fr-FR" dirty="0"/>
              <a:t>How far in the future (horizon)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forecast</a:t>
            </a:r>
            <a:r>
              <a:rPr lang="fr-FR" dirty="0"/>
              <a:t>?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technique, model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use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5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17E43-4590-9B22-1D7C-D1C500B2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Deep Learning </a:t>
            </a:r>
            <a:r>
              <a:rPr lang="fr-FR" dirty="0" err="1"/>
              <a:t>models</a:t>
            </a:r>
            <a:r>
              <a:rPr lang="fr-FR" dirty="0"/>
              <a:t>?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10D66-AA22-869D-77E0-7A16A271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>
            <a:normAutofit/>
          </a:bodyPr>
          <a:lstStyle/>
          <a:p>
            <a:pPr algn="l"/>
            <a:endParaRPr lang="fr-FR" sz="2000" b="0" i="0" u="none" strike="noStrike" baseline="0" dirty="0">
              <a:solidFill>
                <a:srgbClr val="000000"/>
              </a:solidFill>
              <a:latin typeface="Segoe UI Light" panose="020B0502040204020203" pitchFamily="34" charset="0"/>
            </a:endParaRPr>
          </a:p>
          <a:p>
            <a:pPr marL="0" marR="8950" indent="0" algn="l">
              <a:buNone/>
            </a:pPr>
            <a:r>
              <a:rPr lang="en-US" sz="2400" b="0" i="0" u="none" strike="noStrike" baseline="0" dirty="0"/>
              <a:t>Deep learning model perform well and better than other methods in many scenarios.</a:t>
            </a:r>
          </a:p>
          <a:p>
            <a:pPr marL="0" marR="8950" indent="0" algn="l">
              <a:buNone/>
            </a:pPr>
            <a:endParaRPr lang="en-US" sz="2400" dirty="0"/>
          </a:p>
          <a:p>
            <a:pPr marL="0" marR="8950" indent="0" algn="l">
              <a:buNone/>
            </a:pPr>
            <a:endParaRPr lang="fr-FR" sz="2400" dirty="0"/>
          </a:p>
        </p:txBody>
      </p:sp>
      <p:pic>
        <p:nvPicPr>
          <p:cNvPr id="1026" name="Picture 2" descr="results">
            <a:extLst>
              <a:ext uri="{FF2B5EF4-FFF2-40B4-BE49-F238E27FC236}">
                <a16:creationId xmlns:a16="http://schemas.microsoft.com/office/drawing/2014/main" id="{2A814C6B-739E-9228-1A34-DA2E3BE3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13" y="2860676"/>
            <a:ext cx="71818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E41DD8-B1B4-B9F5-8660-A921AF546A6D}"/>
              </a:ext>
            </a:extLst>
          </p:cNvPr>
          <p:cNvSpPr txBox="1"/>
          <p:nvPr/>
        </p:nvSpPr>
        <p:spPr>
          <a:xfrm>
            <a:off x="838200" y="6281425"/>
            <a:ext cx="1066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 Z. Tang, P.A.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Fishwik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 </a:t>
            </a:r>
            <a:r>
              <a:rPr lang="en-US" b="0" i="1" u="none" strike="noStrike" dirty="0">
                <a:solidFill>
                  <a:srgbClr val="2AB1AC"/>
                </a:solidFill>
                <a:effectLst/>
                <a:latin typeface="Source Sans Pro" panose="020B0503030403020204" pitchFamily="34" charset="0"/>
                <a:hlinkClick r:id="rId3"/>
              </a:rPr>
              <a:t>Feedforward Neural Nets as Models for Time Series Forecasting</a:t>
            </a:r>
            <a:r>
              <a:rPr lang="en-US" b="0" i="1" dirty="0">
                <a:effectLst/>
                <a:latin typeface="Source Sans Pro" panose="020B0503030403020204" pitchFamily="34" charset="0"/>
              </a:rPr>
              <a:t>, 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November 1993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E8A5CF-BF39-E57A-D146-723EB4BCB1CF}"/>
              </a:ext>
            </a:extLst>
          </p:cNvPr>
          <p:cNvSpPr txBox="1"/>
          <p:nvPr/>
        </p:nvSpPr>
        <p:spPr>
          <a:xfrm>
            <a:off x="2754984" y="58573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https://blog.dataiku.com/deep-learning-time-series-forecasting</a:t>
            </a:r>
          </a:p>
        </p:txBody>
      </p:sp>
    </p:spTree>
    <p:extLst>
      <p:ext uri="{BB962C8B-B14F-4D97-AF65-F5344CB8AC3E}">
        <p14:creationId xmlns:p14="http://schemas.microsoft.com/office/powerpoint/2010/main" val="37554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76E9C-C2FB-DF7C-5A97-61FAC4EB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Deep Learning </a:t>
            </a:r>
            <a:r>
              <a:rPr lang="fr-FR" dirty="0" err="1"/>
              <a:t>models</a:t>
            </a:r>
            <a:r>
              <a:rPr lang="fr-FR" dirty="0"/>
              <a:t>?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6A7DB-9719-5201-B6D2-4D638034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Non-parametric</a:t>
            </a:r>
          </a:p>
          <a:p>
            <a:r>
              <a:rPr lang="en-US" dirty="0"/>
              <a:t>Flexible and expressive</a:t>
            </a:r>
          </a:p>
          <a:p>
            <a:r>
              <a:rPr lang="en-US" dirty="0"/>
              <a:t>Easily inject exogenous features into the model</a:t>
            </a:r>
          </a:p>
          <a:p>
            <a:r>
              <a:rPr lang="en-US" dirty="0"/>
              <a:t>Learn from large time series datasets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5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99769F-E2AD-3A17-0719-7113202B4027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DEEP LEARNING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 FUNDAMENTALS</a:t>
            </a:r>
          </a:p>
        </p:txBody>
      </p:sp>
      <p:pic>
        <p:nvPicPr>
          <p:cNvPr id="32" name="Picture 5" descr="Network connection abstract against a white background">
            <a:extLst>
              <a:ext uri="{FF2B5EF4-FFF2-40B4-BE49-F238E27FC236}">
                <a16:creationId xmlns:a16="http://schemas.microsoft.com/office/drawing/2014/main" id="{F76633BB-A24F-06E6-5B61-CC37D2CA6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2A56C-AC0F-00E0-7733-2442EB0D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Multilayer</a:t>
            </a:r>
            <a:r>
              <a:rPr lang="fr-FR" dirty="0"/>
              <a:t> Perceptron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4EB27AA-EAC1-0BCF-30B4-4D2398F88CFC}"/>
              </a:ext>
            </a:extLst>
          </p:cNvPr>
          <p:cNvGrpSpPr/>
          <p:nvPr/>
        </p:nvGrpSpPr>
        <p:grpSpPr>
          <a:xfrm>
            <a:off x="669803" y="1310640"/>
            <a:ext cx="11029193" cy="5280194"/>
            <a:chOff x="740923" y="1828800"/>
            <a:chExt cx="11029193" cy="528019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655B72B-3174-F748-206D-962063FC5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735" t="16532" r="-3385" b="172"/>
            <a:stretch/>
          </p:blipFill>
          <p:spPr>
            <a:xfrm>
              <a:off x="740923" y="2373549"/>
              <a:ext cx="11029193" cy="47354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A99958-5242-82E6-AFB8-B5A3C13FEA0E}"/>
                </a:ext>
              </a:extLst>
            </p:cNvPr>
            <p:cNvSpPr/>
            <p:nvPr/>
          </p:nvSpPr>
          <p:spPr>
            <a:xfrm>
              <a:off x="9202366" y="1828800"/>
              <a:ext cx="2151434" cy="1108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B9FCEFC-4B6C-284F-3354-CA0E6B7C697C}"/>
              </a:ext>
            </a:extLst>
          </p:cNvPr>
          <p:cNvSpPr txBox="1"/>
          <p:nvPr/>
        </p:nvSpPr>
        <p:spPr>
          <a:xfrm>
            <a:off x="4224639" y="6590834"/>
            <a:ext cx="81371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Picture </a:t>
            </a:r>
            <a:r>
              <a:rPr lang="fr-FR" sz="1100" b="1" dirty="0" err="1">
                <a:solidFill>
                  <a:srgbClr val="FF0000"/>
                </a:solidFill>
              </a:rPr>
              <a:t>credits</a:t>
            </a:r>
            <a:r>
              <a:rPr lang="fr-FR" sz="1100" b="1" dirty="0">
                <a:solidFill>
                  <a:srgbClr val="FF0000"/>
                </a:solidFill>
              </a:rPr>
              <a:t> </a:t>
            </a:r>
            <a:r>
              <a:rPr lang="fr-FR" sz="1100" b="1" dirty="0" err="1"/>
              <a:t>DeepLearningForTimeSeriesForecasting</a:t>
            </a:r>
            <a:r>
              <a:rPr lang="fr-FR" sz="1100" b="1" dirty="0"/>
              <a:t> (Microsoft) https://github.com/Azure/DeepLearningForTimeSeriesForecasting</a:t>
            </a:r>
          </a:p>
        </p:txBody>
      </p:sp>
    </p:spTree>
    <p:extLst>
      <p:ext uri="{BB962C8B-B14F-4D97-AF65-F5344CB8AC3E}">
        <p14:creationId xmlns:p14="http://schemas.microsoft.com/office/powerpoint/2010/main" val="2201237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907</Words>
  <Application>Microsoft Office PowerPoint</Application>
  <PresentationFormat>Grand écran</PresentationFormat>
  <Paragraphs>136</Paragraphs>
  <Slides>38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open-sans</vt:lpstr>
      <vt:lpstr>Segoe UI Light</vt:lpstr>
      <vt:lpstr>Source Sans Pro</vt:lpstr>
      <vt:lpstr>Thème Office</vt:lpstr>
      <vt:lpstr>Time Series Management</vt:lpstr>
      <vt:lpstr>Syllabus</vt:lpstr>
      <vt:lpstr>Time series data... quick recap</vt:lpstr>
      <vt:lpstr>Time Series Forecasting</vt:lpstr>
      <vt:lpstr>Question to ask prior to forecast </vt:lpstr>
      <vt:lpstr>Why Deep Learning models? (1/2)</vt:lpstr>
      <vt:lpstr>Why Deep Learning models? (2/2)</vt:lpstr>
      <vt:lpstr>Présentation PowerPoint</vt:lpstr>
      <vt:lpstr>Multilayer Perceptron</vt:lpstr>
      <vt:lpstr>Activation Function</vt:lpstr>
      <vt:lpstr>Training: overview</vt:lpstr>
      <vt:lpstr>Optimization (batch) Gradient descent</vt:lpstr>
      <vt:lpstr>Gradients Computation: Backpropagation</vt:lpstr>
      <vt:lpstr>Training improvement strategy</vt:lpstr>
      <vt:lpstr>Présentation PowerPoint</vt:lpstr>
      <vt:lpstr>Fully connected VS Convolutional Layer</vt:lpstr>
      <vt:lpstr>Fully connected VS Convolutional Layer</vt:lpstr>
      <vt:lpstr>1D Convolution</vt:lpstr>
      <vt:lpstr>1D Convolution</vt:lpstr>
      <vt:lpstr>1D Convolution</vt:lpstr>
      <vt:lpstr>Apply CNN to forecasting time series</vt:lpstr>
      <vt:lpstr>Apply CNN to forecasting time series</vt:lpstr>
      <vt:lpstr>Apply CNN to forecasting time series</vt:lpstr>
      <vt:lpstr>Dilated Convolutions</vt:lpstr>
      <vt:lpstr>Dilated Convolutions</vt:lpstr>
      <vt:lpstr>Causal padding</vt:lpstr>
      <vt:lpstr>Multivariate Time Series Case</vt:lpstr>
      <vt:lpstr>Multivariate Time Series</vt:lpstr>
      <vt:lpstr>Présentation PowerPoint</vt:lpstr>
      <vt:lpstr>Imports the KERAS modules (NN components)</vt:lpstr>
      <vt:lpstr>KERAS – 1D convolutional filter</vt:lpstr>
      <vt:lpstr>KERAS – 1D convolutional filter</vt:lpstr>
      <vt:lpstr>Do not forget…flatten + dense layer for the final prediction</vt:lpstr>
      <vt:lpstr>Early stopping + best model save + training</vt:lpstr>
      <vt:lpstr>Presentation du TD</vt:lpstr>
      <vt:lpstr>Data</vt:lpstr>
      <vt:lpstr>Notebook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Management</dc:title>
  <dc:creator>Michele Linardi</dc:creator>
  <cp:lastModifiedBy>Michele Linardi</cp:lastModifiedBy>
  <cp:revision>181</cp:revision>
  <dcterms:created xsi:type="dcterms:W3CDTF">2023-10-12T13:39:44Z</dcterms:created>
  <dcterms:modified xsi:type="dcterms:W3CDTF">2024-10-24T09:56:04Z</dcterms:modified>
</cp:coreProperties>
</file>