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74" r:id="rId9"/>
    <p:sldId id="299" r:id="rId10"/>
    <p:sldId id="300" r:id="rId11"/>
    <p:sldId id="301" r:id="rId12"/>
    <p:sldId id="303" r:id="rId13"/>
    <p:sldId id="306" r:id="rId14"/>
    <p:sldId id="308" r:id="rId15"/>
    <p:sldId id="309" r:id="rId16"/>
    <p:sldId id="307" r:id="rId17"/>
    <p:sldId id="310" r:id="rId18"/>
    <p:sldId id="311" r:id="rId19"/>
    <p:sldId id="312" r:id="rId20"/>
    <p:sldId id="313" r:id="rId21"/>
    <p:sldId id="314" r:id="rId22"/>
    <p:sldId id="316" r:id="rId23"/>
    <p:sldId id="317" r:id="rId24"/>
    <p:sldId id="328" r:id="rId25"/>
    <p:sldId id="329" r:id="rId26"/>
    <p:sldId id="330" r:id="rId27"/>
    <p:sldId id="318" r:id="rId28"/>
    <p:sldId id="320" r:id="rId29"/>
    <p:sldId id="323" r:id="rId30"/>
    <p:sldId id="324" r:id="rId31"/>
    <p:sldId id="326" r:id="rId32"/>
    <p:sldId id="327" r:id="rId33"/>
    <p:sldId id="321" r:id="rId34"/>
    <p:sldId id="319" r:id="rId35"/>
    <p:sldId id="322" r:id="rId36"/>
    <p:sldId id="325" r:id="rId37"/>
    <p:sldId id="295" r:id="rId38"/>
    <p:sldId id="297" r:id="rId39"/>
    <p:sldId id="298" r:id="rId40"/>
    <p:sldId id="291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E328C-B735-469C-BF1F-BFF0FE72E70E}" v="199" dt="2023-11-17T00:37:50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Linardi" userId="212745de-6f4c-463e-b919-dbfcfc966402" providerId="ADAL" clId="{49BE32A2-CA91-4B5B-A808-46C241E53306}"/>
    <pc:docChg chg="undo custSel addSld modSld sldOrd">
      <pc:chgData name="Michele Linardi" userId="212745de-6f4c-463e-b919-dbfcfc966402" providerId="ADAL" clId="{49BE32A2-CA91-4B5B-A808-46C241E53306}" dt="2023-10-12T22:58:51.358" v="792"/>
      <pc:docMkLst>
        <pc:docMk/>
      </pc:docMkLst>
      <pc:sldChg chg="addSp delSp modSp new mod modMedia setBg addAnim delAnim">
        <pc:chgData name="Michele Linardi" userId="212745de-6f4c-463e-b919-dbfcfc966402" providerId="ADAL" clId="{49BE32A2-CA91-4B5B-A808-46C241E53306}" dt="2023-10-12T22:39:47.062" v="684" actId="403"/>
        <pc:sldMkLst>
          <pc:docMk/>
          <pc:sldMk cId="3480467408" sldId="256"/>
        </pc:sldMkLst>
        <pc:spChg chg="mod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2" creationId="{99030377-3417-A116-4396-26BEEB10A350}"/>
          </ac:spMkLst>
        </pc:spChg>
        <pc:spChg chg="mod">
          <ac:chgData name="Michele Linardi" userId="212745de-6f4c-463e-b919-dbfcfc966402" providerId="ADAL" clId="{49BE32A2-CA91-4B5B-A808-46C241E53306}" dt="2023-10-12T22:39:47.062" v="684" actId="403"/>
          <ac:spMkLst>
            <pc:docMk/>
            <pc:sldMk cId="3480467408" sldId="256"/>
            <ac:spMk id="3" creationId="{9EF7C829-9622-F602-4A4D-89E5B2AB6BA5}"/>
          </ac:spMkLst>
        </pc:spChg>
        <pc:spChg chg="add del">
          <ac:chgData name="Michele Linardi" userId="212745de-6f4c-463e-b919-dbfcfc966402" providerId="ADAL" clId="{49BE32A2-CA91-4B5B-A808-46C241E53306}" dt="2023-10-12T20:55:24.619" v="599" actId="26606"/>
          <ac:spMkLst>
            <pc:docMk/>
            <pc:sldMk cId="3480467408" sldId="256"/>
            <ac:spMk id="8" creationId="{FFD48BC7-DC40-47DE-87EE-9F4B6ECB9ABB}"/>
          </ac:spMkLst>
        </pc:spChg>
        <pc:spChg chg="add del">
          <ac:chgData name="Michele Linardi" userId="212745de-6f4c-463e-b919-dbfcfc966402" providerId="ADAL" clId="{49BE32A2-CA91-4B5B-A808-46C241E53306}" dt="2023-10-12T20:55:22.305" v="592" actId="26606"/>
          <ac:spMkLst>
            <pc:docMk/>
            <pc:sldMk cId="3480467408" sldId="256"/>
            <ac:spMk id="9" creationId="{C1DD1A8A-57D5-4A81-AD04-532B043C5611}"/>
          </ac:spMkLst>
        </pc:spChg>
        <pc:spChg chg="add del">
          <ac:chgData name="Michele Linardi" userId="212745de-6f4c-463e-b919-dbfcfc966402" providerId="ADAL" clId="{49BE32A2-CA91-4B5B-A808-46C241E53306}" dt="2023-10-12T20:55:24.619" v="599" actId="26606"/>
          <ac:spMkLst>
            <pc:docMk/>
            <pc:sldMk cId="3480467408" sldId="256"/>
            <ac:spMk id="10" creationId="{E502BBC7-2C76-46F3-BC24-5985BC13DB88}"/>
          </ac:spMkLst>
        </pc:spChg>
        <pc:spChg chg="add del">
          <ac:chgData name="Michele Linardi" userId="212745de-6f4c-463e-b919-dbfcfc966402" providerId="ADAL" clId="{49BE32A2-CA91-4B5B-A808-46C241E53306}" dt="2023-10-12T20:55:22.305" v="592" actId="26606"/>
          <ac:spMkLst>
            <pc:docMk/>
            <pc:sldMk cId="3480467408" sldId="256"/>
            <ac:spMk id="11" creationId="{007891EC-4501-44ED-A8C8-B11B6DB767AB}"/>
          </ac:spMkLst>
        </pc:spChg>
        <pc:spChg chg="add del">
          <ac:chgData name="Michele Linardi" userId="212745de-6f4c-463e-b919-dbfcfc966402" providerId="ADAL" clId="{49BE32A2-CA91-4B5B-A808-46C241E53306}" dt="2023-10-12T20:55:24.619" v="599" actId="26606"/>
          <ac:spMkLst>
            <pc:docMk/>
            <pc:sldMk cId="3480467408" sldId="256"/>
            <ac:spMk id="12" creationId="{C7F28D52-2A5F-4D23-81AE-7CB8B591C7AF}"/>
          </ac:spMkLst>
        </pc:spChg>
        <pc:spChg chg="add del">
          <ac:chgData name="Michele Linardi" userId="212745de-6f4c-463e-b919-dbfcfc966402" providerId="ADAL" clId="{49BE32A2-CA91-4B5B-A808-46C241E53306}" dt="2023-10-12T20:55:23.627" v="596" actId="26606"/>
          <ac:spMkLst>
            <pc:docMk/>
            <pc:sldMk cId="3480467408" sldId="256"/>
            <ac:spMk id="13" creationId="{C1DD1A8A-57D5-4A81-AD04-532B043C5611}"/>
          </ac:spMkLst>
        </pc:spChg>
        <pc:spChg chg="add del">
          <ac:chgData name="Michele Linardi" userId="212745de-6f4c-463e-b919-dbfcfc966402" providerId="ADAL" clId="{49BE32A2-CA91-4B5B-A808-46C241E53306}" dt="2023-10-12T20:55:23.627" v="596" actId="26606"/>
          <ac:spMkLst>
            <pc:docMk/>
            <pc:sldMk cId="3480467408" sldId="256"/>
            <ac:spMk id="15" creationId="{007891EC-4501-44ED-A8C8-B11B6DB767AB}"/>
          </ac:spMkLst>
        </pc:spChg>
        <pc:spChg chg="add del">
          <ac:chgData name="Michele Linardi" userId="212745de-6f4c-463e-b919-dbfcfc966402" providerId="ADAL" clId="{49BE32A2-CA91-4B5B-A808-46C241E53306}" dt="2023-10-12T20:55:24.619" v="599" actId="26606"/>
          <ac:spMkLst>
            <pc:docMk/>
            <pc:sldMk cId="3480467408" sldId="256"/>
            <ac:spMk id="17" creationId="{3629484E-3792-4B3D-89AD-7C8A1ED0E0D4}"/>
          </ac:spMkLst>
        </pc:spChg>
        <pc:spChg chg="add del">
          <ac:chgData name="Michele Linardi" userId="212745de-6f4c-463e-b919-dbfcfc966402" providerId="ADAL" clId="{49BE32A2-CA91-4B5B-A808-46C241E53306}" dt="2023-10-12T20:55:25.251" v="601" actId="26606"/>
          <ac:spMkLst>
            <pc:docMk/>
            <pc:sldMk cId="3480467408" sldId="256"/>
            <ac:spMk id="19" creationId="{C73035C9-93C9-4A1C-B191-8129054EC5ED}"/>
          </ac:spMkLst>
        </pc:spChg>
        <pc:spChg chg="add del">
          <ac:chgData name="Michele Linardi" userId="212745de-6f4c-463e-b919-dbfcfc966402" providerId="ADAL" clId="{49BE32A2-CA91-4B5B-A808-46C241E53306}" dt="2023-10-12T20:55:25.251" v="601" actId="26606"/>
          <ac:spMkLst>
            <pc:docMk/>
            <pc:sldMk cId="3480467408" sldId="256"/>
            <ac:spMk id="20" creationId="{EED8D03E-F375-4E67-B932-FF9B007BB420}"/>
          </ac:spMkLst>
        </pc:spChg>
        <pc:spChg chg="add del">
          <ac:chgData name="Michele Linardi" userId="212745de-6f4c-463e-b919-dbfcfc966402" providerId="ADAL" clId="{49BE32A2-CA91-4B5B-A808-46C241E53306}" dt="2023-10-12T20:56:00.814" v="616" actId="26606"/>
          <ac:spMkLst>
            <pc:docMk/>
            <pc:sldMk cId="3480467408" sldId="256"/>
            <ac:spMk id="22" creationId="{A3363022-C969-41E9-8EB2-E4C94908C1FA}"/>
          </ac:spMkLst>
        </pc:spChg>
        <pc:spChg chg="add del">
          <ac:chgData name="Michele Linardi" userId="212745de-6f4c-463e-b919-dbfcfc966402" providerId="ADAL" clId="{49BE32A2-CA91-4B5B-A808-46C241E53306}" dt="2023-10-12T20:56:00.814" v="616" actId="26606"/>
          <ac:spMkLst>
            <pc:docMk/>
            <pc:sldMk cId="3480467408" sldId="256"/>
            <ac:spMk id="23" creationId="{8D1AD6B3-BE88-4CEB-BA17-790657CC4729}"/>
          </ac:spMkLst>
        </pc:spChg>
        <pc:spChg chg="add del">
          <ac:chgData name="Michele Linardi" userId="212745de-6f4c-463e-b919-dbfcfc966402" providerId="ADAL" clId="{49BE32A2-CA91-4B5B-A808-46C241E53306}" dt="2023-10-12T20:55:36.481" v="607" actId="26606"/>
          <ac:spMkLst>
            <pc:docMk/>
            <pc:sldMk cId="3480467408" sldId="256"/>
            <ac:spMk id="32" creationId="{23D09407-53BC-485E-B4CE-BC5E4FC4B25B}"/>
          </ac:spMkLst>
        </pc:spChg>
        <pc:spChg chg="add del">
          <ac:chgData name="Michele Linardi" userId="212745de-6f4c-463e-b919-dbfcfc966402" providerId="ADAL" clId="{49BE32A2-CA91-4B5B-A808-46C241E53306}" dt="2023-10-12T20:55:36.481" v="607" actId="26606"/>
          <ac:spMkLst>
            <pc:docMk/>
            <pc:sldMk cId="3480467408" sldId="256"/>
            <ac:spMk id="34" creationId="{921DB988-49FC-4608-B0A2-E2F3A4019041}"/>
          </ac:spMkLst>
        </pc:spChg>
        <pc:spChg chg="add del">
          <ac:chgData name="Michele Linardi" userId="212745de-6f4c-463e-b919-dbfcfc966402" providerId="ADAL" clId="{49BE32A2-CA91-4B5B-A808-46C241E53306}" dt="2023-10-12T20:56:00.812" v="615" actId="26606"/>
          <ac:spMkLst>
            <pc:docMk/>
            <pc:sldMk cId="3480467408" sldId="256"/>
            <ac:spMk id="38" creationId="{4A62647B-1222-407C-8740-5A497612B1F5}"/>
          </ac:spMkLst>
        </pc:spChg>
        <pc:spChg chg="add del">
          <ac:chgData name="Michele Linardi" userId="212745de-6f4c-463e-b919-dbfcfc966402" providerId="ADAL" clId="{49BE32A2-CA91-4B5B-A808-46C241E53306}" dt="2023-10-12T20:55:41.861" v="609" actId="26606"/>
          <ac:spMkLst>
            <pc:docMk/>
            <pc:sldMk cId="3480467408" sldId="256"/>
            <ac:spMk id="48" creationId="{F12E7CC5-C78B-4EBD-9565-3FA00FAA6CF2}"/>
          </ac:spMkLst>
        </pc:spChg>
        <pc:spChg chg="add del">
          <ac:chgData name="Michele Linardi" userId="212745de-6f4c-463e-b919-dbfcfc966402" providerId="ADAL" clId="{49BE32A2-CA91-4B5B-A808-46C241E53306}" dt="2023-10-12T20:55:41.861" v="609" actId="26606"/>
          <ac:spMkLst>
            <pc:docMk/>
            <pc:sldMk cId="3480467408" sldId="256"/>
            <ac:spMk id="49" creationId="{3A4529A5-F675-429F-8044-01372BB13422}"/>
          </ac:spMkLst>
        </pc:spChg>
        <pc:spChg chg="add del">
          <ac:chgData name="Michele Linardi" userId="212745de-6f4c-463e-b919-dbfcfc966402" providerId="ADAL" clId="{49BE32A2-CA91-4B5B-A808-46C241E53306}" dt="2023-10-12T20:55:41.861" v="609" actId="26606"/>
          <ac:spMkLst>
            <pc:docMk/>
            <pc:sldMk cId="3480467408" sldId="256"/>
            <ac:spMk id="50" creationId="{63DAB858-5A0C-4AFF-AAC6-705EDF8DB733}"/>
          </ac:spMkLst>
        </pc:spChg>
        <pc:spChg chg="add del">
          <ac:chgData name="Michele Linardi" userId="212745de-6f4c-463e-b919-dbfcfc966402" providerId="ADAL" clId="{49BE32A2-CA91-4B5B-A808-46C241E53306}" dt="2023-10-12T20:55:51.062" v="611" actId="26606"/>
          <ac:spMkLst>
            <pc:docMk/>
            <pc:sldMk cId="3480467408" sldId="256"/>
            <ac:spMk id="52" creationId="{A3363022-C969-41E9-8EB2-E4C94908C1FA}"/>
          </ac:spMkLst>
        </pc:spChg>
        <pc:spChg chg="add del">
          <ac:chgData name="Michele Linardi" userId="212745de-6f4c-463e-b919-dbfcfc966402" providerId="ADAL" clId="{49BE32A2-CA91-4B5B-A808-46C241E53306}" dt="2023-10-12T20:55:51.062" v="611" actId="26606"/>
          <ac:spMkLst>
            <pc:docMk/>
            <pc:sldMk cId="3480467408" sldId="256"/>
            <ac:spMk id="53" creationId="{8D1AD6B3-BE88-4CEB-BA17-790657CC4729}"/>
          </ac:spMkLst>
        </pc:spChg>
        <pc:spChg chg="add del">
          <ac:chgData name="Michele Linardi" userId="212745de-6f4c-463e-b919-dbfcfc966402" providerId="ADAL" clId="{49BE32A2-CA91-4B5B-A808-46C241E53306}" dt="2023-10-12T20:55:56.515" v="613" actId="26606"/>
          <ac:spMkLst>
            <pc:docMk/>
            <pc:sldMk cId="3480467408" sldId="256"/>
            <ac:spMk id="56" creationId="{F12E7CC5-C78B-4EBD-9565-3FA00FAA6CF2}"/>
          </ac:spMkLst>
        </pc:spChg>
        <pc:spChg chg="add del">
          <ac:chgData name="Michele Linardi" userId="212745de-6f4c-463e-b919-dbfcfc966402" providerId="ADAL" clId="{49BE32A2-CA91-4B5B-A808-46C241E53306}" dt="2023-10-12T20:55:56.515" v="613" actId="26606"/>
          <ac:spMkLst>
            <pc:docMk/>
            <pc:sldMk cId="3480467408" sldId="256"/>
            <ac:spMk id="57" creationId="{3A4529A5-F675-429F-8044-01372BB13422}"/>
          </ac:spMkLst>
        </pc:spChg>
        <pc:spChg chg="add del">
          <ac:chgData name="Michele Linardi" userId="212745de-6f4c-463e-b919-dbfcfc966402" providerId="ADAL" clId="{49BE32A2-CA91-4B5B-A808-46C241E53306}" dt="2023-10-12T20:55:56.515" v="613" actId="26606"/>
          <ac:spMkLst>
            <pc:docMk/>
            <pc:sldMk cId="3480467408" sldId="256"/>
            <ac:spMk id="58" creationId="{63DAB858-5A0C-4AFF-AAC6-705EDF8DB733}"/>
          </ac:spMkLst>
        </pc:spChg>
        <pc:spChg chg="add del">
          <ac:chgData name="Michele Linardi" userId="212745de-6f4c-463e-b919-dbfcfc966402" providerId="ADAL" clId="{49BE32A2-CA91-4B5B-A808-46C241E53306}" dt="2023-10-12T20:56:00.812" v="615" actId="26606"/>
          <ac:spMkLst>
            <pc:docMk/>
            <pc:sldMk cId="3480467408" sldId="256"/>
            <ac:spMk id="60" creationId="{19D32F93-50AC-4C46-A5DB-291C60DDB7BD}"/>
          </ac:spMkLst>
        </pc:spChg>
        <pc:spChg chg="add del">
          <ac:chgData name="Michele Linardi" userId="212745de-6f4c-463e-b919-dbfcfc966402" providerId="ADAL" clId="{49BE32A2-CA91-4B5B-A808-46C241E53306}" dt="2023-10-12T20:56:00.812" v="615" actId="26606"/>
          <ac:spMkLst>
            <pc:docMk/>
            <pc:sldMk cId="3480467408" sldId="256"/>
            <ac:spMk id="61" creationId="{B9A1D9BC-1455-4308-9ABD-A3F8EDB67AAF}"/>
          </ac:spMkLst>
        </pc:spChg>
        <pc:spChg chg="add del">
          <ac:chgData name="Michele Linardi" userId="212745de-6f4c-463e-b919-dbfcfc966402" providerId="ADAL" clId="{49BE32A2-CA91-4B5B-A808-46C241E53306}" dt="2023-10-12T20:56:00.812" v="615" actId="26606"/>
          <ac:spMkLst>
            <pc:docMk/>
            <pc:sldMk cId="3480467408" sldId="256"/>
            <ac:spMk id="62" creationId="{827DC2C4-B485-428A-BF4A-472D2967F47F}"/>
          </ac:spMkLst>
        </pc:spChg>
        <pc:spChg chg="add del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64" creationId="{F12E7CC5-C78B-4EBD-9565-3FA00FAA6CF2}"/>
          </ac:spMkLst>
        </pc:spChg>
        <pc:spChg chg="add del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65" creationId="{3A4529A5-F675-429F-8044-01372BB13422}"/>
          </ac:spMkLst>
        </pc:spChg>
        <pc:spChg chg="add del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66" creationId="{63DAB858-5A0C-4AFF-AAC6-705EDF8DB733}"/>
          </ac:spMkLst>
        </pc:spChg>
        <pc:spChg chg="add del">
          <ac:chgData name="Michele Linardi" userId="212745de-6f4c-463e-b919-dbfcfc966402" providerId="ADAL" clId="{49BE32A2-CA91-4B5B-A808-46C241E53306}" dt="2023-10-12T22:39:28.208" v="670" actId="26606"/>
          <ac:spMkLst>
            <pc:docMk/>
            <pc:sldMk cId="3480467408" sldId="256"/>
            <ac:spMk id="71" creationId="{DF05ACD0-FF4A-4F8F-B5C5-6A4EBD0D1B38}"/>
          </ac:spMkLst>
        </pc:spChg>
        <pc:spChg chg="add del">
          <ac:chgData name="Michele Linardi" userId="212745de-6f4c-463e-b919-dbfcfc966402" providerId="ADAL" clId="{49BE32A2-CA91-4B5B-A808-46C241E53306}" dt="2023-10-12T22:39:28.208" v="670" actId="26606"/>
          <ac:spMkLst>
            <pc:docMk/>
            <pc:sldMk cId="3480467408" sldId="256"/>
            <ac:spMk id="73" creationId="{4C9AFA28-B5ED-4346-9AF7-68A157F16C7E}"/>
          </ac:spMkLst>
        </pc:spChg>
        <pc:spChg chg="add del">
          <ac:chgData name="Michele Linardi" userId="212745de-6f4c-463e-b919-dbfcfc966402" providerId="ADAL" clId="{49BE32A2-CA91-4B5B-A808-46C241E53306}" dt="2023-10-12T22:39:30.479" v="672" actId="26606"/>
          <ac:spMkLst>
            <pc:docMk/>
            <pc:sldMk cId="3480467408" sldId="256"/>
            <ac:spMk id="75" creationId="{827DC2C4-B485-428A-BF4A-472D2967F47F}"/>
          </ac:spMkLst>
        </pc:spChg>
        <pc:spChg chg="add del">
          <ac:chgData name="Michele Linardi" userId="212745de-6f4c-463e-b919-dbfcfc966402" providerId="ADAL" clId="{49BE32A2-CA91-4B5B-A808-46C241E53306}" dt="2023-10-12T22:39:30.479" v="672" actId="26606"/>
          <ac:spMkLst>
            <pc:docMk/>
            <pc:sldMk cId="3480467408" sldId="256"/>
            <ac:spMk id="76" creationId="{19D32F93-50AC-4C46-A5DB-291C60DDB7BD}"/>
          </ac:spMkLst>
        </pc:spChg>
        <pc:spChg chg="add del">
          <ac:chgData name="Michele Linardi" userId="212745de-6f4c-463e-b919-dbfcfc966402" providerId="ADAL" clId="{49BE32A2-CA91-4B5B-A808-46C241E53306}" dt="2023-10-12T22:39:30.479" v="672" actId="26606"/>
          <ac:spMkLst>
            <pc:docMk/>
            <pc:sldMk cId="3480467408" sldId="256"/>
            <ac:spMk id="77" creationId="{4A62647B-1222-407C-8740-5A497612B1F5}"/>
          </ac:spMkLst>
        </pc:spChg>
        <pc:spChg chg="add del">
          <ac:chgData name="Michele Linardi" userId="212745de-6f4c-463e-b919-dbfcfc966402" providerId="ADAL" clId="{49BE32A2-CA91-4B5B-A808-46C241E53306}" dt="2023-10-12T22:39:30.479" v="672" actId="26606"/>
          <ac:spMkLst>
            <pc:docMk/>
            <pc:sldMk cId="3480467408" sldId="256"/>
            <ac:spMk id="78" creationId="{B9A1D9BC-1455-4308-9ABD-A3F8EDB67AAF}"/>
          </ac:spMkLst>
        </pc:spChg>
        <pc:spChg chg="add del">
          <ac:chgData name="Michele Linardi" userId="212745de-6f4c-463e-b919-dbfcfc966402" providerId="ADAL" clId="{49BE32A2-CA91-4B5B-A808-46C241E53306}" dt="2023-10-12T22:39:33.074" v="674" actId="26606"/>
          <ac:spMkLst>
            <pc:docMk/>
            <pc:sldMk cId="3480467408" sldId="256"/>
            <ac:spMk id="80" creationId="{B7BD7FCF-A254-4A97-A15C-319B67622677}"/>
          </ac:spMkLst>
        </pc:spChg>
        <pc:spChg chg="add del">
          <ac:chgData name="Michele Linardi" userId="212745de-6f4c-463e-b919-dbfcfc966402" providerId="ADAL" clId="{49BE32A2-CA91-4B5B-A808-46C241E53306}" dt="2023-10-12T22:39:33.074" v="674" actId="26606"/>
          <ac:spMkLst>
            <pc:docMk/>
            <pc:sldMk cId="3480467408" sldId="256"/>
            <ac:spMk id="81" creationId="{52FFAF72-6204-4676-9C6F-9A4CC4D91805}"/>
          </ac:spMkLst>
        </pc:spChg>
        <pc:spChg chg="add del">
          <ac:chgData name="Michele Linardi" userId="212745de-6f4c-463e-b919-dbfcfc966402" providerId="ADAL" clId="{49BE32A2-CA91-4B5B-A808-46C241E53306}" dt="2023-10-12T22:39:33.551" v="676" actId="26606"/>
          <ac:spMkLst>
            <pc:docMk/>
            <pc:sldMk cId="3480467408" sldId="256"/>
            <ac:spMk id="83" creationId="{DF05ACD0-FF4A-4F8F-B5C5-6A4EBD0D1B38}"/>
          </ac:spMkLst>
        </pc:spChg>
        <pc:spChg chg="add del">
          <ac:chgData name="Michele Linardi" userId="212745de-6f4c-463e-b919-dbfcfc966402" providerId="ADAL" clId="{49BE32A2-CA91-4B5B-A808-46C241E53306}" dt="2023-10-12T22:39:33.551" v="676" actId="26606"/>
          <ac:spMkLst>
            <pc:docMk/>
            <pc:sldMk cId="3480467408" sldId="256"/>
            <ac:spMk id="84" creationId="{4C9AFA28-B5ED-4346-9AF7-68A157F16C7E}"/>
          </ac:spMkLst>
        </pc:spChg>
        <pc:spChg chg="add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86" creationId="{19D32F93-50AC-4C46-A5DB-291C60DDB7BD}"/>
          </ac:spMkLst>
        </pc:spChg>
        <pc:spChg chg="add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87" creationId="{B9A1D9BC-1455-4308-9ABD-A3F8EDB67AAF}"/>
          </ac:spMkLst>
        </pc:spChg>
        <pc:spChg chg="add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88" creationId="{827DC2C4-B485-428A-BF4A-472D2967F47F}"/>
          </ac:spMkLst>
        </pc:spChg>
        <pc:spChg chg="add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89" creationId="{4A62647B-1222-407C-8740-5A497612B1F5}"/>
          </ac:spMkLst>
        </pc:spChg>
        <pc:grpChg chg="add del">
          <ac:chgData name="Michele Linardi" userId="212745de-6f4c-463e-b919-dbfcfc966402" providerId="ADAL" clId="{49BE32A2-CA91-4B5B-A808-46C241E53306}" dt="2023-10-12T20:56:00.814" v="616" actId="26606"/>
          <ac:grpSpMkLst>
            <pc:docMk/>
            <pc:sldMk cId="3480467408" sldId="256"/>
            <ac:grpSpMk id="25" creationId="{89D1390B-7E13-4B4F-9CB2-391063412E54}"/>
          </ac:grpSpMkLst>
        </pc:grpChg>
        <pc:grpChg chg="add del">
          <ac:chgData name="Michele Linardi" userId="212745de-6f4c-463e-b919-dbfcfc966402" providerId="ADAL" clId="{49BE32A2-CA91-4B5B-A808-46C241E53306}" dt="2023-10-12T20:55:36.481" v="607" actId="26606"/>
          <ac:grpSpMkLst>
            <pc:docMk/>
            <pc:sldMk cId="3480467408" sldId="256"/>
            <ac:grpSpMk id="36" creationId="{E9B930FD-8671-4C4C-ADCF-73AC1D0CD417}"/>
          </ac:grpSpMkLst>
        </pc:grpChg>
        <pc:grpChg chg="add del">
          <ac:chgData name="Michele Linardi" userId="212745de-6f4c-463e-b919-dbfcfc966402" providerId="ADAL" clId="{49BE32A2-CA91-4B5B-A808-46C241E53306}" dt="2023-10-12T20:55:36.481" v="607" actId="26606"/>
          <ac:grpSpMkLst>
            <pc:docMk/>
            <pc:sldMk cId="3480467408" sldId="256"/>
            <ac:grpSpMk id="42" creationId="{383C2651-AE0C-4AE4-8725-E2F9414FE219}"/>
          </ac:grpSpMkLst>
        </pc:grpChg>
        <pc:grpChg chg="add del">
          <ac:chgData name="Michele Linardi" userId="212745de-6f4c-463e-b919-dbfcfc966402" providerId="ADAL" clId="{49BE32A2-CA91-4B5B-A808-46C241E53306}" dt="2023-10-12T20:55:51.062" v="611" actId="26606"/>
          <ac:grpSpMkLst>
            <pc:docMk/>
            <pc:sldMk cId="3480467408" sldId="256"/>
            <ac:grpSpMk id="54" creationId="{89D1390B-7E13-4B4F-9CB2-391063412E54}"/>
          </ac:grpSpMkLst>
        </pc:grpChg>
        <pc:picChg chg="add del mod">
          <ac:chgData name="Michele Linardi" userId="212745de-6f4c-463e-b919-dbfcfc966402" providerId="ADAL" clId="{49BE32A2-CA91-4B5B-A808-46C241E53306}" dt="2023-10-12T20:55:22.305" v="592" actId="26606"/>
          <ac:picMkLst>
            <pc:docMk/>
            <pc:sldMk cId="3480467408" sldId="256"/>
            <ac:picMk id="5" creationId="{AA362D45-5392-F01D-B362-7FE062035577}"/>
          </ac:picMkLst>
        </pc:picChg>
        <pc:picChg chg="add del">
          <ac:chgData name="Michele Linardi" userId="212745de-6f4c-463e-b919-dbfcfc966402" providerId="ADAL" clId="{49BE32A2-CA91-4B5B-A808-46C241E53306}" dt="2023-10-12T20:55:25.251" v="601" actId="26606"/>
          <ac:picMkLst>
            <pc:docMk/>
            <pc:sldMk cId="3480467408" sldId="256"/>
            <ac:picMk id="7" creationId="{5B988297-7B33-CF6A-75D2-F4B36D273F65}"/>
          </ac:picMkLst>
        </pc:picChg>
        <pc:picChg chg="add del">
          <ac:chgData name="Michele Linardi" userId="212745de-6f4c-463e-b919-dbfcfc966402" providerId="ADAL" clId="{49BE32A2-CA91-4B5B-A808-46C241E53306}" dt="2023-10-12T20:55:23.627" v="596" actId="26606"/>
          <ac:picMkLst>
            <pc:docMk/>
            <pc:sldMk cId="3480467408" sldId="256"/>
            <ac:picMk id="14" creationId="{E16E2CA2-49DA-E4B8-0041-7E6297FCBAAB}"/>
          </ac:picMkLst>
        </pc:picChg>
        <pc:picChg chg="add mod ord">
          <ac:chgData name="Michele Linardi" userId="212745de-6f4c-463e-b919-dbfcfc966402" providerId="ADAL" clId="{49BE32A2-CA91-4B5B-A808-46C241E53306}" dt="2023-10-12T22:39:33.567" v="677" actId="26606"/>
          <ac:picMkLst>
            <pc:docMk/>
            <pc:sldMk cId="3480467408" sldId="256"/>
            <ac:picMk id="24" creationId="{8A7AADC3-AACE-0D77-3CE8-4AFEE0141D9E}"/>
          </ac:picMkLst>
        </pc:picChg>
      </pc:sldChg>
      <pc:sldChg chg="addSp delSp modSp new mod">
        <pc:chgData name="Michele Linardi" userId="212745de-6f4c-463e-b919-dbfcfc966402" providerId="ADAL" clId="{49BE32A2-CA91-4B5B-A808-46C241E53306}" dt="2023-10-12T14:27:10.842" v="438" actId="1076"/>
        <pc:sldMkLst>
          <pc:docMk/>
          <pc:sldMk cId="1175082408" sldId="257"/>
        </pc:sldMkLst>
        <pc:spChg chg="mod">
          <ac:chgData name="Michele Linardi" userId="212745de-6f4c-463e-b919-dbfcfc966402" providerId="ADAL" clId="{49BE32A2-CA91-4B5B-A808-46C241E53306}" dt="2023-10-12T13:48:22.479" v="117" actId="20577"/>
          <ac:spMkLst>
            <pc:docMk/>
            <pc:sldMk cId="1175082408" sldId="257"/>
            <ac:spMk id="2" creationId="{8AE9AB86-35E8-FEE8-C561-4A5A2FF2D306}"/>
          </ac:spMkLst>
        </pc:spChg>
        <pc:spChg chg="mod">
          <ac:chgData name="Michele Linardi" userId="212745de-6f4c-463e-b919-dbfcfc966402" providerId="ADAL" clId="{49BE32A2-CA91-4B5B-A808-46C241E53306}" dt="2023-10-12T14:23:17.022" v="429" actId="1076"/>
          <ac:spMkLst>
            <pc:docMk/>
            <pc:sldMk cId="1175082408" sldId="257"/>
            <ac:spMk id="3" creationId="{2D4BC68F-0B48-8EB4-FB54-FEE1342710ED}"/>
          </ac:spMkLst>
        </pc:spChg>
        <pc:spChg chg="add del mod">
          <ac:chgData name="Michele Linardi" userId="212745de-6f4c-463e-b919-dbfcfc966402" providerId="ADAL" clId="{49BE32A2-CA91-4B5B-A808-46C241E53306}" dt="2023-10-12T14:05:29.386" v="261"/>
          <ac:spMkLst>
            <pc:docMk/>
            <pc:sldMk cId="1175082408" sldId="257"/>
            <ac:spMk id="4" creationId="{FB3DDFAA-6648-0B51-FEC2-F306F01BD8B6}"/>
          </ac:spMkLst>
        </pc:spChg>
        <pc:spChg chg="add mod">
          <ac:chgData name="Michele Linardi" userId="212745de-6f4c-463e-b919-dbfcfc966402" providerId="ADAL" clId="{49BE32A2-CA91-4B5B-A808-46C241E53306}" dt="2023-10-12T14:27:10.842" v="438" actId="1076"/>
          <ac:spMkLst>
            <pc:docMk/>
            <pc:sldMk cId="1175082408" sldId="257"/>
            <ac:spMk id="6" creationId="{C462073F-7CCB-E3EB-DD6B-97443541C032}"/>
          </ac:spMkLst>
        </pc:spChg>
        <pc:picChg chg="add mod">
          <ac:chgData name="Michele Linardi" userId="212745de-6f4c-463e-b919-dbfcfc966402" providerId="ADAL" clId="{49BE32A2-CA91-4B5B-A808-46C241E53306}" dt="2023-10-12T14:26:15.805" v="433" actId="1076"/>
          <ac:picMkLst>
            <pc:docMk/>
            <pc:sldMk cId="1175082408" sldId="257"/>
            <ac:picMk id="2050" creationId="{12DDCD62-C84C-A42A-273E-03CFCCD85B40}"/>
          </ac:picMkLst>
        </pc:picChg>
      </pc:sldChg>
      <pc:sldChg chg="addSp delSp modSp new mod">
        <pc:chgData name="Michele Linardi" userId="212745de-6f4c-463e-b919-dbfcfc966402" providerId="ADAL" clId="{49BE32A2-CA91-4B5B-A808-46C241E53306}" dt="2023-10-12T22:49:41.651" v="721" actId="20577"/>
        <pc:sldMkLst>
          <pc:docMk/>
          <pc:sldMk cId="3087677535" sldId="258"/>
        </pc:sldMkLst>
        <pc:spChg chg="add">
          <ac:chgData name="Michele Linardi" userId="212745de-6f4c-463e-b919-dbfcfc966402" providerId="ADAL" clId="{49BE32A2-CA91-4B5B-A808-46C241E53306}" dt="2023-10-12T22:48:42.165" v="707"/>
          <ac:spMkLst>
            <pc:docMk/>
            <pc:sldMk cId="3087677535" sldId="258"/>
            <ac:spMk id="2" creationId="{67B67F47-C827-EA7A-BAB4-FD1F03DE5E86}"/>
          </ac:spMkLst>
        </pc:spChg>
        <pc:spChg chg="del">
          <ac:chgData name="Michele Linardi" userId="212745de-6f4c-463e-b919-dbfcfc966402" providerId="ADAL" clId="{49BE32A2-CA91-4B5B-A808-46C241E53306}" dt="2023-10-12T13:47:51.345" v="107" actId="478"/>
          <ac:spMkLst>
            <pc:docMk/>
            <pc:sldMk cId="3087677535" sldId="258"/>
            <ac:spMk id="2" creationId="{E0B5878F-5DA7-85AC-85F1-D0EA7814B1E9}"/>
          </ac:spMkLst>
        </pc:spChg>
        <pc:spChg chg="del">
          <ac:chgData name="Michele Linardi" userId="212745de-6f4c-463e-b919-dbfcfc966402" providerId="ADAL" clId="{49BE32A2-CA91-4B5B-A808-46C241E53306}" dt="2023-10-12T13:47:49.760" v="106" actId="478"/>
          <ac:spMkLst>
            <pc:docMk/>
            <pc:sldMk cId="3087677535" sldId="258"/>
            <ac:spMk id="3" creationId="{0DA01546-015F-5A4F-38C1-7E082BE17B83}"/>
          </ac:spMkLst>
        </pc:spChg>
        <pc:spChg chg="add mod">
          <ac:chgData name="Michele Linardi" userId="212745de-6f4c-463e-b919-dbfcfc966402" providerId="ADAL" clId="{49BE32A2-CA91-4B5B-A808-46C241E53306}" dt="2023-10-12T22:49:00.394" v="708"/>
          <ac:spMkLst>
            <pc:docMk/>
            <pc:sldMk cId="3087677535" sldId="258"/>
            <ac:spMk id="3" creationId="{E9E9C2C2-2B64-6DB8-8C02-3297E63B080D}"/>
          </ac:spMkLst>
        </pc:spChg>
        <pc:spChg chg="add mod">
          <ac:chgData name="Michele Linardi" userId="212745de-6f4c-463e-b919-dbfcfc966402" providerId="ADAL" clId="{49BE32A2-CA91-4B5B-A808-46C241E53306}" dt="2023-10-12T13:49:39.137" v="153" actId="20577"/>
          <ac:spMkLst>
            <pc:docMk/>
            <pc:sldMk cId="3087677535" sldId="258"/>
            <ac:spMk id="4" creationId="{F0D6CD16-CF6F-02ED-2669-73DF8186C03F}"/>
          </ac:spMkLst>
        </pc:spChg>
        <pc:spChg chg="add del mod">
          <ac:chgData name="Michele Linardi" userId="212745de-6f4c-463e-b919-dbfcfc966402" providerId="ADAL" clId="{49BE32A2-CA91-4B5B-A808-46C241E53306}" dt="2023-10-12T22:49:19.182" v="711"/>
          <ac:spMkLst>
            <pc:docMk/>
            <pc:sldMk cId="3087677535" sldId="258"/>
            <ac:spMk id="5" creationId="{81F83DE4-BCD1-70B1-513E-FC1ED342F258}"/>
          </ac:spMkLst>
        </pc:spChg>
        <pc:spChg chg="add mod">
          <ac:chgData name="Michele Linardi" userId="212745de-6f4c-463e-b919-dbfcfc966402" providerId="ADAL" clId="{49BE32A2-CA91-4B5B-A808-46C241E53306}" dt="2023-10-12T22:49:41.651" v="721" actId="20577"/>
          <ac:spMkLst>
            <pc:docMk/>
            <pc:sldMk cId="3087677535" sldId="258"/>
            <ac:spMk id="6" creationId="{E25EB979-3C72-3102-AF20-0E7E4FAA8F33}"/>
          </ac:spMkLst>
        </pc:spChg>
        <pc:graphicFrameChg chg="add del mod modGraphic">
          <ac:chgData name="Michele Linardi" userId="212745de-6f4c-463e-b919-dbfcfc966402" providerId="ADAL" clId="{49BE32A2-CA91-4B5B-A808-46C241E53306}" dt="2023-10-12T22:38:14.870" v="665" actId="478"/>
          <ac:graphicFrameMkLst>
            <pc:docMk/>
            <pc:sldMk cId="3087677535" sldId="258"/>
            <ac:graphicFrameMk id="5" creationId="{53A2A8FB-F6A3-B3A8-BC88-4BD8A8076B26}"/>
          </ac:graphicFrameMkLst>
        </pc:graphicFrameChg>
        <pc:picChg chg="add mod">
          <ac:chgData name="Michele Linardi" userId="212745de-6f4c-463e-b919-dbfcfc966402" providerId="ADAL" clId="{49BE32A2-CA91-4B5B-A808-46C241E53306}" dt="2023-10-12T21:26:18.856" v="652" actId="1076"/>
          <ac:picMkLst>
            <pc:docMk/>
            <pc:sldMk cId="3087677535" sldId="258"/>
            <ac:picMk id="1026" creationId="{77401BA7-02F3-0CC1-41BF-4405BAF7C96E}"/>
          </ac:picMkLst>
        </pc:picChg>
      </pc:sldChg>
      <pc:sldChg chg="addSp delSp modSp add mod">
        <pc:chgData name="Michele Linardi" userId="212745de-6f4c-463e-b919-dbfcfc966402" providerId="ADAL" clId="{49BE32A2-CA91-4B5B-A808-46C241E53306}" dt="2023-10-12T14:22:26.404" v="426" actId="20577"/>
        <pc:sldMkLst>
          <pc:docMk/>
          <pc:sldMk cId="535137630" sldId="259"/>
        </pc:sldMkLst>
        <pc:spChg chg="add mod">
          <ac:chgData name="Michele Linardi" userId="212745de-6f4c-463e-b919-dbfcfc966402" providerId="ADAL" clId="{49BE32A2-CA91-4B5B-A808-46C241E53306}" dt="2023-10-12T14:22:26.404" v="426" actId="20577"/>
          <ac:spMkLst>
            <pc:docMk/>
            <pc:sldMk cId="535137630" sldId="259"/>
            <ac:spMk id="2" creationId="{60E94219-CC1C-CD17-CDA2-E58C3951AACB}"/>
          </ac:spMkLst>
        </pc:spChg>
        <pc:spChg chg="mod">
          <ac:chgData name="Michele Linardi" userId="212745de-6f4c-463e-b919-dbfcfc966402" providerId="ADAL" clId="{49BE32A2-CA91-4B5B-A808-46C241E53306}" dt="2023-10-12T13:56:18.241" v="210" actId="20577"/>
          <ac:spMkLst>
            <pc:docMk/>
            <pc:sldMk cId="535137630" sldId="259"/>
            <ac:spMk id="4" creationId="{F0D6CD16-CF6F-02ED-2669-73DF8186C03F}"/>
          </ac:spMkLst>
        </pc:spChg>
        <pc:picChg chg="del">
          <ac:chgData name="Michele Linardi" userId="212745de-6f4c-463e-b919-dbfcfc966402" providerId="ADAL" clId="{49BE32A2-CA91-4B5B-A808-46C241E53306}" dt="2023-10-12T13:50:14.237" v="156" actId="478"/>
          <ac:picMkLst>
            <pc:docMk/>
            <pc:sldMk cId="535137630" sldId="259"/>
            <ac:picMk id="1026" creationId="{77401BA7-02F3-0CC1-41BF-4405BAF7C96E}"/>
          </ac:picMkLst>
        </pc:picChg>
      </pc:sldChg>
      <pc:sldChg chg="addSp delSp modSp add mod">
        <pc:chgData name="Michele Linardi" userId="212745de-6f4c-463e-b919-dbfcfc966402" providerId="ADAL" clId="{49BE32A2-CA91-4B5B-A808-46C241E53306}" dt="2023-10-12T14:08:13.415" v="353" actId="113"/>
        <pc:sldMkLst>
          <pc:docMk/>
          <pc:sldMk cId="2459466916" sldId="260"/>
        </pc:sldMkLst>
        <pc:spChg chg="add mod">
          <ac:chgData name="Michele Linardi" userId="212745de-6f4c-463e-b919-dbfcfc966402" providerId="ADAL" clId="{49BE32A2-CA91-4B5B-A808-46C241E53306}" dt="2023-10-12T14:08:13.415" v="353" actId="113"/>
          <ac:spMkLst>
            <pc:docMk/>
            <pc:sldMk cId="2459466916" sldId="260"/>
            <ac:spMk id="2" creationId="{28DC4C8D-35C2-1BEE-30E2-50740F885C4E}"/>
          </ac:spMkLst>
        </pc:spChg>
        <pc:spChg chg="add del mod">
          <ac:chgData name="Michele Linardi" userId="212745de-6f4c-463e-b919-dbfcfc966402" providerId="ADAL" clId="{49BE32A2-CA91-4B5B-A808-46C241E53306}" dt="2023-10-12T14:05:32.762" v="264"/>
          <ac:spMkLst>
            <pc:docMk/>
            <pc:sldMk cId="2459466916" sldId="260"/>
            <ac:spMk id="3" creationId="{EBD029C2-396F-C4CA-B554-C5477D94D8D2}"/>
          </ac:spMkLst>
        </pc:spChg>
      </pc:sldChg>
      <pc:sldChg chg="addSp delSp modSp new mod setBg">
        <pc:chgData name="Michele Linardi" userId="212745de-6f4c-463e-b919-dbfcfc966402" providerId="ADAL" clId="{49BE32A2-CA91-4B5B-A808-46C241E53306}" dt="2023-10-12T14:35:10.433" v="562" actId="20577"/>
        <pc:sldMkLst>
          <pc:docMk/>
          <pc:sldMk cId="3649159143" sldId="261"/>
        </pc:sldMkLst>
        <pc:spChg chg="mod">
          <ac:chgData name="Michele Linardi" userId="212745de-6f4c-463e-b919-dbfcfc966402" providerId="ADAL" clId="{49BE32A2-CA91-4B5B-A808-46C241E53306}" dt="2023-10-12T14:34:34.670" v="526" actId="26606"/>
          <ac:spMkLst>
            <pc:docMk/>
            <pc:sldMk cId="3649159143" sldId="261"/>
            <ac:spMk id="2" creationId="{2DDF38DB-1BBA-37CF-0A3E-F892D28CF233}"/>
          </ac:spMkLst>
        </pc:spChg>
        <pc:spChg chg="mod ord">
          <ac:chgData name="Michele Linardi" userId="212745de-6f4c-463e-b919-dbfcfc966402" providerId="ADAL" clId="{49BE32A2-CA91-4B5B-A808-46C241E53306}" dt="2023-10-12T14:35:10.433" v="562" actId="20577"/>
          <ac:spMkLst>
            <pc:docMk/>
            <pc:sldMk cId="3649159143" sldId="261"/>
            <ac:spMk id="3" creationId="{C5CC9056-0F4F-0F55-7838-347F27D88A17}"/>
          </ac:spMkLst>
        </pc:spChg>
        <pc:spChg chg="add del">
          <ac:chgData name="Michele Linardi" userId="212745de-6f4c-463e-b919-dbfcfc966402" providerId="ADAL" clId="{49BE32A2-CA91-4B5B-A808-46C241E53306}" dt="2023-10-12T14:34:20.541" v="522" actId="26606"/>
          <ac:spMkLst>
            <pc:docMk/>
            <pc:sldMk cId="3649159143" sldId="261"/>
            <ac:spMk id="9" creationId="{9F7D5CDA-D291-4307-BF55-1381FED29634}"/>
          </ac:spMkLst>
        </pc:spChg>
        <pc:spChg chg="add del">
          <ac:chgData name="Michele Linardi" userId="212745de-6f4c-463e-b919-dbfcfc966402" providerId="ADAL" clId="{49BE32A2-CA91-4B5B-A808-46C241E53306}" dt="2023-10-12T14:34:20.541" v="522" actId="26606"/>
          <ac:spMkLst>
            <pc:docMk/>
            <pc:sldMk cId="3649159143" sldId="261"/>
            <ac:spMk id="11" creationId="{59B296B9-C5A5-4E4F-9B60-C907B5F1466C}"/>
          </ac:spMkLst>
        </pc:spChg>
        <pc:spChg chg="add del">
          <ac:chgData name="Michele Linardi" userId="212745de-6f4c-463e-b919-dbfcfc966402" providerId="ADAL" clId="{49BE32A2-CA91-4B5B-A808-46C241E53306}" dt="2023-10-12T14:34:20.541" v="522" actId="26606"/>
          <ac:spMkLst>
            <pc:docMk/>
            <pc:sldMk cId="3649159143" sldId="261"/>
            <ac:spMk id="13" creationId="{D0300FD3-5AF1-6305-15FA-9078072672E2}"/>
          </ac:spMkLst>
        </pc:spChg>
        <pc:spChg chg="add del">
          <ac:chgData name="Michele Linardi" userId="212745de-6f4c-463e-b919-dbfcfc966402" providerId="ADAL" clId="{49BE32A2-CA91-4B5B-A808-46C241E53306}" dt="2023-10-12T14:34:22.682" v="524" actId="26606"/>
          <ac:spMkLst>
            <pc:docMk/>
            <pc:sldMk cId="3649159143" sldId="261"/>
            <ac:spMk id="15" creationId="{2C61293E-6EBE-43EF-A52C-9BEBFD7679D4}"/>
          </ac:spMkLst>
        </pc:spChg>
        <pc:spChg chg="add del">
          <ac:chgData name="Michele Linardi" userId="212745de-6f4c-463e-b919-dbfcfc966402" providerId="ADAL" clId="{49BE32A2-CA91-4B5B-A808-46C241E53306}" dt="2023-10-12T14:34:22.682" v="524" actId="26606"/>
          <ac:spMkLst>
            <pc:docMk/>
            <pc:sldMk cId="3649159143" sldId="261"/>
            <ac:spMk id="17" creationId="{21540236-BFD5-4A9D-8840-4703E7F76825}"/>
          </ac:spMkLst>
        </pc:spChg>
        <pc:spChg chg="add del">
          <ac:chgData name="Michele Linardi" userId="212745de-6f4c-463e-b919-dbfcfc966402" providerId="ADAL" clId="{49BE32A2-CA91-4B5B-A808-46C241E53306}" dt="2023-10-12T14:34:34.670" v="526" actId="26606"/>
          <ac:spMkLst>
            <pc:docMk/>
            <pc:sldMk cId="3649159143" sldId="261"/>
            <ac:spMk id="19" creationId="{D009D6D5-DAC2-4A8B-A17A-E206B9012D09}"/>
          </ac:spMkLst>
        </pc:spChg>
        <pc:spChg chg="add">
          <ac:chgData name="Michele Linardi" userId="212745de-6f4c-463e-b919-dbfcfc966402" providerId="ADAL" clId="{49BE32A2-CA91-4B5B-A808-46C241E53306}" dt="2023-10-12T14:34:34.670" v="526" actId="26606"/>
          <ac:spMkLst>
            <pc:docMk/>
            <pc:sldMk cId="3649159143" sldId="261"/>
            <ac:spMk id="25" creationId="{79BB35BC-D5C2-4C8B-A22A-A71E6191913B}"/>
          </ac:spMkLst>
        </pc:spChg>
        <pc:picChg chg="add del">
          <ac:chgData name="Michele Linardi" userId="212745de-6f4c-463e-b919-dbfcfc966402" providerId="ADAL" clId="{49BE32A2-CA91-4B5B-A808-46C241E53306}" dt="2023-10-12T14:34:20.541" v="522" actId="26606"/>
          <ac:picMkLst>
            <pc:docMk/>
            <pc:sldMk cId="3649159143" sldId="261"/>
            <ac:picMk id="5" creationId="{97E44950-F37E-05DF-331B-144CEA89C811}"/>
          </ac:picMkLst>
        </pc:picChg>
        <pc:picChg chg="add del">
          <ac:chgData name="Michele Linardi" userId="212745de-6f4c-463e-b919-dbfcfc966402" providerId="ADAL" clId="{49BE32A2-CA91-4B5B-A808-46C241E53306}" dt="2023-10-12T14:34:22.682" v="524" actId="26606"/>
          <ac:picMkLst>
            <pc:docMk/>
            <pc:sldMk cId="3649159143" sldId="261"/>
            <ac:picMk id="16" creationId="{3B527223-11F8-100D-9B99-050E6F621FA7}"/>
          </ac:picMkLst>
        </pc:picChg>
        <pc:picChg chg="add mod">
          <ac:chgData name="Michele Linardi" userId="212745de-6f4c-463e-b919-dbfcfc966402" providerId="ADAL" clId="{49BE32A2-CA91-4B5B-A808-46C241E53306}" dt="2023-10-12T14:34:34.670" v="526" actId="26606"/>
          <ac:picMkLst>
            <pc:docMk/>
            <pc:sldMk cId="3649159143" sldId="261"/>
            <ac:picMk id="20" creationId="{5AFAD772-1FD3-FE50-D194-AA23A40406DE}"/>
          </ac:picMkLst>
        </pc:picChg>
      </pc:sldChg>
      <pc:sldChg chg="addSp delSp modSp new mod setBg addAnim delAnim">
        <pc:chgData name="Michele Linardi" userId="212745de-6f4c-463e-b919-dbfcfc966402" providerId="ADAL" clId="{49BE32A2-CA91-4B5B-A808-46C241E53306}" dt="2023-10-12T20:57:16.532" v="628" actId="1076"/>
        <pc:sldMkLst>
          <pc:docMk/>
          <pc:sldMk cId="1258604920" sldId="262"/>
        </pc:sldMkLst>
        <pc:spChg chg="mod">
          <ac:chgData name="Michele Linardi" userId="212745de-6f4c-463e-b919-dbfcfc966402" providerId="ADAL" clId="{49BE32A2-CA91-4B5B-A808-46C241E53306}" dt="2023-10-12T20:56:23.829" v="620" actId="26606"/>
          <ac:spMkLst>
            <pc:docMk/>
            <pc:sldMk cId="1258604920" sldId="262"/>
            <ac:spMk id="2" creationId="{E966E366-C9C1-878E-7DA3-A95FE38D9D5A}"/>
          </ac:spMkLst>
        </pc:spChg>
        <pc:spChg chg="mod">
          <ac:chgData name="Michele Linardi" userId="212745de-6f4c-463e-b919-dbfcfc966402" providerId="ADAL" clId="{49BE32A2-CA91-4B5B-A808-46C241E53306}" dt="2023-10-12T20:57:16.532" v="628" actId="1076"/>
          <ac:spMkLst>
            <pc:docMk/>
            <pc:sldMk cId="1258604920" sldId="262"/>
            <ac:spMk id="3" creationId="{7726ECFF-AFC8-6130-2FE9-29E34314186C}"/>
          </ac:spMkLst>
        </pc:spChg>
        <pc:spChg chg="add">
          <ac:chgData name="Michele Linardi" userId="212745de-6f4c-463e-b919-dbfcfc966402" providerId="ADAL" clId="{49BE32A2-CA91-4B5B-A808-46C241E53306}" dt="2023-10-12T20:56:23.829" v="620" actId="26606"/>
          <ac:spMkLst>
            <pc:docMk/>
            <pc:sldMk cId="1258604920" sldId="262"/>
            <ac:spMk id="8" creationId="{100EDD19-6802-4EC3-95CE-CFFAB042CFD6}"/>
          </ac:spMkLst>
        </pc:spChg>
        <pc:spChg chg="add del">
          <ac:chgData name="Michele Linardi" userId="212745de-6f4c-463e-b919-dbfcfc966402" providerId="ADAL" clId="{49BE32A2-CA91-4B5B-A808-46C241E53306}" dt="2023-10-12T20:56:23.819" v="619" actId="26606"/>
          <ac:spMkLst>
            <pc:docMk/>
            <pc:sldMk cId="1258604920" sldId="262"/>
            <ac:spMk id="9" creationId="{2A0E4E09-FC02-4ADC-951A-3FFA90B6FE39}"/>
          </ac:spMkLst>
        </pc:spChg>
        <pc:spChg chg="add">
          <ac:chgData name="Michele Linardi" userId="212745de-6f4c-463e-b919-dbfcfc966402" providerId="ADAL" clId="{49BE32A2-CA91-4B5B-A808-46C241E53306}" dt="2023-10-12T20:56:23.829" v="620" actId="26606"/>
          <ac:spMkLst>
            <pc:docMk/>
            <pc:sldMk cId="1258604920" sldId="262"/>
            <ac:spMk id="10" creationId="{DB17E863-922E-4C26-BD64-E8FD41D28661}"/>
          </ac:spMkLst>
        </pc:spChg>
        <pc:grpChg chg="add del">
          <ac:chgData name="Michele Linardi" userId="212745de-6f4c-463e-b919-dbfcfc966402" providerId="ADAL" clId="{49BE32A2-CA91-4B5B-A808-46C241E53306}" dt="2023-10-12T20:56:23.819" v="619" actId="26606"/>
          <ac:grpSpMkLst>
            <pc:docMk/>
            <pc:sldMk cId="1258604920" sldId="262"/>
            <ac:grpSpMk id="11" creationId="{3DFB5C00-6040-4666-9765-4391ECB26F36}"/>
          </ac:grpSpMkLst>
        </pc:grpChg>
        <pc:picChg chg="add del">
          <ac:chgData name="Michele Linardi" userId="212745de-6f4c-463e-b919-dbfcfc966402" providerId="ADAL" clId="{49BE32A2-CA91-4B5B-A808-46C241E53306}" dt="2023-10-12T20:56:23.819" v="619" actId="26606"/>
          <ac:picMkLst>
            <pc:docMk/>
            <pc:sldMk cId="1258604920" sldId="262"/>
            <ac:picMk id="5" creationId="{0FFDD713-ADE8-7610-A8F4-B8B3C907D78B}"/>
          </ac:picMkLst>
        </pc:picChg>
        <pc:picChg chg="add mod">
          <ac:chgData name="Michele Linardi" userId="212745de-6f4c-463e-b919-dbfcfc966402" providerId="ADAL" clId="{49BE32A2-CA91-4B5B-A808-46C241E53306}" dt="2023-10-12T20:57:16.532" v="628" actId="1076"/>
          <ac:picMkLst>
            <pc:docMk/>
            <pc:sldMk cId="1258604920" sldId="262"/>
            <ac:picMk id="6146" creationId="{AC151094-870C-64A6-208B-B3471FD69B8B}"/>
          </ac:picMkLst>
        </pc:picChg>
      </pc:sldChg>
      <pc:sldChg chg="addSp delSp modSp new mod setBg">
        <pc:chgData name="Michele Linardi" userId="212745de-6f4c-463e-b919-dbfcfc966402" providerId="ADAL" clId="{49BE32A2-CA91-4B5B-A808-46C241E53306}" dt="2023-10-12T20:59:37.344" v="637" actId="1076"/>
        <pc:sldMkLst>
          <pc:docMk/>
          <pc:sldMk cId="4194683464" sldId="263"/>
        </pc:sldMkLst>
        <pc:spChg chg="mod">
          <ac:chgData name="Michele Linardi" userId="212745de-6f4c-463e-b919-dbfcfc966402" providerId="ADAL" clId="{49BE32A2-CA91-4B5B-A808-46C241E53306}" dt="2023-10-12T20:55:33.631" v="604" actId="26606"/>
          <ac:spMkLst>
            <pc:docMk/>
            <pc:sldMk cId="4194683464" sldId="263"/>
            <ac:spMk id="2" creationId="{B26D2B99-4B6B-469E-7053-232C864FE09F}"/>
          </ac:spMkLst>
        </pc:spChg>
        <pc:spChg chg="add del mod">
          <ac:chgData name="Michele Linardi" userId="212745de-6f4c-463e-b919-dbfcfc966402" providerId="ADAL" clId="{49BE32A2-CA91-4B5B-A808-46C241E53306}" dt="2023-10-12T20:59:17.229" v="630" actId="478"/>
          <ac:spMkLst>
            <pc:docMk/>
            <pc:sldMk cId="4194683464" sldId="263"/>
            <ac:spMk id="3" creationId="{C8AB442E-16E8-109E-AF98-F0E7533596B3}"/>
          </ac:spMkLst>
        </pc:spChg>
        <pc:spChg chg="add del">
          <ac:chgData name="Michele Linardi" userId="212745de-6f4c-463e-b919-dbfcfc966402" providerId="ADAL" clId="{49BE32A2-CA91-4B5B-A808-46C241E53306}" dt="2023-10-12T20:55:33.631" v="604" actId="26606"/>
          <ac:spMkLst>
            <pc:docMk/>
            <pc:sldMk cId="4194683464" sldId="263"/>
            <ac:spMk id="9" creationId="{53306540-870A-7346-8CFF-A1B08DE50CF9}"/>
          </ac:spMkLst>
        </pc:spChg>
        <pc:grpChg chg="add del">
          <ac:chgData name="Michele Linardi" userId="212745de-6f4c-463e-b919-dbfcfc966402" providerId="ADAL" clId="{49BE32A2-CA91-4B5B-A808-46C241E53306}" dt="2023-10-12T20:55:33.631" v="604" actId="26606"/>
          <ac:grpSpMkLst>
            <pc:docMk/>
            <pc:sldMk cId="4194683464" sldId="263"/>
            <ac:grpSpMk id="11" creationId="{A6A79260-DC16-1E89-E412-78DBD431A19B}"/>
          </ac:grpSpMkLst>
        </pc:grpChg>
        <pc:picChg chg="add del">
          <ac:chgData name="Michele Linardi" userId="212745de-6f4c-463e-b919-dbfcfc966402" providerId="ADAL" clId="{49BE32A2-CA91-4B5B-A808-46C241E53306}" dt="2023-10-12T20:55:33.631" v="604" actId="26606"/>
          <ac:picMkLst>
            <pc:docMk/>
            <pc:sldMk cId="4194683464" sldId="263"/>
            <ac:picMk id="5" creationId="{2D87D9E9-095C-DFB3-0257-3E3BA12C6590}"/>
          </ac:picMkLst>
        </pc:picChg>
        <pc:picChg chg="add mod">
          <ac:chgData name="Michele Linardi" userId="212745de-6f4c-463e-b919-dbfcfc966402" providerId="ADAL" clId="{49BE32A2-CA91-4B5B-A808-46C241E53306}" dt="2023-10-12T20:59:37.344" v="637" actId="1076"/>
          <ac:picMkLst>
            <pc:docMk/>
            <pc:sldMk cId="4194683464" sldId="263"/>
            <ac:picMk id="7170" creationId="{F2A59F01-0D96-00B6-5D58-11A98F963B9D}"/>
          </ac:picMkLst>
        </pc:picChg>
      </pc:sldChg>
      <pc:sldChg chg="addSp delSp modSp new mod">
        <pc:chgData name="Michele Linardi" userId="212745de-6f4c-463e-b919-dbfcfc966402" providerId="ADAL" clId="{49BE32A2-CA91-4B5B-A808-46C241E53306}" dt="2023-10-12T21:00:53.861" v="646" actId="1076"/>
        <pc:sldMkLst>
          <pc:docMk/>
          <pc:sldMk cId="2153141088" sldId="264"/>
        </pc:sldMkLst>
        <pc:spChg chg="mod">
          <ac:chgData name="Michele Linardi" userId="212745de-6f4c-463e-b919-dbfcfc966402" providerId="ADAL" clId="{49BE32A2-CA91-4B5B-A808-46C241E53306}" dt="2023-10-12T21:00:40.196" v="638" actId="1076"/>
          <ac:spMkLst>
            <pc:docMk/>
            <pc:sldMk cId="2153141088" sldId="264"/>
            <ac:spMk id="2" creationId="{96778F1F-6B1A-F40E-B37D-BC51D01FD446}"/>
          </ac:spMkLst>
        </pc:spChg>
        <pc:spChg chg="del">
          <ac:chgData name="Michele Linardi" userId="212745de-6f4c-463e-b919-dbfcfc966402" providerId="ADAL" clId="{49BE32A2-CA91-4B5B-A808-46C241E53306}" dt="2023-10-12T21:00:43.036" v="639" actId="478"/>
          <ac:spMkLst>
            <pc:docMk/>
            <pc:sldMk cId="2153141088" sldId="264"/>
            <ac:spMk id="3" creationId="{2FBDB822-1656-DF89-B98B-4BBCA0B9F446}"/>
          </ac:spMkLst>
        </pc:spChg>
        <pc:picChg chg="add mod">
          <ac:chgData name="Michele Linardi" userId="212745de-6f4c-463e-b919-dbfcfc966402" providerId="ADAL" clId="{49BE32A2-CA91-4B5B-A808-46C241E53306}" dt="2023-10-12T21:00:53.861" v="646" actId="1076"/>
          <ac:picMkLst>
            <pc:docMk/>
            <pc:sldMk cId="2153141088" sldId="264"/>
            <ac:picMk id="8194" creationId="{0871521B-D712-4FC9-E7AB-1C1E7B493C17}"/>
          </ac:picMkLst>
        </pc:picChg>
      </pc:sldChg>
      <pc:sldChg chg="addSp delSp modSp new mod">
        <pc:chgData name="Michele Linardi" userId="212745de-6f4c-463e-b919-dbfcfc966402" providerId="ADAL" clId="{49BE32A2-CA91-4B5B-A808-46C241E53306}" dt="2023-10-12T14:36:26.263" v="588" actId="1076"/>
        <pc:sldMkLst>
          <pc:docMk/>
          <pc:sldMk cId="1584072865" sldId="265"/>
        </pc:sldMkLst>
        <pc:spChg chg="mod">
          <ac:chgData name="Michele Linardi" userId="212745de-6f4c-463e-b919-dbfcfc966402" providerId="ADAL" clId="{49BE32A2-CA91-4B5B-A808-46C241E53306}" dt="2023-10-12T14:35:43.987" v="580" actId="20577"/>
          <ac:spMkLst>
            <pc:docMk/>
            <pc:sldMk cId="1584072865" sldId="265"/>
            <ac:spMk id="2" creationId="{7C2DFF71-69DD-C568-27BA-AF3F3F72CED9}"/>
          </ac:spMkLst>
        </pc:spChg>
        <pc:spChg chg="del">
          <ac:chgData name="Michele Linardi" userId="212745de-6f4c-463e-b919-dbfcfc966402" providerId="ADAL" clId="{49BE32A2-CA91-4B5B-A808-46C241E53306}" dt="2023-10-12T14:36:09.869" v="581" actId="478"/>
          <ac:spMkLst>
            <pc:docMk/>
            <pc:sldMk cId="1584072865" sldId="265"/>
            <ac:spMk id="3" creationId="{D9B756DE-5CF8-51B6-0DD2-C32AC9800201}"/>
          </ac:spMkLst>
        </pc:spChg>
        <pc:spChg chg="add mod">
          <ac:chgData name="Michele Linardi" userId="212745de-6f4c-463e-b919-dbfcfc966402" providerId="ADAL" clId="{49BE32A2-CA91-4B5B-A808-46C241E53306}" dt="2023-10-12T14:36:26.263" v="588" actId="1076"/>
          <ac:spMkLst>
            <pc:docMk/>
            <pc:sldMk cId="1584072865" sldId="265"/>
            <ac:spMk id="5" creationId="{F6415A3A-C6A6-9731-6D41-7E221AB98236}"/>
          </ac:spMkLst>
        </pc:spChg>
        <pc:picChg chg="add mod">
          <ac:chgData name="Michele Linardi" userId="212745de-6f4c-463e-b919-dbfcfc966402" providerId="ADAL" clId="{49BE32A2-CA91-4B5B-A808-46C241E53306}" dt="2023-10-12T14:36:14.075" v="584" actId="1076"/>
          <ac:picMkLst>
            <pc:docMk/>
            <pc:sldMk cId="1584072865" sldId="265"/>
            <ac:picMk id="5122" creationId="{926D9B71-A967-C011-8E98-018B1CB5F952}"/>
          </ac:picMkLst>
        </pc:picChg>
      </pc:sldChg>
      <pc:sldChg chg="addSp modSp add mod">
        <pc:chgData name="Michele Linardi" userId="212745de-6f4c-463e-b919-dbfcfc966402" providerId="ADAL" clId="{49BE32A2-CA91-4B5B-A808-46C241E53306}" dt="2023-10-12T22:50:04.042" v="723" actId="20577"/>
        <pc:sldMkLst>
          <pc:docMk/>
          <pc:sldMk cId="404497330" sldId="266"/>
        </pc:sldMkLst>
        <pc:spChg chg="add mod">
          <ac:chgData name="Michele Linardi" userId="212745de-6f4c-463e-b919-dbfcfc966402" providerId="ADAL" clId="{49BE32A2-CA91-4B5B-A808-46C241E53306}" dt="2023-10-12T22:50:04.042" v="723" actId="20577"/>
          <ac:spMkLst>
            <pc:docMk/>
            <pc:sldMk cId="404497330" sldId="266"/>
            <ac:spMk id="2" creationId="{9626E71D-6A28-085E-8DCD-3B2A6C4A356E}"/>
          </ac:spMkLst>
        </pc:spChg>
        <pc:picChg chg="mod">
          <ac:chgData name="Michele Linardi" userId="212745de-6f4c-463e-b919-dbfcfc966402" providerId="ADAL" clId="{49BE32A2-CA91-4B5B-A808-46C241E53306}" dt="2023-10-12T21:26:12.692" v="651" actId="1076"/>
          <ac:picMkLst>
            <pc:docMk/>
            <pc:sldMk cId="404497330" sldId="266"/>
            <ac:picMk id="1026" creationId="{77401BA7-02F3-0CC1-41BF-4405BAF7C96E}"/>
          </ac:picMkLst>
        </pc:picChg>
      </pc:sldChg>
      <pc:sldChg chg="addSp delSp modSp add mod">
        <pc:chgData name="Michele Linardi" userId="212745de-6f4c-463e-b919-dbfcfc966402" providerId="ADAL" clId="{49BE32A2-CA91-4B5B-A808-46C241E53306}" dt="2023-10-12T22:55:43.207" v="749" actId="20577"/>
        <pc:sldMkLst>
          <pc:docMk/>
          <pc:sldMk cId="1415282413" sldId="267"/>
        </pc:sldMkLst>
        <pc:spChg chg="add mod">
          <ac:chgData name="Michele Linardi" userId="212745de-6f4c-463e-b919-dbfcfc966402" providerId="ADAL" clId="{49BE32A2-CA91-4B5B-A808-46C241E53306}" dt="2023-10-12T22:55:43.207" v="749" actId="20577"/>
          <ac:spMkLst>
            <pc:docMk/>
            <pc:sldMk cId="1415282413" sldId="267"/>
            <ac:spMk id="2" creationId="{305B9FCE-34A1-9F7C-FFD9-6F047828ECEC}"/>
          </ac:spMkLst>
        </pc:spChg>
        <pc:spChg chg="add">
          <ac:chgData name="Michele Linardi" userId="212745de-6f4c-463e-b919-dbfcfc966402" providerId="ADAL" clId="{49BE32A2-CA91-4B5B-A808-46C241E53306}" dt="2023-10-12T22:53:52.518" v="729"/>
          <ac:spMkLst>
            <pc:docMk/>
            <pc:sldMk cId="1415282413" sldId="267"/>
            <ac:spMk id="3" creationId="{18CD3231-87BA-C27B-3EB7-0B2E4D601093}"/>
          </ac:spMkLst>
        </pc:spChg>
        <pc:spChg chg="add mod">
          <ac:chgData name="Michele Linardi" userId="212745de-6f4c-463e-b919-dbfcfc966402" providerId="ADAL" clId="{49BE32A2-CA91-4B5B-A808-46C241E53306}" dt="2023-10-12T22:54:03.236" v="730"/>
          <ac:spMkLst>
            <pc:docMk/>
            <pc:sldMk cId="1415282413" sldId="267"/>
            <ac:spMk id="6" creationId="{0D0AF3A0-A0BE-8C36-8D7D-6975DBAD8530}"/>
          </ac:spMkLst>
        </pc:spChg>
        <pc:spChg chg="add del mod">
          <ac:chgData name="Michele Linardi" userId="212745de-6f4c-463e-b919-dbfcfc966402" providerId="ADAL" clId="{49BE32A2-CA91-4B5B-A808-46C241E53306}" dt="2023-10-12T22:54:27.748" v="733" actId="478"/>
          <ac:spMkLst>
            <pc:docMk/>
            <pc:sldMk cId="1415282413" sldId="267"/>
            <ac:spMk id="8" creationId="{6128256A-88F6-2FA3-2AED-BA7EF5CB41F5}"/>
          </ac:spMkLst>
        </pc:spChg>
        <pc:graphicFrameChg chg="add del mod">
          <ac:chgData name="Michele Linardi" userId="212745de-6f4c-463e-b919-dbfcfc966402" providerId="ADAL" clId="{49BE32A2-CA91-4B5B-A808-46C241E53306}" dt="2023-10-12T22:54:30.951" v="734" actId="478"/>
          <ac:graphicFrameMkLst>
            <pc:docMk/>
            <pc:sldMk cId="1415282413" sldId="267"/>
            <ac:graphicFrameMk id="5" creationId="{FA171B15-1D1C-74A6-7692-1D1CC78C0A85}"/>
          </ac:graphicFrameMkLst>
        </pc:graphicFrameChg>
        <pc:graphicFrameChg chg="add del mod">
          <ac:chgData name="Michele Linardi" userId="212745de-6f4c-463e-b919-dbfcfc966402" providerId="ADAL" clId="{49BE32A2-CA91-4B5B-A808-46C241E53306}" dt="2023-10-12T22:54:27.748" v="733" actId="478"/>
          <ac:graphicFrameMkLst>
            <pc:docMk/>
            <pc:sldMk cId="1415282413" sldId="267"/>
            <ac:graphicFrameMk id="7" creationId="{A16EC547-B118-3737-B961-7882B91912D5}"/>
          </ac:graphicFrameMkLst>
        </pc:graphicFrameChg>
        <pc:picChg chg="mod">
          <ac:chgData name="Michele Linardi" userId="212745de-6f4c-463e-b919-dbfcfc966402" providerId="ADAL" clId="{49BE32A2-CA91-4B5B-A808-46C241E53306}" dt="2023-10-12T21:27:45.710" v="656" actId="1076"/>
          <ac:picMkLst>
            <pc:docMk/>
            <pc:sldMk cId="1415282413" sldId="267"/>
            <ac:picMk id="1026" creationId="{77401BA7-02F3-0CC1-41BF-4405BAF7C96E}"/>
          </ac:picMkLst>
        </pc:picChg>
      </pc:sldChg>
      <pc:sldChg chg="addSp modSp add mod">
        <pc:chgData name="Michele Linardi" userId="212745de-6f4c-463e-b919-dbfcfc966402" providerId="ADAL" clId="{49BE32A2-CA91-4B5B-A808-46C241E53306}" dt="2023-10-12T22:56:00.348" v="751" actId="20577"/>
        <pc:sldMkLst>
          <pc:docMk/>
          <pc:sldMk cId="3382572230" sldId="268"/>
        </pc:sldMkLst>
        <pc:spChg chg="add mod">
          <ac:chgData name="Michele Linardi" userId="212745de-6f4c-463e-b919-dbfcfc966402" providerId="ADAL" clId="{49BE32A2-CA91-4B5B-A808-46C241E53306}" dt="2023-10-12T22:56:00.348" v="751" actId="20577"/>
          <ac:spMkLst>
            <pc:docMk/>
            <pc:sldMk cId="3382572230" sldId="268"/>
            <ac:spMk id="2" creationId="{B33EEA33-570A-6673-0B78-CB019FD6A27F}"/>
          </ac:spMkLst>
        </pc:spChg>
        <pc:picChg chg="mod">
          <ac:chgData name="Michele Linardi" userId="212745de-6f4c-463e-b919-dbfcfc966402" providerId="ADAL" clId="{49BE32A2-CA91-4B5B-A808-46C241E53306}" dt="2023-10-12T22:37:13.380" v="660" actId="1076"/>
          <ac:picMkLst>
            <pc:docMk/>
            <pc:sldMk cId="3382572230" sldId="268"/>
            <ac:picMk id="1026" creationId="{77401BA7-02F3-0CC1-41BF-4405BAF7C96E}"/>
          </ac:picMkLst>
        </pc:picChg>
      </pc:sldChg>
      <pc:sldChg chg="addSp delSp modSp new mod ord">
        <pc:chgData name="Michele Linardi" userId="212745de-6f4c-463e-b919-dbfcfc966402" providerId="ADAL" clId="{49BE32A2-CA91-4B5B-A808-46C241E53306}" dt="2023-10-12T22:58:51.358" v="792"/>
        <pc:sldMkLst>
          <pc:docMk/>
          <pc:sldMk cId="1737550076" sldId="269"/>
        </pc:sldMkLst>
        <pc:spChg chg="del">
          <ac:chgData name="Michele Linardi" userId="212745de-6f4c-463e-b919-dbfcfc966402" providerId="ADAL" clId="{49BE32A2-CA91-4B5B-A808-46C241E53306}" dt="2023-10-12T22:56:06.780" v="753" actId="478"/>
          <ac:spMkLst>
            <pc:docMk/>
            <pc:sldMk cId="1737550076" sldId="269"/>
            <ac:spMk id="2" creationId="{08F713A6-2A41-1AC2-020F-E32CFD491D5D}"/>
          </ac:spMkLst>
        </pc:spChg>
        <pc:spChg chg="del">
          <ac:chgData name="Michele Linardi" userId="212745de-6f4c-463e-b919-dbfcfc966402" providerId="ADAL" clId="{49BE32A2-CA91-4B5B-A808-46C241E53306}" dt="2023-10-12T22:56:10.311" v="754" actId="478"/>
          <ac:spMkLst>
            <pc:docMk/>
            <pc:sldMk cId="1737550076" sldId="269"/>
            <ac:spMk id="3" creationId="{9A1EEEF0-B120-F964-5630-3B77BC410A08}"/>
          </ac:spMkLst>
        </pc:spChg>
        <pc:spChg chg="add mod">
          <ac:chgData name="Michele Linardi" userId="212745de-6f4c-463e-b919-dbfcfc966402" providerId="ADAL" clId="{49BE32A2-CA91-4B5B-A808-46C241E53306}" dt="2023-10-12T22:57:56.796" v="788" actId="20577"/>
          <ac:spMkLst>
            <pc:docMk/>
            <pc:sldMk cId="1737550076" sldId="269"/>
            <ac:spMk id="6" creationId="{8FD047EF-4F9F-C95F-E645-445708B17B8B}"/>
          </ac:spMkLst>
        </pc:spChg>
        <pc:picChg chg="add del mod">
          <ac:chgData name="Michele Linardi" userId="212745de-6f4c-463e-b919-dbfcfc966402" providerId="ADAL" clId="{49BE32A2-CA91-4B5B-A808-46C241E53306}" dt="2023-10-12T22:57:36.145" v="769" actId="478"/>
          <ac:picMkLst>
            <pc:docMk/>
            <pc:sldMk cId="1737550076" sldId="269"/>
            <ac:picMk id="4" creationId="{D06D294C-F4D7-D293-9154-3ECB1D9EE048}"/>
          </ac:picMkLst>
        </pc:picChg>
        <pc:picChg chg="add mod">
          <ac:chgData name="Michele Linardi" userId="212745de-6f4c-463e-b919-dbfcfc966402" providerId="ADAL" clId="{49BE32A2-CA91-4B5B-A808-46C241E53306}" dt="2023-10-12T22:58:42.918" v="790" actId="1076"/>
          <ac:picMkLst>
            <pc:docMk/>
            <pc:sldMk cId="1737550076" sldId="269"/>
            <ac:picMk id="5" creationId="{E3FC74C2-69FA-4ADB-06CF-4ED9A66CF072}"/>
          </ac:picMkLst>
        </pc:picChg>
      </pc:sldChg>
    </pc:docChg>
  </pc:docChgLst>
  <pc:docChgLst>
    <pc:chgData name="Michele Linardi" userId="S::michele.linardi@cyu.fr::212745de-6f4c-463e-b919-dbfcfc966402" providerId="AD" clId="Web-{3239ECF8-6825-13E2-55A9-14888B2E1422}"/>
    <pc:docChg chg="addSld delSld modSld sldOrd">
      <pc:chgData name="Michele Linardi" userId="S::michele.linardi@cyu.fr::212745de-6f4c-463e-b919-dbfcfc966402" providerId="AD" clId="Web-{3239ECF8-6825-13E2-55A9-14888B2E1422}" dt="2023-10-21T15:50:16.653" v="434" actId="20577"/>
      <pc:docMkLst>
        <pc:docMk/>
      </pc:docMkLst>
      <pc:sldChg chg="modSp">
        <pc:chgData name="Michele Linardi" userId="S::michele.linardi@cyu.fr::212745de-6f4c-463e-b919-dbfcfc966402" providerId="AD" clId="Web-{3239ECF8-6825-13E2-55A9-14888B2E1422}" dt="2023-10-21T12:23:53.186" v="9" actId="20577"/>
        <pc:sldMkLst>
          <pc:docMk/>
          <pc:sldMk cId="1175082408" sldId="257"/>
        </pc:sldMkLst>
        <pc:spChg chg="mod">
          <ac:chgData name="Michele Linardi" userId="S::michele.linardi@cyu.fr::212745de-6f4c-463e-b919-dbfcfc966402" providerId="AD" clId="Web-{3239ECF8-6825-13E2-55A9-14888B2E1422}" dt="2023-10-21T12:23:53.186" v="9" actId="20577"/>
          <ac:spMkLst>
            <pc:docMk/>
            <pc:sldMk cId="1175082408" sldId="257"/>
            <ac:spMk id="2" creationId="{8AE9AB86-35E8-FEE8-C561-4A5A2FF2D306}"/>
          </ac:spMkLst>
        </pc:spChg>
      </pc:sldChg>
      <pc:sldChg chg="del">
        <pc:chgData name="Michele Linardi" userId="S::michele.linardi@cyu.fr::212745de-6f4c-463e-b919-dbfcfc966402" providerId="AD" clId="Web-{3239ECF8-6825-13E2-55A9-14888B2E1422}" dt="2023-10-21T12:24:51.516" v="17"/>
        <pc:sldMkLst>
          <pc:docMk/>
          <pc:sldMk cId="3087677535" sldId="258"/>
        </pc:sldMkLst>
      </pc:sldChg>
      <pc:sldChg chg="del">
        <pc:chgData name="Michele Linardi" userId="S::michele.linardi@cyu.fr::212745de-6f4c-463e-b919-dbfcfc966402" providerId="AD" clId="Web-{3239ECF8-6825-13E2-55A9-14888B2E1422}" dt="2023-10-21T12:24:57.454" v="23"/>
        <pc:sldMkLst>
          <pc:docMk/>
          <pc:sldMk cId="535137630" sldId="259"/>
        </pc:sldMkLst>
      </pc:sldChg>
      <pc:sldChg chg="del">
        <pc:chgData name="Michele Linardi" userId="S::michele.linardi@cyu.fr::212745de-6f4c-463e-b919-dbfcfc966402" providerId="AD" clId="Web-{3239ECF8-6825-13E2-55A9-14888B2E1422}" dt="2023-10-21T12:24:56.720" v="22"/>
        <pc:sldMkLst>
          <pc:docMk/>
          <pc:sldMk cId="2459466916" sldId="260"/>
        </pc:sldMkLst>
      </pc:sldChg>
      <pc:sldChg chg="modSp">
        <pc:chgData name="Michele Linardi" userId="S::michele.linardi@cyu.fr::212745de-6f4c-463e-b919-dbfcfc966402" providerId="AD" clId="Web-{3239ECF8-6825-13E2-55A9-14888B2E1422}" dt="2023-10-21T12:23:41.060" v="4" actId="20577"/>
        <pc:sldMkLst>
          <pc:docMk/>
          <pc:sldMk cId="3649159143" sldId="261"/>
        </pc:sldMkLst>
        <pc:spChg chg="mod">
          <ac:chgData name="Michele Linardi" userId="S::michele.linardi@cyu.fr::212745de-6f4c-463e-b919-dbfcfc966402" providerId="AD" clId="Web-{3239ECF8-6825-13E2-55A9-14888B2E1422}" dt="2023-10-21T12:23:41.060" v="4" actId="20577"/>
          <ac:spMkLst>
            <pc:docMk/>
            <pc:sldMk cId="3649159143" sldId="261"/>
            <ac:spMk id="3" creationId="{C5CC9056-0F4F-0F55-7838-347F27D88A17}"/>
          </ac:spMkLst>
        </pc:spChg>
      </pc:sldChg>
      <pc:sldChg chg="del">
        <pc:chgData name="Michele Linardi" userId="S::michele.linardi@cyu.fr::212745de-6f4c-463e-b919-dbfcfc966402" providerId="AD" clId="Web-{3239ECF8-6825-13E2-55A9-14888B2E1422}" dt="2023-10-21T12:24:00.171" v="12"/>
        <pc:sldMkLst>
          <pc:docMk/>
          <pc:sldMk cId="1258604920" sldId="262"/>
        </pc:sldMkLst>
      </pc:sldChg>
      <pc:sldChg chg="del">
        <pc:chgData name="Michele Linardi" userId="S::michele.linardi@cyu.fr::212745de-6f4c-463e-b919-dbfcfc966402" providerId="AD" clId="Web-{3239ECF8-6825-13E2-55A9-14888B2E1422}" dt="2023-10-21T12:23:59.624" v="11"/>
        <pc:sldMkLst>
          <pc:docMk/>
          <pc:sldMk cId="4194683464" sldId="263"/>
        </pc:sldMkLst>
      </pc:sldChg>
      <pc:sldChg chg="del">
        <pc:chgData name="Michele Linardi" userId="S::michele.linardi@cyu.fr::212745de-6f4c-463e-b919-dbfcfc966402" providerId="AD" clId="Web-{3239ECF8-6825-13E2-55A9-14888B2E1422}" dt="2023-10-21T12:23:58.983" v="10"/>
        <pc:sldMkLst>
          <pc:docMk/>
          <pc:sldMk cId="2153141088" sldId="264"/>
        </pc:sldMkLst>
      </pc:sldChg>
      <pc:sldChg chg="modSp">
        <pc:chgData name="Michele Linardi" userId="S::michele.linardi@cyu.fr::212745de-6f4c-463e-b919-dbfcfc966402" providerId="AD" clId="Web-{3239ECF8-6825-13E2-55A9-14888B2E1422}" dt="2023-10-21T12:24:11.921" v="16" actId="20577"/>
        <pc:sldMkLst>
          <pc:docMk/>
          <pc:sldMk cId="1584072865" sldId="265"/>
        </pc:sldMkLst>
        <pc:spChg chg="mod">
          <ac:chgData name="Michele Linardi" userId="S::michele.linardi@cyu.fr::212745de-6f4c-463e-b919-dbfcfc966402" providerId="AD" clId="Web-{3239ECF8-6825-13E2-55A9-14888B2E1422}" dt="2023-10-21T12:24:11.921" v="16" actId="20577"/>
          <ac:spMkLst>
            <pc:docMk/>
            <pc:sldMk cId="1584072865" sldId="265"/>
            <ac:spMk id="2" creationId="{7C2DFF71-69DD-C568-27BA-AF3F3F72CED9}"/>
          </ac:spMkLst>
        </pc:spChg>
      </pc:sldChg>
      <pc:sldChg chg="del">
        <pc:chgData name="Michele Linardi" userId="S::michele.linardi@cyu.fr::212745de-6f4c-463e-b919-dbfcfc966402" providerId="AD" clId="Web-{3239ECF8-6825-13E2-55A9-14888B2E1422}" dt="2023-10-21T12:24:52.344" v="18"/>
        <pc:sldMkLst>
          <pc:docMk/>
          <pc:sldMk cId="404497330" sldId="266"/>
        </pc:sldMkLst>
      </pc:sldChg>
      <pc:sldChg chg="addSp delSp modSp new add del">
        <pc:chgData name="Michele Linardi" userId="S::michele.linardi@cyu.fr::212745de-6f4c-463e-b919-dbfcfc966402" providerId="AD" clId="Web-{3239ECF8-6825-13E2-55A9-14888B2E1422}" dt="2023-10-21T14:18:12.344" v="199" actId="1076"/>
        <pc:sldMkLst>
          <pc:docMk/>
          <pc:sldMk cId="1870762526" sldId="266"/>
        </pc:sldMkLst>
        <pc:spChg chg="mod">
          <ac:chgData name="Michele Linardi" userId="S::michele.linardi@cyu.fr::212745de-6f4c-463e-b919-dbfcfc966402" providerId="AD" clId="Web-{3239ECF8-6825-13E2-55A9-14888B2E1422}" dt="2023-10-21T12:30:15.044" v="31" actId="20577"/>
          <ac:spMkLst>
            <pc:docMk/>
            <pc:sldMk cId="1870762526" sldId="266"/>
            <ac:spMk id="2" creationId="{9007C04F-C89A-37E2-D167-D6695F0E2618}"/>
          </ac:spMkLst>
        </pc:spChg>
        <pc:spChg chg="del mod">
          <ac:chgData name="Michele Linardi" userId="S::michele.linardi@cyu.fr::212745de-6f4c-463e-b919-dbfcfc966402" providerId="AD" clId="Web-{3239ECF8-6825-13E2-55A9-14888B2E1422}" dt="2023-10-21T12:30:43.327" v="34"/>
          <ac:spMkLst>
            <pc:docMk/>
            <pc:sldMk cId="1870762526" sldId="266"/>
            <ac:spMk id="3" creationId="{37D0ECF7-A740-B2B5-7F6F-A7CA46548BCD}"/>
          </ac:spMkLst>
        </pc:spChg>
        <pc:picChg chg="add mod">
          <ac:chgData name="Michele Linardi" userId="S::michele.linardi@cyu.fr::212745de-6f4c-463e-b919-dbfcfc966402" providerId="AD" clId="Web-{3239ECF8-6825-13E2-55A9-14888B2E1422}" dt="2023-10-21T14:18:12.344" v="199" actId="1076"/>
          <ac:picMkLst>
            <pc:docMk/>
            <pc:sldMk cId="1870762526" sldId="266"/>
            <ac:picMk id="3" creationId="{C3174642-9256-8397-5E68-4FA18921192F}"/>
          </ac:picMkLst>
        </pc:picChg>
      </pc:sldChg>
      <pc:sldChg chg="del">
        <pc:chgData name="Michele Linardi" userId="S::michele.linardi@cyu.fr::212745de-6f4c-463e-b919-dbfcfc966402" providerId="AD" clId="Web-{3239ECF8-6825-13E2-55A9-14888B2E1422}" dt="2023-10-21T12:24:53.204" v="19"/>
        <pc:sldMkLst>
          <pc:docMk/>
          <pc:sldMk cId="1415282413" sldId="267"/>
        </pc:sldMkLst>
      </pc:sldChg>
      <pc:sldChg chg="addSp delSp modSp new">
        <pc:chgData name="Michele Linardi" userId="S::michele.linardi@cyu.fr::212745de-6f4c-463e-b919-dbfcfc966402" providerId="AD" clId="Web-{3239ECF8-6825-13E2-55A9-14888B2E1422}" dt="2023-10-21T14:18:39.704" v="200"/>
        <pc:sldMkLst>
          <pc:docMk/>
          <pc:sldMk cId="2797147203" sldId="267"/>
        </pc:sldMkLst>
        <pc:spChg chg="mod">
          <ac:chgData name="Michele Linardi" userId="S::michele.linardi@cyu.fr::212745de-6f4c-463e-b919-dbfcfc966402" providerId="AD" clId="Web-{3239ECF8-6825-13E2-55A9-14888B2E1422}" dt="2023-10-21T13:22:07.622" v="57" actId="20577"/>
          <ac:spMkLst>
            <pc:docMk/>
            <pc:sldMk cId="2797147203" sldId="267"/>
            <ac:spMk id="2" creationId="{5C2D1069-6CDD-5C23-32B9-7B0607306071}"/>
          </ac:spMkLst>
        </pc:spChg>
        <pc:spChg chg="del">
          <ac:chgData name="Michele Linardi" userId="S::michele.linardi@cyu.fr::212745de-6f4c-463e-b919-dbfcfc966402" providerId="AD" clId="Web-{3239ECF8-6825-13E2-55A9-14888B2E1422}" dt="2023-10-21T14:18:39.704" v="200"/>
          <ac:spMkLst>
            <pc:docMk/>
            <pc:sldMk cId="2797147203" sldId="267"/>
            <ac:spMk id="3" creationId="{BCFDDF6E-48B5-F14E-C303-219F8995B9BB}"/>
          </ac:spMkLst>
        </pc:spChg>
        <pc:picChg chg="add mod ord">
          <ac:chgData name="Michele Linardi" userId="S::michele.linardi@cyu.fr::212745de-6f4c-463e-b919-dbfcfc966402" providerId="AD" clId="Web-{3239ECF8-6825-13E2-55A9-14888B2E1422}" dt="2023-10-21T14:18:39.704" v="200"/>
          <ac:picMkLst>
            <pc:docMk/>
            <pc:sldMk cId="2797147203" sldId="267"/>
            <ac:picMk id="4" creationId="{B13ED8FC-6A1F-48D2-222E-7D3F14123661}"/>
          </ac:picMkLst>
        </pc:picChg>
      </pc:sldChg>
      <pc:sldChg chg="modSp new add del">
        <pc:chgData name="Michele Linardi" userId="S::michele.linardi@cyu.fr::212745de-6f4c-463e-b919-dbfcfc966402" providerId="AD" clId="Web-{3239ECF8-6825-13E2-55A9-14888B2E1422}" dt="2023-10-21T13:13:56.382" v="53" actId="20577"/>
        <pc:sldMkLst>
          <pc:docMk/>
          <pc:sldMk cId="1312205891" sldId="268"/>
        </pc:sldMkLst>
        <pc:spChg chg="mod">
          <ac:chgData name="Michele Linardi" userId="S::michele.linardi@cyu.fr::212745de-6f4c-463e-b919-dbfcfc966402" providerId="AD" clId="Web-{3239ECF8-6825-13E2-55A9-14888B2E1422}" dt="2023-10-21T12:33:38.459" v="44" actId="20577"/>
          <ac:spMkLst>
            <pc:docMk/>
            <pc:sldMk cId="1312205891" sldId="268"/>
            <ac:spMk id="2" creationId="{EE4DCC03-1485-165B-46D2-AC7C94C05B20}"/>
          </ac:spMkLst>
        </pc:spChg>
        <pc:spChg chg="mod">
          <ac:chgData name="Michele Linardi" userId="S::michele.linardi@cyu.fr::212745de-6f4c-463e-b919-dbfcfc966402" providerId="AD" clId="Web-{3239ECF8-6825-13E2-55A9-14888B2E1422}" dt="2023-10-21T13:13:56.382" v="53" actId="20577"/>
          <ac:spMkLst>
            <pc:docMk/>
            <pc:sldMk cId="1312205891" sldId="268"/>
            <ac:spMk id="3" creationId="{16A5E50B-46D5-22DB-E9A4-B6FEE750D61E}"/>
          </ac:spMkLst>
        </pc:spChg>
      </pc:sldChg>
      <pc:sldChg chg="del">
        <pc:chgData name="Michele Linardi" userId="S::michele.linardi@cyu.fr::212745de-6f4c-463e-b919-dbfcfc966402" providerId="AD" clId="Web-{3239ECF8-6825-13E2-55A9-14888B2E1422}" dt="2023-10-21T12:24:53.938" v="20"/>
        <pc:sldMkLst>
          <pc:docMk/>
          <pc:sldMk cId="3382572230" sldId="268"/>
        </pc:sldMkLst>
      </pc:sldChg>
      <pc:sldChg chg="addSp delSp modSp new">
        <pc:chgData name="Michele Linardi" userId="S::michele.linardi@cyu.fr::212745de-6f4c-463e-b919-dbfcfc966402" providerId="AD" clId="Web-{3239ECF8-6825-13E2-55A9-14888B2E1422}" dt="2023-10-21T14:19:07.268" v="202" actId="1076"/>
        <pc:sldMkLst>
          <pc:docMk/>
          <pc:sldMk cId="1731223891" sldId="269"/>
        </pc:sldMkLst>
        <pc:spChg chg="mod">
          <ac:chgData name="Michele Linardi" userId="S::michele.linardi@cyu.fr::212745de-6f4c-463e-b919-dbfcfc966402" providerId="AD" clId="Web-{3239ECF8-6825-13E2-55A9-14888B2E1422}" dt="2023-10-21T13:22:19.778" v="68" actId="20577"/>
          <ac:spMkLst>
            <pc:docMk/>
            <pc:sldMk cId="1731223891" sldId="269"/>
            <ac:spMk id="2" creationId="{47D1FEAA-E48D-5CD0-A567-4D10E925B71A}"/>
          </ac:spMkLst>
        </pc:spChg>
        <pc:spChg chg="del mod">
          <ac:chgData name="Michele Linardi" userId="S::michele.linardi@cyu.fr::212745de-6f4c-463e-b919-dbfcfc966402" providerId="AD" clId="Web-{3239ECF8-6825-13E2-55A9-14888B2E1422}" dt="2023-10-21T14:19:05.971" v="201"/>
          <ac:spMkLst>
            <pc:docMk/>
            <pc:sldMk cId="1731223891" sldId="269"/>
            <ac:spMk id="3" creationId="{99A43A67-3F52-85FE-65EB-663E33AEB6C9}"/>
          </ac:spMkLst>
        </pc:spChg>
        <pc:picChg chg="add mod ord">
          <ac:chgData name="Michele Linardi" userId="S::michele.linardi@cyu.fr::212745de-6f4c-463e-b919-dbfcfc966402" providerId="AD" clId="Web-{3239ECF8-6825-13E2-55A9-14888B2E1422}" dt="2023-10-21T14:19:07.268" v="202" actId="1076"/>
          <ac:picMkLst>
            <pc:docMk/>
            <pc:sldMk cId="1731223891" sldId="269"/>
            <ac:picMk id="4" creationId="{D5C2573A-ED11-F29C-7EE4-2322CAA449D0}"/>
          </ac:picMkLst>
        </pc:picChg>
      </pc:sldChg>
      <pc:sldChg chg="del">
        <pc:chgData name="Michele Linardi" userId="S::michele.linardi@cyu.fr::212745de-6f4c-463e-b919-dbfcfc966402" providerId="AD" clId="Web-{3239ECF8-6825-13E2-55A9-14888B2E1422}" dt="2023-10-21T12:24:54.673" v="21"/>
        <pc:sldMkLst>
          <pc:docMk/>
          <pc:sldMk cId="1737550076" sldId="269"/>
        </pc:sldMkLst>
      </pc:sldChg>
      <pc:sldChg chg="modSp new ord">
        <pc:chgData name="Michele Linardi" userId="S::michele.linardi@cyu.fr::212745de-6f4c-463e-b919-dbfcfc966402" providerId="AD" clId="Web-{3239ECF8-6825-13E2-55A9-14888B2E1422}" dt="2023-10-21T15:50:16.653" v="434" actId="20577"/>
        <pc:sldMkLst>
          <pc:docMk/>
          <pc:sldMk cId="4132309490" sldId="270"/>
        </pc:sldMkLst>
        <pc:spChg chg="mod">
          <ac:chgData name="Michele Linardi" userId="S::michele.linardi@cyu.fr::212745de-6f4c-463e-b919-dbfcfc966402" providerId="AD" clId="Web-{3239ECF8-6825-13E2-55A9-14888B2E1422}" dt="2023-10-21T15:50:16.653" v="434" actId="20577"/>
          <ac:spMkLst>
            <pc:docMk/>
            <pc:sldMk cId="4132309490" sldId="270"/>
            <ac:spMk id="2" creationId="{57242FA5-6627-3B86-5C74-35AB206F891F}"/>
          </ac:spMkLst>
        </pc:spChg>
        <pc:spChg chg="mod">
          <ac:chgData name="Michele Linardi" userId="S::michele.linardi@cyu.fr::212745de-6f4c-463e-b919-dbfcfc966402" providerId="AD" clId="Web-{3239ECF8-6825-13E2-55A9-14888B2E1422}" dt="2023-10-21T14:42:47.109" v="241" actId="20577"/>
          <ac:spMkLst>
            <pc:docMk/>
            <pc:sldMk cId="4132309490" sldId="270"/>
            <ac:spMk id="3" creationId="{92EE1241-096E-5EDB-25A2-CA2D68D93EDB}"/>
          </ac:spMkLst>
        </pc:spChg>
      </pc:sldChg>
      <pc:sldChg chg="modSp new del">
        <pc:chgData name="Michele Linardi" userId="S::michele.linardi@cyu.fr::212745de-6f4c-463e-b919-dbfcfc966402" providerId="AD" clId="Web-{3239ECF8-6825-13E2-55A9-14888B2E1422}" dt="2023-10-21T14:19:23.065" v="204"/>
        <pc:sldMkLst>
          <pc:docMk/>
          <pc:sldMk cId="2974885300" sldId="271"/>
        </pc:sldMkLst>
        <pc:spChg chg="mod">
          <ac:chgData name="Michele Linardi" userId="S::michele.linardi@cyu.fr::212745de-6f4c-463e-b919-dbfcfc966402" providerId="AD" clId="Web-{3239ECF8-6825-13E2-55A9-14888B2E1422}" dt="2023-10-21T13:23:03.748" v="84" actId="20577"/>
          <ac:spMkLst>
            <pc:docMk/>
            <pc:sldMk cId="2974885300" sldId="271"/>
            <ac:spMk id="2" creationId="{F1B88D2E-AC59-2C19-8693-CE25FD5DF01A}"/>
          </ac:spMkLst>
        </pc:spChg>
      </pc:sldChg>
      <pc:sldChg chg="addSp delSp modSp new ord">
        <pc:chgData name="Michele Linardi" userId="S::michele.linardi@cyu.fr::212745de-6f4c-463e-b919-dbfcfc966402" providerId="AD" clId="Web-{3239ECF8-6825-13E2-55A9-14888B2E1422}" dt="2023-10-21T14:21:48.149" v="207"/>
        <pc:sldMkLst>
          <pc:docMk/>
          <pc:sldMk cId="522565626" sldId="272"/>
        </pc:sldMkLst>
        <pc:spChg chg="mod">
          <ac:chgData name="Michele Linardi" userId="S::michele.linardi@cyu.fr::212745de-6f4c-463e-b919-dbfcfc966402" providerId="AD" clId="Web-{3239ECF8-6825-13E2-55A9-14888B2E1422}" dt="2023-10-21T13:46:11.909" v="131" actId="20577"/>
          <ac:spMkLst>
            <pc:docMk/>
            <pc:sldMk cId="522565626" sldId="272"/>
            <ac:spMk id="2" creationId="{FC461B5D-D24A-3E9C-3B0C-FCB14750841E}"/>
          </ac:spMkLst>
        </pc:spChg>
        <pc:spChg chg="del">
          <ac:chgData name="Michele Linardi" userId="S::michele.linardi@cyu.fr::212745de-6f4c-463e-b919-dbfcfc966402" providerId="AD" clId="Web-{3239ECF8-6825-13E2-55A9-14888B2E1422}" dt="2023-10-21T14:21:48.149" v="207"/>
          <ac:spMkLst>
            <pc:docMk/>
            <pc:sldMk cId="522565626" sldId="272"/>
            <ac:spMk id="3" creationId="{47FB6AF4-F1E1-45D8-68C4-43AC5D117E95}"/>
          </ac:spMkLst>
        </pc:spChg>
        <pc:picChg chg="add mod ord">
          <ac:chgData name="Michele Linardi" userId="S::michele.linardi@cyu.fr::212745de-6f4c-463e-b919-dbfcfc966402" providerId="AD" clId="Web-{3239ECF8-6825-13E2-55A9-14888B2E1422}" dt="2023-10-21T14:21:48.149" v="207"/>
          <ac:picMkLst>
            <pc:docMk/>
            <pc:sldMk cId="522565626" sldId="272"/>
            <ac:picMk id="4" creationId="{C3653726-6360-FDCB-6EE5-7C33E6E44512}"/>
          </ac:picMkLst>
        </pc:picChg>
      </pc:sldChg>
      <pc:sldChg chg="addSp delSp modSp new ord">
        <pc:chgData name="Michele Linardi" userId="S::michele.linardi@cyu.fr::212745de-6f4c-463e-b919-dbfcfc966402" providerId="AD" clId="Web-{3239ECF8-6825-13E2-55A9-14888B2E1422}" dt="2023-10-21T14:19:47.957" v="206" actId="1076"/>
        <pc:sldMkLst>
          <pc:docMk/>
          <pc:sldMk cId="124001796" sldId="273"/>
        </pc:sldMkLst>
        <pc:spChg chg="mod">
          <ac:chgData name="Michele Linardi" userId="S::michele.linardi@cyu.fr::212745de-6f4c-463e-b919-dbfcfc966402" providerId="AD" clId="Web-{3239ECF8-6825-13E2-55A9-14888B2E1422}" dt="2023-10-21T13:34:45.996" v="94" actId="20577"/>
          <ac:spMkLst>
            <pc:docMk/>
            <pc:sldMk cId="124001796" sldId="273"/>
            <ac:spMk id="2" creationId="{496B4D26-320A-BFF8-F7B5-3C47A6197FEF}"/>
          </ac:spMkLst>
        </pc:spChg>
        <pc:spChg chg="del">
          <ac:chgData name="Michele Linardi" userId="S::michele.linardi@cyu.fr::212745de-6f4c-463e-b919-dbfcfc966402" providerId="AD" clId="Web-{3239ECF8-6825-13E2-55A9-14888B2E1422}" dt="2023-10-21T14:19:46.285" v="205"/>
          <ac:spMkLst>
            <pc:docMk/>
            <pc:sldMk cId="124001796" sldId="273"/>
            <ac:spMk id="3" creationId="{028E031E-5733-E6F0-66D9-3E5DE1CB067A}"/>
          </ac:spMkLst>
        </pc:spChg>
        <pc:picChg chg="add mod ord">
          <ac:chgData name="Michele Linardi" userId="S::michele.linardi@cyu.fr::212745de-6f4c-463e-b919-dbfcfc966402" providerId="AD" clId="Web-{3239ECF8-6825-13E2-55A9-14888B2E1422}" dt="2023-10-21T14:19:47.957" v="206" actId="1076"/>
          <ac:picMkLst>
            <pc:docMk/>
            <pc:sldMk cId="124001796" sldId="273"/>
            <ac:picMk id="4" creationId="{893CDC12-BE9F-F6C5-A831-0FD7461889D9}"/>
          </ac:picMkLst>
        </pc:picChg>
      </pc:sldChg>
      <pc:sldChg chg="addSp modSp new mod setBg">
        <pc:chgData name="Michele Linardi" userId="S::michele.linardi@cyu.fr::212745de-6f4c-463e-b919-dbfcfc966402" providerId="AD" clId="Web-{3239ECF8-6825-13E2-55A9-14888B2E1422}" dt="2023-10-21T13:56:16.331" v="178" actId="1076"/>
        <pc:sldMkLst>
          <pc:docMk/>
          <pc:sldMk cId="3894315862" sldId="274"/>
        </pc:sldMkLst>
        <pc:spChg chg="mod">
          <ac:chgData name="Michele Linardi" userId="S::michele.linardi@cyu.fr::212745de-6f4c-463e-b919-dbfcfc966402" providerId="AD" clId="Web-{3239ECF8-6825-13E2-55A9-14888B2E1422}" dt="2023-10-21T13:49:52.646" v="135"/>
          <ac:spMkLst>
            <pc:docMk/>
            <pc:sldMk cId="3894315862" sldId="274"/>
            <ac:spMk id="2" creationId="{8D9440F0-49B8-ED35-13AB-DB16A9CBB32D}"/>
          </ac:spMkLst>
        </pc:spChg>
        <pc:spChg chg="mod">
          <ac:chgData name="Michele Linardi" userId="S::michele.linardi@cyu.fr::212745de-6f4c-463e-b919-dbfcfc966402" providerId="AD" clId="Web-{3239ECF8-6825-13E2-55A9-14888B2E1422}" dt="2023-10-21T13:56:10.596" v="176" actId="20577"/>
          <ac:spMkLst>
            <pc:docMk/>
            <pc:sldMk cId="3894315862" sldId="274"/>
            <ac:spMk id="3" creationId="{C4156BF6-CD9F-326E-4312-6C937CB08C60}"/>
          </ac:spMkLst>
        </pc:spChg>
        <pc:spChg chg="add">
          <ac:chgData name="Michele Linardi" userId="S::michele.linardi@cyu.fr::212745de-6f4c-463e-b919-dbfcfc966402" providerId="AD" clId="Web-{3239ECF8-6825-13E2-55A9-14888B2E1422}" dt="2023-10-21T13:49:52.646" v="135"/>
          <ac:spMkLst>
            <pc:docMk/>
            <pc:sldMk cId="3894315862" sldId="274"/>
            <ac:spMk id="9" creationId="{F13C74B1-5B17-4795-BED0-7140497B445A}"/>
          </ac:spMkLst>
        </pc:spChg>
        <pc:spChg chg="add">
          <ac:chgData name="Michele Linardi" userId="S::michele.linardi@cyu.fr::212745de-6f4c-463e-b919-dbfcfc966402" providerId="AD" clId="Web-{3239ECF8-6825-13E2-55A9-14888B2E1422}" dt="2023-10-21T13:49:52.646" v="135"/>
          <ac:spMkLst>
            <pc:docMk/>
            <pc:sldMk cId="3894315862" sldId="274"/>
            <ac:spMk id="11" creationId="{D4974D33-8DC5-464E-8C6D-BE58F0669C17}"/>
          </ac:spMkLst>
        </pc:spChg>
        <pc:picChg chg="add mod">
          <ac:chgData name="Michele Linardi" userId="S::michele.linardi@cyu.fr::212745de-6f4c-463e-b919-dbfcfc966402" providerId="AD" clId="Web-{3239ECF8-6825-13E2-55A9-14888B2E1422}" dt="2023-10-21T13:56:16.331" v="178" actId="1076"/>
          <ac:picMkLst>
            <pc:docMk/>
            <pc:sldMk cId="3894315862" sldId="274"/>
            <ac:picMk id="4" creationId="{AC1D4C77-FCCE-405A-A926-1211E269A866}"/>
          </ac:picMkLst>
        </pc:picChg>
        <pc:picChg chg="add">
          <ac:chgData name="Michele Linardi" userId="S::michele.linardi@cyu.fr::212745de-6f4c-463e-b919-dbfcfc966402" providerId="AD" clId="Web-{3239ECF8-6825-13E2-55A9-14888B2E1422}" dt="2023-10-21T13:49:52.646" v="135"/>
          <ac:picMkLst>
            <pc:docMk/>
            <pc:sldMk cId="3894315862" sldId="274"/>
            <ac:picMk id="5" creationId="{0870D886-89AA-42CD-B54A-C41A0420D36F}"/>
          </ac:picMkLst>
        </pc:picChg>
      </pc:sldChg>
      <pc:sldChg chg="addSp delSp modSp new">
        <pc:chgData name="Michele Linardi" userId="S::michele.linardi@cyu.fr::212745de-6f4c-463e-b919-dbfcfc966402" providerId="AD" clId="Web-{3239ECF8-6825-13E2-55A9-14888B2E1422}" dt="2023-10-21T14:24:16.592" v="213" actId="1076"/>
        <pc:sldMkLst>
          <pc:docMk/>
          <pc:sldMk cId="3236503705" sldId="275"/>
        </pc:sldMkLst>
        <pc:spChg chg="mod">
          <ac:chgData name="Michele Linardi" userId="S::michele.linardi@cyu.fr::212745de-6f4c-463e-b919-dbfcfc966402" providerId="AD" clId="Web-{3239ECF8-6825-13E2-55A9-14888B2E1422}" dt="2023-10-21T14:23:59.403" v="210" actId="20577"/>
          <ac:spMkLst>
            <pc:docMk/>
            <pc:sldMk cId="3236503705" sldId="275"/>
            <ac:spMk id="2" creationId="{128BECE6-EA5B-5F83-648D-F58ABDDA82EC}"/>
          </ac:spMkLst>
        </pc:spChg>
        <pc:spChg chg="del">
          <ac:chgData name="Michele Linardi" userId="S::michele.linardi@cyu.fr::212745de-6f4c-463e-b919-dbfcfc966402" providerId="AD" clId="Web-{3239ECF8-6825-13E2-55A9-14888B2E1422}" dt="2023-10-21T14:24:03.607" v="211"/>
          <ac:spMkLst>
            <pc:docMk/>
            <pc:sldMk cId="3236503705" sldId="275"/>
            <ac:spMk id="3" creationId="{FE24EDEB-2EC6-6396-D706-A3552FFB083C}"/>
          </ac:spMkLst>
        </pc:spChg>
        <pc:picChg chg="add mod">
          <ac:chgData name="Michele Linardi" userId="S::michele.linardi@cyu.fr::212745de-6f4c-463e-b919-dbfcfc966402" providerId="AD" clId="Web-{3239ECF8-6825-13E2-55A9-14888B2E1422}" dt="2023-10-21T14:24:16.592" v="213" actId="1076"/>
          <ac:picMkLst>
            <pc:docMk/>
            <pc:sldMk cId="3236503705" sldId="275"/>
            <ac:picMk id="4" creationId="{B863AE36-92E4-2C36-FC50-FDB6C37FC2DC}"/>
          </ac:picMkLst>
        </pc:picChg>
      </pc:sldChg>
      <pc:sldChg chg="modSp new del">
        <pc:chgData name="Michele Linardi" userId="S::michele.linardi@cyu.fr::212745de-6f4c-463e-b919-dbfcfc966402" providerId="AD" clId="Web-{3239ECF8-6825-13E2-55A9-14888B2E1422}" dt="2023-10-21T15:49:53.371" v="430"/>
        <pc:sldMkLst>
          <pc:docMk/>
          <pc:sldMk cId="4001153845" sldId="276"/>
        </pc:sldMkLst>
        <pc:spChg chg="mod">
          <ac:chgData name="Michele Linardi" userId="S::michele.linardi@cyu.fr::212745de-6f4c-463e-b919-dbfcfc966402" providerId="AD" clId="Web-{3239ECF8-6825-13E2-55A9-14888B2E1422}" dt="2023-10-21T14:25:39.469" v="215" actId="20577"/>
          <ac:spMkLst>
            <pc:docMk/>
            <pc:sldMk cId="4001153845" sldId="276"/>
            <ac:spMk id="2" creationId="{666E9314-14E7-7FC8-9A5F-BE59A0458F19}"/>
          </ac:spMkLst>
        </pc:spChg>
      </pc:sldChg>
      <pc:sldChg chg="modSp new ord">
        <pc:chgData name="Michele Linardi" userId="S::michele.linardi@cyu.fr::212745de-6f4c-463e-b919-dbfcfc966402" providerId="AD" clId="Web-{3239ECF8-6825-13E2-55A9-14888B2E1422}" dt="2023-10-21T15:08:10.359" v="318" actId="20577"/>
        <pc:sldMkLst>
          <pc:docMk/>
          <pc:sldMk cId="3087312449" sldId="277"/>
        </pc:sldMkLst>
        <pc:spChg chg="mod">
          <ac:chgData name="Michele Linardi" userId="S::michele.linardi@cyu.fr::212745de-6f4c-463e-b919-dbfcfc966402" providerId="AD" clId="Web-{3239ECF8-6825-13E2-55A9-14888B2E1422}" dt="2023-10-21T14:41:34.169" v="221" actId="20577"/>
          <ac:spMkLst>
            <pc:docMk/>
            <pc:sldMk cId="3087312449" sldId="277"/>
            <ac:spMk id="2" creationId="{D6E5B228-5FBE-DB2C-E882-76434DF2EF41}"/>
          </ac:spMkLst>
        </pc:spChg>
        <pc:spChg chg="mod">
          <ac:chgData name="Michele Linardi" userId="S::michele.linardi@cyu.fr::212745de-6f4c-463e-b919-dbfcfc966402" providerId="AD" clId="Web-{3239ECF8-6825-13E2-55A9-14888B2E1422}" dt="2023-10-21T15:08:10.359" v="318" actId="20577"/>
          <ac:spMkLst>
            <pc:docMk/>
            <pc:sldMk cId="3087312449" sldId="277"/>
            <ac:spMk id="3" creationId="{4231887C-3760-76F5-662C-38DA9F00E5E4}"/>
          </ac:spMkLst>
        </pc:spChg>
      </pc:sldChg>
      <pc:sldChg chg="addSp delSp modSp new">
        <pc:chgData name="Michele Linardi" userId="S::michele.linardi@cyu.fr::212745de-6f4c-463e-b919-dbfcfc966402" providerId="AD" clId="Web-{3239ECF8-6825-13E2-55A9-14888B2E1422}" dt="2023-10-21T15:48:03.461" v="418" actId="20577"/>
        <pc:sldMkLst>
          <pc:docMk/>
          <pc:sldMk cId="4139509462" sldId="278"/>
        </pc:sldMkLst>
        <pc:spChg chg="mod">
          <ac:chgData name="Michele Linardi" userId="S::michele.linardi@cyu.fr::212745de-6f4c-463e-b919-dbfcfc966402" providerId="AD" clId="Web-{3239ECF8-6825-13E2-55A9-14888B2E1422}" dt="2023-10-21T15:46:59.286" v="388" actId="20577"/>
          <ac:spMkLst>
            <pc:docMk/>
            <pc:sldMk cId="4139509462" sldId="278"/>
            <ac:spMk id="2" creationId="{2E071B6E-4170-2073-0322-0B4FFCCC37E8}"/>
          </ac:spMkLst>
        </pc:spChg>
        <pc:spChg chg="mod">
          <ac:chgData name="Michele Linardi" userId="S::michele.linardi@cyu.fr::212745de-6f4c-463e-b919-dbfcfc966402" providerId="AD" clId="Web-{3239ECF8-6825-13E2-55A9-14888B2E1422}" dt="2023-10-21T15:48:03.461" v="418" actId="20577"/>
          <ac:spMkLst>
            <pc:docMk/>
            <pc:sldMk cId="4139509462" sldId="278"/>
            <ac:spMk id="3" creationId="{E3A207B7-BD55-6ACA-5FBF-2814D9DDC73D}"/>
          </ac:spMkLst>
        </pc:spChg>
        <pc:spChg chg="add del">
          <ac:chgData name="Michele Linardi" userId="S::michele.linardi@cyu.fr::212745de-6f4c-463e-b919-dbfcfc966402" providerId="AD" clId="Web-{3239ECF8-6825-13E2-55A9-14888B2E1422}" dt="2023-10-21T15:47:01.365" v="390"/>
          <ac:spMkLst>
            <pc:docMk/>
            <pc:sldMk cId="4139509462" sldId="278"/>
            <ac:spMk id="5" creationId="{390F4A6A-B68A-21DC-9B50-11AC6BD5BD4E}"/>
          </ac:spMkLst>
        </pc:spChg>
        <pc:picChg chg="add mod">
          <ac:chgData name="Michele Linardi" userId="S::michele.linardi@cyu.fr::212745de-6f4c-463e-b919-dbfcfc966402" providerId="AD" clId="Web-{3239ECF8-6825-13E2-55A9-14888B2E1422}" dt="2023-10-21T15:47:18.975" v="393" actId="1076"/>
          <ac:picMkLst>
            <pc:docMk/>
            <pc:sldMk cId="4139509462" sldId="278"/>
            <ac:picMk id="6" creationId="{D8C03B16-9C28-2E34-5F99-0D664816F01A}"/>
          </ac:picMkLst>
        </pc:picChg>
      </pc:sldChg>
      <pc:sldChg chg="addSp delSp modSp new">
        <pc:chgData name="Michele Linardi" userId="S::michele.linardi@cyu.fr::212745de-6f4c-463e-b919-dbfcfc966402" providerId="AD" clId="Web-{3239ECF8-6825-13E2-55A9-14888B2E1422}" dt="2023-10-21T15:06:29.666" v="301" actId="20577"/>
        <pc:sldMkLst>
          <pc:docMk/>
          <pc:sldMk cId="3447338253" sldId="279"/>
        </pc:sldMkLst>
        <pc:spChg chg="mod">
          <ac:chgData name="Michele Linardi" userId="S::michele.linardi@cyu.fr::212745de-6f4c-463e-b919-dbfcfc966402" providerId="AD" clId="Web-{3239ECF8-6825-13E2-55A9-14888B2E1422}" dt="2023-10-21T14:50:44.738" v="280" actId="20577"/>
          <ac:spMkLst>
            <pc:docMk/>
            <pc:sldMk cId="3447338253" sldId="279"/>
            <ac:spMk id="2" creationId="{E24B78BA-C961-AF07-B4CE-F11F869F435D}"/>
          </ac:spMkLst>
        </pc:spChg>
        <pc:spChg chg="del">
          <ac:chgData name="Michele Linardi" userId="S::michele.linardi@cyu.fr::212745de-6f4c-463e-b919-dbfcfc966402" providerId="AD" clId="Web-{3239ECF8-6825-13E2-55A9-14888B2E1422}" dt="2023-10-21T14:57:32.726" v="281"/>
          <ac:spMkLst>
            <pc:docMk/>
            <pc:sldMk cId="3447338253" sldId="279"/>
            <ac:spMk id="3" creationId="{725CC88F-DCAB-575F-BE3A-D0D90325E5FE}"/>
          </ac:spMkLst>
        </pc:spChg>
        <pc:spChg chg="add">
          <ac:chgData name="Michele Linardi" userId="S::michele.linardi@cyu.fr::212745de-6f4c-463e-b919-dbfcfc966402" providerId="AD" clId="Web-{3239ECF8-6825-13E2-55A9-14888B2E1422}" dt="2023-10-21T14:58:49.291" v="286"/>
          <ac:spMkLst>
            <pc:docMk/>
            <pc:sldMk cId="3447338253" sldId="279"/>
            <ac:spMk id="5" creationId="{AFC8227A-9A71-D549-8E6E-3E233427F3EE}"/>
          </ac:spMkLst>
        </pc:spChg>
        <pc:spChg chg="add mod">
          <ac:chgData name="Michele Linardi" userId="S::michele.linardi@cyu.fr::212745de-6f4c-463e-b919-dbfcfc966402" providerId="AD" clId="Web-{3239ECF8-6825-13E2-55A9-14888B2E1422}" dt="2023-10-21T15:06:29.666" v="301" actId="20577"/>
          <ac:spMkLst>
            <pc:docMk/>
            <pc:sldMk cId="3447338253" sldId="279"/>
            <ac:spMk id="7" creationId="{85A1A026-A37E-15D8-9DA7-941FC7C3726E}"/>
          </ac:spMkLst>
        </pc:spChg>
        <pc:picChg chg="add mod ord">
          <ac:chgData name="Michele Linardi" userId="S::michele.linardi@cyu.fr::212745de-6f4c-463e-b919-dbfcfc966402" providerId="AD" clId="Web-{3239ECF8-6825-13E2-55A9-14888B2E1422}" dt="2023-10-21T14:57:38.507" v="284" actId="1076"/>
          <ac:picMkLst>
            <pc:docMk/>
            <pc:sldMk cId="3447338253" sldId="279"/>
            <ac:picMk id="4" creationId="{D4A04874-FB04-9DD6-06C7-2B41FE0E10C7}"/>
          </ac:picMkLst>
        </pc:picChg>
      </pc:sldChg>
      <pc:sldChg chg="modSp new del">
        <pc:chgData name="Michele Linardi" userId="S::michele.linardi@cyu.fr::212745de-6f4c-463e-b919-dbfcfc966402" providerId="AD" clId="Web-{3239ECF8-6825-13E2-55A9-14888B2E1422}" dt="2023-10-21T14:47:16.153" v="272"/>
        <pc:sldMkLst>
          <pc:docMk/>
          <pc:sldMk cId="3515818561" sldId="279"/>
        </pc:sldMkLst>
        <pc:spChg chg="mod">
          <ac:chgData name="Michele Linardi" userId="S::michele.linardi@cyu.fr::212745de-6f4c-463e-b919-dbfcfc966402" providerId="AD" clId="Web-{3239ECF8-6825-13E2-55A9-14888B2E1422}" dt="2023-10-21T14:43:38.114" v="256" actId="20577"/>
          <ac:spMkLst>
            <pc:docMk/>
            <pc:sldMk cId="3515818561" sldId="279"/>
            <ac:spMk id="2" creationId="{FE024756-8024-9195-F296-54DD87169384}"/>
          </ac:spMkLst>
        </pc:spChg>
        <pc:spChg chg="mod">
          <ac:chgData name="Michele Linardi" userId="S::michele.linardi@cyu.fr::212745de-6f4c-463e-b919-dbfcfc966402" providerId="AD" clId="Web-{3239ECF8-6825-13E2-55A9-14888B2E1422}" dt="2023-10-21T14:47:15.856" v="271" actId="20577"/>
          <ac:spMkLst>
            <pc:docMk/>
            <pc:sldMk cId="3515818561" sldId="279"/>
            <ac:spMk id="3" creationId="{811B9FCD-4D39-44D4-A2D4-F8042CADF4DA}"/>
          </ac:spMkLst>
        </pc:spChg>
      </pc:sldChg>
      <pc:sldChg chg="modSp add replId">
        <pc:chgData name="Michele Linardi" userId="S::michele.linardi@cyu.fr::212745de-6f4c-463e-b919-dbfcfc966402" providerId="AD" clId="Web-{3239ECF8-6825-13E2-55A9-14888B2E1422}" dt="2023-10-21T15:49:39.089" v="428" actId="20577"/>
        <pc:sldMkLst>
          <pc:docMk/>
          <pc:sldMk cId="3935205963" sldId="280"/>
        </pc:sldMkLst>
        <pc:spChg chg="mod">
          <ac:chgData name="Michele Linardi" userId="S::michele.linardi@cyu.fr::212745de-6f4c-463e-b919-dbfcfc966402" providerId="AD" clId="Web-{3239ECF8-6825-13E2-55A9-14888B2E1422}" dt="2023-10-21T15:48:25.727" v="426" actId="20577"/>
          <ac:spMkLst>
            <pc:docMk/>
            <pc:sldMk cId="3935205963" sldId="280"/>
            <ac:spMk id="2" creationId="{2E071B6E-4170-2073-0322-0B4FFCCC37E8}"/>
          </ac:spMkLst>
        </pc:spChg>
        <pc:spChg chg="mod">
          <ac:chgData name="Michele Linardi" userId="S::michele.linardi@cyu.fr::212745de-6f4c-463e-b919-dbfcfc966402" providerId="AD" clId="Web-{3239ECF8-6825-13E2-55A9-14888B2E1422}" dt="2023-10-21T15:49:39.089" v="428" actId="20577"/>
          <ac:spMkLst>
            <pc:docMk/>
            <pc:sldMk cId="3935205963" sldId="280"/>
            <ac:spMk id="3" creationId="{E3A207B7-BD55-6ACA-5FBF-2814D9DDC73D}"/>
          </ac:spMkLst>
        </pc:spChg>
        <pc:picChg chg="mod">
          <ac:chgData name="Michele Linardi" userId="S::michele.linardi@cyu.fr::212745de-6f4c-463e-b919-dbfcfc966402" providerId="AD" clId="Web-{3239ECF8-6825-13E2-55A9-14888B2E1422}" dt="2023-10-21T15:48:27.071" v="427" actId="1076"/>
          <ac:picMkLst>
            <pc:docMk/>
            <pc:sldMk cId="3935205963" sldId="280"/>
            <ac:picMk id="6" creationId="{D8C03B16-9C28-2E34-5F99-0D664816F01A}"/>
          </ac:picMkLst>
        </pc:picChg>
      </pc:sldChg>
    </pc:docChg>
  </pc:docChgLst>
  <pc:docChgLst>
    <pc:chgData name="Michele Linardi" userId="212745de-6f4c-463e-b919-dbfcfc966402" providerId="ADAL" clId="{FC1B41C1-6F71-41FE-8418-89742E33CAD4}"/>
    <pc:docChg chg="undo custSel addSld delSld modSld sldOrd">
      <pc:chgData name="Michele Linardi" userId="212745de-6f4c-463e-b919-dbfcfc966402" providerId="ADAL" clId="{FC1B41C1-6F71-41FE-8418-89742E33CAD4}" dt="2023-10-22T22:55:43.337" v="3505" actId="1076"/>
      <pc:docMkLst>
        <pc:docMk/>
      </pc:docMkLst>
      <pc:sldChg chg="modSp mod">
        <pc:chgData name="Michele Linardi" userId="212745de-6f4c-463e-b919-dbfcfc966402" providerId="ADAL" clId="{FC1B41C1-6F71-41FE-8418-89742E33CAD4}" dt="2023-10-22T05:07:18.164" v="108" actId="255"/>
        <pc:sldMkLst>
          <pc:docMk/>
          <pc:sldMk cId="3649159143" sldId="261"/>
        </pc:sldMkLst>
        <pc:spChg chg="mod">
          <ac:chgData name="Michele Linardi" userId="212745de-6f4c-463e-b919-dbfcfc966402" providerId="ADAL" clId="{FC1B41C1-6F71-41FE-8418-89742E33CAD4}" dt="2023-10-22T05:07:18.164" v="108" actId="255"/>
          <ac:spMkLst>
            <pc:docMk/>
            <pc:sldMk cId="3649159143" sldId="261"/>
            <ac:spMk id="3" creationId="{C5CC9056-0F4F-0F55-7838-347F27D88A17}"/>
          </ac:spMkLst>
        </pc:spChg>
      </pc:sldChg>
      <pc:sldChg chg="addSp delSp modSp mod">
        <pc:chgData name="Michele Linardi" userId="212745de-6f4c-463e-b919-dbfcfc966402" providerId="ADAL" clId="{FC1B41C1-6F71-41FE-8418-89742E33CAD4}" dt="2023-10-22T05:29:07.005" v="601" actId="20577"/>
        <pc:sldMkLst>
          <pc:docMk/>
          <pc:sldMk cId="1870762526" sldId="266"/>
        </pc:sldMkLst>
        <pc:spChg chg="add mod">
          <ac:chgData name="Michele Linardi" userId="212745de-6f4c-463e-b919-dbfcfc966402" providerId="ADAL" clId="{FC1B41C1-6F71-41FE-8418-89742E33CAD4}" dt="2023-10-22T05:29:07.005" v="601" actId="20577"/>
          <ac:spMkLst>
            <pc:docMk/>
            <pc:sldMk cId="1870762526" sldId="266"/>
            <ac:spMk id="4" creationId="{FD56B07D-9273-7124-7830-FAB048DDAF4B}"/>
          </ac:spMkLst>
        </pc:spChg>
        <pc:picChg chg="del mod">
          <ac:chgData name="Michele Linardi" userId="212745de-6f4c-463e-b919-dbfcfc966402" providerId="ADAL" clId="{FC1B41C1-6F71-41FE-8418-89742E33CAD4}" dt="2023-10-22T05:26:18.515" v="566" actId="478"/>
          <ac:picMkLst>
            <pc:docMk/>
            <pc:sldMk cId="1870762526" sldId="266"/>
            <ac:picMk id="3" creationId="{C3174642-9256-8397-5E68-4FA18921192F}"/>
          </ac:picMkLst>
        </pc:picChg>
      </pc:sldChg>
      <pc:sldChg chg="addSp delSp modSp mod">
        <pc:chgData name="Michele Linardi" userId="212745de-6f4c-463e-b919-dbfcfc966402" providerId="ADAL" clId="{FC1B41C1-6F71-41FE-8418-89742E33CAD4}" dt="2023-10-22T06:16:01.608" v="2042" actId="27636"/>
        <pc:sldMkLst>
          <pc:docMk/>
          <pc:sldMk cId="2797147203" sldId="267"/>
        </pc:sldMkLst>
        <pc:spChg chg="mod">
          <ac:chgData name="Michele Linardi" userId="212745de-6f4c-463e-b919-dbfcfc966402" providerId="ADAL" clId="{FC1B41C1-6F71-41FE-8418-89742E33CAD4}" dt="2023-10-22T06:15:47.898" v="2008" actId="20577"/>
          <ac:spMkLst>
            <pc:docMk/>
            <pc:sldMk cId="2797147203" sldId="267"/>
            <ac:spMk id="2" creationId="{5C2D1069-6CDD-5C23-32B9-7B0607306071}"/>
          </ac:spMkLst>
        </pc:spChg>
        <pc:spChg chg="add mod">
          <ac:chgData name="Michele Linardi" userId="212745de-6f4c-463e-b919-dbfcfc966402" providerId="ADAL" clId="{FC1B41C1-6F71-41FE-8418-89742E33CAD4}" dt="2023-10-22T06:16:01.608" v="2042" actId="27636"/>
          <ac:spMkLst>
            <pc:docMk/>
            <pc:sldMk cId="2797147203" sldId="267"/>
            <ac:spMk id="5" creationId="{12C6E074-EA56-2646-A849-FC997790402A}"/>
          </ac:spMkLst>
        </pc:spChg>
        <pc:picChg chg="del">
          <ac:chgData name="Michele Linardi" userId="212745de-6f4c-463e-b919-dbfcfc966402" providerId="ADAL" clId="{FC1B41C1-6F71-41FE-8418-89742E33CAD4}" dt="2023-10-22T05:29:48.843" v="602" actId="478"/>
          <ac:picMkLst>
            <pc:docMk/>
            <pc:sldMk cId="2797147203" sldId="267"/>
            <ac:picMk id="4" creationId="{B13ED8FC-6A1F-48D2-222E-7D3F14123661}"/>
          </ac:picMkLst>
        </pc:picChg>
      </pc:sldChg>
      <pc:sldChg chg="modSp mod">
        <pc:chgData name="Michele Linardi" userId="212745de-6f4c-463e-b919-dbfcfc966402" providerId="ADAL" clId="{FC1B41C1-6F71-41FE-8418-89742E33CAD4}" dt="2023-10-22T05:21:29.991" v="340" actId="20578"/>
        <pc:sldMkLst>
          <pc:docMk/>
          <pc:sldMk cId="1312205891" sldId="268"/>
        </pc:sldMkLst>
        <pc:spChg chg="mod">
          <ac:chgData name="Michele Linardi" userId="212745de-6f4c-463e-b919-dbfcfc966402" providerId="ADAL" clId="{FC1B41C1-6F71-41FE-8418-89742E33CAD4}" dt="2023-10-22T05:21:29.991" v="340" actId="20578"/>
          <ac:spMkLst>
            <pc:docMk/>
            <pc:sldMk cId="1312205891" sldId="268"/>
            <ac:spMk id="3" creationId="{16A5E50B-46D5-22DB-E9A4-B6FEE750D61E}"/>
          </ac:spMkLst>
        </pc:spChg>
      </pc:sldChg>
      <pc:sldChg chg="addSp delSp modSp mod">
        <pc:chgData name="Michele Linardi" userId="212745de-6f4c-463e-b919-dbfcfc966402" providerId="ADAL" clId="{FC1B41C1-6F71-41FE-8418-89742E33CAD4}" dt="2023-10-22T07:16:21.919" v="2164" actId="478"/>
        <pc:sldMkLst>
          <pc:docMk/>
          <pc:sldMk cId="1731223891" sldId="269"/>
        </pc:sldMkLst>
        <pc:spChg chg="add mod ord">
          <ac:chgData name="Michele Linardi" userId="212745de-6f4c-463e-b919-dbfcfc966402" providerId="ADAL" clId="{FC1B41C1-6F71-41FE-8418-89742E33CAD4}" dt="2023-10-22T07:16:13.568" v="2161"/>
          <ac:spMkLst>
            <pc:docMk/>
            <pc:sldMk cId="1731223891" sldId="269"/>
            <ac:spMk id="3" creationId="{6A6BC1B8-ABE1-B398-8C2A-9E0EBBF8885C}"/>
          </ac:spMkLst>
        </pc:spChg>
        <pc:spChg chg="add del mod">
          <ac:chgData name="Michele Linardi" userId="212745de-6f4c-463e-b919-dbfcfc966402" providerId="ADAL" clId="{FC1B41C1-6F71-41FE-8418-89742E33CAD4}" dt="2023-10-22T07:16:21.919" v="2164" actId="478"/>
          <ac:spMkLst>
            <pc:docMk/>
            <pc:sldMk cId="1731223891" sldId="269"/>
            <ac:spMk id="6" creationId="{88E79495-1641-4E1E-87CD-999E8D65C8FE}"/>
          </ac:spMkLst>
        </pc:spChg>
        <pc:picChg chg="del mod">
          <ac:chgData name="Michele Linardi" userId="212745de-6f4c-463e-b919-dbfcfc966402" providerId="ADAL" clId="{FC1B41C1-6F71-41FE-8418-89742E33CAD4}" dt="2023-10-22T07:16:17.844" v="2162" actId="478"/>
          <ac:picMkLst>
            <pc:docMk/>
            <pc:sldMk cId="1731223891" sldId="269"/>
            <ac:picMk id="4" creationId="{D5C2573A-ED11-F29C-7EE4-2322CAA449D0}"/>
          </ac:picMkLst>
        </pc:picChg>
      </pc:sldChg>
      <pc:sldChg chg="modSp mod">
        <pc:chgData name="Michele Linardi" userId="212745de-6f4c-463e-b919-dbfcfc966402" providerId="ADAL" clId="{FC1B41C1-6F71-41FE-8418-89742E33CAD4}" dt="2023-10-22T22:02:15.515" v="3169" actId="20577"/>
        <pc:sldMkLst>
          <pc:docMk/>
          <pc:sldMk cId="4132309490" sldId="270"/>
        </pc:sldMkLst>
        <pc:spChg chg="mod">
          <ac:chgData name="Michele Linardi" userId="212745de-6f4c-463e-b919-dbfcfc966402" providerId="ADAL" clId="{FC1B41C1-6F71-41FE-8418-89742E33CAD4}" dt="2023-10-22T22:02:15.515" v="3169" actId="20577"/>
          <ac:spMkLst>
            <pc:docMk/>
            <pc:sldMk cId="4132309490" sldId="270"/>
            <ac:spMk id="3" creationId="{92EE1241-096E-5EDB-25A2-CA2D68D93EDB}"/>
          </ac:spMkLst>
        </pc:spChg>
      </pc:sldChg>
      <pc:sldChg chg="addSp delSp modSp mod">
        <pc:chgData name="Michele Linardi" userId="212745de-6f4c-463e-b919-dbfcfc966402" providerId="ADAL" clId="{FC1B41C1-6F71-41FE-8418-89742E33CAD4}" dt="2023-10-22T20:57:37.453" v="2729" actId="20577"/>
        <pc:sldMkLst>
          <pc:docMk/>
          <pc:sldMk cId="522565626" sldId="272"/>
        </pc:sldMkLst>
        <pc:spChg chg="add mod">
          <ac:chgData name="Michele Linardi" userId="212745de-6f4c-463e-b919-dbfcfc966402" providerId="ADAL" clId="{FC1B41C1-6F71-41FE-8418-89742E33CAD4}" dt="2023-10-22T20:57:37.453" v="2729" actId="20577"/>
          <ac:spMkLst>
            <pc:docMk/>
            <pc:sldMk cId="522565626" sldId="272"/>
            <ac:spMk id="3" creationId="{2E14E467-FD20-73A2-9903-2B910FA3C38B}"/>
          </ac:spMkLst>
        </pc:spChg>
        <pc:spChg chg="add del mod">
          <ac:chgData name="Michele Linardi" userId="212745de-6f4c-463e-b919-dbfcfc966402" providerId="ADAL" clId="{FC1B41C1-6F71-41FE-8418-89742E33CAD4}" dt="2023-10-22T20:56:45.811" v="2719" actId="478"/>
          <ac:spMkLst>
            <pc:docMk/>
            <pc:sldMk cId="522565626" sldId="272"/>
            <ac:spMk id="6" creationId="{79C4D611-6C9C-FECA-2C8E-BD18C1450B77}"/>
          </ac:spMkLst>
        </pc:spChg>
        <pc:picChg chg="del mod">
          <ac:chgData name="Michele Linardi" userId="212745de-6f4c-463e-b919-dbfcfc966402" providerId="ADAL" clId="{FC1B41C1-6F71-41FE-8418-89742E33CAD4}" dt="2023-10-22T20:56:41.862" v="2718" actId="478"/>
          <ac:picMkLst>
            <pc:docMk/>
            <pc:sldMk cId="522565626" sldId="272"/>
            <ac:picMk id="4" creationId="{C3653726-6360-FDCB-6EE5-7C33E6E44512}"/>
          </ac:picMkLst>
        </pc:picChg>
      </pc:sldChg>
      <pc:sldChg chg="addSp delSp modSp mod">
        <pc:chgData name="Michele Linardi" userId="212745de-6f4c-463e-b919-dbfcfc966402" providerId="ADAL" clId="{FC1B41C1-6F71-41FE-8418-89742E33CAD4}" dt="2023-10-22T20:07:48.115" v="2360" actId="20577"/>
        <pc:sldMkLst>
          <pc:docMk/>
          <pc:sldMk cId="124001796" sldId="273"/>
        </pc:sldMkLst>
        <pc:spChg chg="add mod ord">
          <ac:chgData name="Michele Linardi" userId="212745de-6f4c-463e-b919-dbfcfc966402" providerId="ADAL" clId="{FC1B41C1-6F71-41FE-8418-89742E33CAD4}" dt="2023-10-22T20:07:48.115" v="2360" actId="20577"/>
          <ac:spMkLst>
            <pc:docMk/>
            <pc:sldMk cId="124001796" sldId="273"/>
            <ac:spMk id="3" creationId="{35E895D8-A2CC-B112-C8C4-FBDAF6678055}"/>
          </ac:spMkLst>
        </pc:spChg>
        <pc:spChg chg="add del mod">
          <ac:chgData name="Michele Linardi" userId="212745de-6f4c-463e-b919-dbfcfc966402" providerId="ADAL" clId="{FC1B41C1-6F71-41FE-8418-89742E33CAD4}" dt="2023-10-22T07:18:25.657" v="2215" actId="478"/>
          <ac:spMkLst>
            <pc:docMk/>
            <pc:sldMk cId="124001796" sldId="273"/>
            <ac:spMk id="5" creationId="{197DB9B2-5D29-4CCC-10E5-5117F9D4FF8A}"/>
          </ac:spMkLst>
        </pc:spChg>
        <pc:spChg chg="add del">
          <ac:chgData name="Michele Linardi" userId="212745de-6f4c-463e-b919-dbfcfc966402" providerId="ADAL" clId="{FC1B41C1-6F71-41FE-8418-89742E33CAD4}" dt="2023-10-22T07:18:11.019" v="2206" actId="22"/>
          <ac:spMkLst>
            <pc:docMk/>
            <pc:sldMk cId="124001796" sldId="273"/>
            <ac:spMk id="7" creationId="{0E0AD930-910A-6BB5-87C3-F2F8B55F1212}"/>
          </ac:spMkLst>
        </pc:spChg>
        <pc:spChg chg="add del mod">
          <ac:chgData name="Michele Linardi" userId="212745de-6f4c-463e-b919-dbfcfc966402" providerId="ADAL" clId="{FC1B41C1-6F71-41FE-8418-89742E33CAD4}" dt="2023-10-22T07:22:15.782" v="2309" actId="478"/>
          <ac:spMkLst>
            <pc:docMk/>
            <pc:sldMk cId="124001796" sldId="273"/>
            <ac:spMk id="9" creationId="{255C090F-C8E8-BB23-AF75-8C900B9A8ACC}"/>
          </ac:spMkLst>
        </pc:spChg>
        <pc:picChg chg="del mod">
          <ac:chgData name="Michele Linardi" userId="212745de-6f4c-463e-b919-dbfcfc966402" providerId="ADAL" clId="{FC1B41C1-6F71-41FE-8418-89742E33CAD4}" dt="2023-10-22T07:22:03.895" v="2307" actId="478"/>
          <ac:picMkLst>
            <pc:docMk/>
            <pc:sldMk cId="124001796" sldId="273"/>
            <ac:picMk id="4" creationId="{893CDC12-BE9F-F6C5-A831-0FD7461889D9}"/>
          </ac:picMkLst>
        </pc:picChg>
      </pc:sldChg>
      <pc:sldChg chg="addSp delSp modSp mod">
        <pc:chgData name="Michele Linardi" userId="212745de-6f4c-463e-b919-dbfcfc966402" providerId="ADAL" clId="{FC1B41C1-6F71-41FE-8418-89742E33CAD4}" dt="2023-10-22T05:40:20.287" v="1055" actId="20577"/>
        <pc:sldMkLst>
          <pc:docMk/>
          <pc:sldMk cId="3236503705" sldId="275"/>
        </pc:sldMkLst>
        <pc:spChg chg="add mod">
          <ac:chgData name="Michele Linardi" userId="212745de-6f4c-463e-b919-dbfcfc966402" providerId="ADAL" clId="{FC1B41C1-6F71-41FE-8418-89742E33CAD4}" dt="2023-10-22T05:40:20.287" v="1055" actId="20577"/>
          <ac:spMkLst>
            <pc:docMk/>
            <pc:sldMk cId="3236503705" sldId="275"/>
            <ac:spMk id="3" creationId="{74FC633B-CCD0-EDA8-8C7B-E6D0954D9C2C}"/>
          </ac:spMkLst>
        </pc:spChg>
        <pc:picChg chg="del mod">
          <ac:chgData name="Michele Linardi" userId="212745de-6f4c-463e-b919-dbfcfc966402" providerId="ADAL" clId="{FC1B41C1-6F71-41FE-8418-89742E33CAD4}" dt="2023-10-22T05:38:13.554" v="903" actId="478"/>
          <ac:picMkLst>
            <pc:docMk/>
            <pc:sldMk cId="3236503705" sldId="275"/>
            <ac:picMk id="4" creationId="{B863AE36-92E4-2C36-FC50-FDB6C37FC2DC}"/>
          </ac:picMkLst>
        </pc:picChg>
      </pc:sldChg>
      <pc:sldChg chg="addSp delSp modSp mod ord">
        <pc:chgData name="Michele Linardi" userId="212745de-6f4c-463e-b919-dbfcfc966402" providerId="ADAL" clId="{FC1B41C1-6F71-41FE-8418-89742E33CAD4}" dt="2023-10-22T21:16:31.842" v="3041" actId="20577"/>
        <pc:sldMkLst>
          <pc:docMk/>
          <pc:sldMk cId="3087312449" sldId="277"/>
        </pc:sldMkLst>
        <pc:spChg chg="mod">
          <ac:chgData name="Michele Linardi" userId="212745de-6f4c-463e-b919-dbfcfc966402" providerId="ADAL" clId="{FC1B41C1-6F71-41FE-8418-89742E33CAD4}" dt="2023-10-22T21:16:31.842" v="3041" actId="20577"/>
          <ac:spMkLst>
            <pc:docMk/>
            <pc:sldMk cId="3087312449" sldId="277"/>
            <ac:spMk id="3" creationId="{4231887C-3760-76F5-662C-38DA9F00E5E4}"/>
          </ac:spMkLst>
        </pc:spChg>
        <pc:spChg chg="add mod">
          <ac:chgData name="Michele Linardi" userId="212745de-6f4c-463e-b919-dbfcfc966402" providerId="ADAL" clId="{FC1B41C1-6F71-41FE-8418-89742E33CAD4}" dt="2023-10-22T21:15:28.850" v="3006" actId="21"/>
          <ac:spMkLst>
            <pc:docMk/>
            <pc:sldMk cId="3087312449" sldId="277"/>
            <ac:spMk id="4" creationId="{50A1028D-BD82-1D31-A1E0-08DC4BB139D9}"/>
          </ac:spMkLst>
        </pc:spChg>
        <pc:spChg chg="add del mod">
          <ac:chgData name="Michele Linardi" userId="212745de-6f4c-463e-b919-dbfcfc966402" providerId="ADAL" clId="{FC1B41C1-6F71-41FE-8418-89742E33CAD4}" dt="2023-10-22T21:15:24.869" v="3005"/>
          <ac:spMkLst>
            <pc:docMk/>
            <pc:sldMk cId="3087312449" sldId="277"/>
            <ac:spMk id="5" creationId="{2CB75ED0-A214-8DEB-9759-2FD5023205CC}"/>
          </ac:spMkLst>
        </pc:spChg>
      </pc:sldChg>
      <pc:sldChg chg="modSp mod">
        <pc:chgData name="Michele Linardi" userId="212745de-6f4c-463e-b919-dbfcfc966402" providerId="ADAL" clId="{FC1B41C1-6F71-41FE-8418-89742E33CAD4}" dt="2023-10-22T06:06:21.387" v="1514" actId="313"/>
        <pc:sldMkLst>
          <pc:docMk/>
          <pc:sldMk cId="4139509462" sldId="278"/>
        </pc:sldMkLst>
        <pc:spChg chg="mod">
          <ac:chgData name="Michele Linardi" userId="212745de-6f4c-463e-b919-dbfcfc966402" providerId="ADAL" clId="{FC1B41C1-6F71-41FE-8418-89742E33CAD4}" dt="2023-10-22T06:06:21.387" v="1514" actId="313"/>
          <ac:spMkLst>
            <pc:docMk/>
            <pc:sldMk cId="4139509462" sldId="278"/>
            <ac:spMk id="3" creationId="{E3A207B7-BD55-6ACA-5FBF-2814D9DDC73D}"/>
          </ac:spMkLst>
        </pc:spChg>
      </pc:sldChg>
      <pc:sldChg chg="addSp delSp modSp mod ord">
        <pc:chgData name="Michele Linardi" userId="212745de-6f4c-463e-b919-dbfcfc966402" providerId="ADAL" clId="{FC1B41C1-6F71-41FE-8418-89742E33CAD4}" dt="2023-10-22T22:53:16.188" v="3474" actId="1076"/>
        <pc:sldMkLst>
          <pc:docMk/>
          <pc:sldMk cId="3447338253" sldId="279"/>
        </pc:sldMkLst>
        <pc:spChg chg="add del mod">
          <ac:chgData name="Michele Linardi" userId="212745de-6f4c-463e-b919-dbfcfc966402" providerId="ADAL" clId="{FC1B41C1-6F71-41FE-8418-89742E33CAD4}" dt="2023-10-22T20:58:50.917" v="2735"/>
          <ac:spMkLst>
            <pc:docMk/>
            <pc:sldMk cId="3447338253" sldId="279"/>
            <ac:spMk id="3" creationId="{902718CC-8AE0-105B-E6FC-55EB5946B03E}"/>
          </ac:spMkLst>
        </pc:spChg>
        <pc:spChg chg="add del mod">
          <ac:chgData name="Michele Linardi" userId="212745de-6f4c-463e-b919-dbfcfc966402" providerId="ADAL" clId="{FC1B41C1-6F71-41FE-8418-89742E33CAD4}" dt="2023-10-22T21:13:01.718" v="2988"/>
          <ac:spMkLst>
            <pc:docMk/>
            <pc:sldMk cId="3447338253" sldId="279"/>
            <ac:spMk id="3" creationId="{F5B77AED-4EB1-155F-F145-EF25214858E5}"/>
          </ac:spMkLst>
        </pc:spChg>
        <pc:spChg chg="add mod">
          <ac:chgData name="Michele Linardi" userId="212745de-6f4c-463e-b919-dbfcfc966402" providerId="ADAL" clId="{FC1B41C1-6F71-41FE-8418-89742E33CAD4}" dt="2023-10-22T22:53:16.188" v="3474" actId="1076"/>
          <ac:spMkLst>
            <pc:docMk/>
            <pc:sldMk cId="3447338253" sldId="279"/>
            <ac:spMk id="4" creationId="{4255CDB0-DFCA-7B54-B061-3AB3F72F73C1}"/>
          </ac:spMkLst>
        </pc:spChg>
        <pc:spChg chg="add mod">
          <ac:chgData name="Michele Linardi" userId="212745de-6f4c-463e-b919-dbfcfc966402" providerId="ADAL" clId="{FC1B41C1-6F71-41FE-8418-89742E33CAD4}" dt="2023-10-22T21:11:50.593" v="2968" actId="1076"/>
          <ac:spMkLst>
            <pc:docMk/>
            <pc:sldMk cId="3447338253" sldId="279"/>
            <ac:spMk id="6" creationId="{4BEC0C4F-6DE3-E7EA-804A-9F0D27E0F621}"/>
          </ac:spMkLst>
        </pc:spChg>
        <pc:spChg chg="add del mod">
          <ac:chgData name="Michele Linardi" userId="212745de-6f4c-463e-b919-dbfcfc966402" providerId="ADAL" clId="{FC1B41C1-6F71-41FE-8418-89742E33CAD4}" dt="2023-10-22T20:59:04.511" v="2737"/>
          <ac:spMkLst>
            <pc:docMk/>
            <pc:sldMk cId="3447338253" sldId="279"/>
            <ac:spMk id="6" creationId="{511FDA55-B8DB-C61F-016E-1F374987E4D5}"/>
          </ac:spMkLst>
        </pc:spChg>
        <pc:spChg chg="del mod">
          <ac:chgData name="Michele Linardi" userId="212745de-6f4c-463e-b919-dbfcfc966402" providerId="ADAL" clId="{FC1B41C1-6F71-41FE-8418-89742E33CAD4}" dt="2023-10-22T21:08:24.754" v="2913" actId="478"/>
          <ac:spMkLst>
            <pc:docMk/>
            <pc:sldMk cId="3447338253" sldId="279"/>
            <ac:spMk id="7" creationId="{85A1A026-A37E-15D8-9DA7-941FC7C3726E}"/>
          </ac:spMkLst>
        </pc:spChg>
        <pc:spChg chg="add mod ord">
          <ac:chgData name="Michele Linardi" userId="212745de-6f4c-463e-b919-dbfcfc966402" providerId="ADAL" clId="{FC1B41C1-6F71-41FE-8418-89742E33CAD4}" dt="2023-10-22T21:09:49.583" v="2951"/>
          <ac:spMkLst>
            <pc:docMk/>
            <pc:sldMk cId="3447338253" sldId="279"/>
            <ac:spMk id="8" creationId="{6137DA00-F255-15A1-34F1-39449B6179A9}"/>
          </ac:spMkLst>
        </pc:spChg>
        <pc:spChg chg="add del mod">
          <ac:chgData name="Michele Linardi" userId="212745de-6f4c-463e-b919-dbfcfc966402" providerId="ADAL" clId="{FC1B41C1-6F71-41FE-8418-89742E33CAD4}" dt="2023-10-22T21:07:00.257" v="2905" actId="478"/>
          <ac:spMkLst>
            <pc:docMk/>
            <pc:sldMk cId="3447338253" sldId="279"/>
            <ac:spMk id="10" creationId="{93B2ABAF-DB54-0FFC-DAB4-792EF04858EB}"/>
          </ac:spMkLst>
        </pc:spChg>
        <pc:picChg chg="del mod">
          <ac:chgData name="Michele Linardi" userId="212745de-6f4c-463e-b919-dbfcfc966402" providerId="ADAL" clId="{FC1B41C1-6F71-41FE-8418-89742E33CAD4}" dt="2023-10-22T21:06:47.734" v="2903" actId="478"/>
          <ac:picMkLst>
            <pc:docMk/>
            <pc:sldMk cId="3447338253" sldId="279"/>
            <ac:picMk id="4" creationId="{D4A04874-FB04-9DD6-06C7-2B41FE0E10C7}"/>
          </ac:picMkLst>
        </pc:picChg>
        <pc:cxnChg chg="add mod">
          <ac:chgData name="Michele Linardi" userId="212745de-6f4c-463e-b919-dbfcfc966402" providerId="ADAL" clId="{FC1B41C1-6F71-41FE-8418-89742E33CAD4}" dt="2023-10-22T21:12:24.244" v="2974" actId="13822"/>
          <ac:cxnSpMkLst>
            <pc:docMk/>
            <pc:sldMk cId="3447338253" sldId="279"/>
            <ac:cxnSpMk id="10" creationId="{BBC5DEAC-7578-4E7B-E10F-B3ABBDC3734E}"/>
          </ac:cxnSpMkLst>
        </pc:cxnChg>
        <pc:cxnChg chg="add mod">
          <ac:chgData name="Michele Linardi" userId="212745de-6f4c-463e-b919-dbfcfc966402" providerId="ADAL" clId="{FC1B41C1-6F71-41FE-8418-89742E33CAD4}" dt="2023-10-22T22:53:16.188" v="3474" actId="1076"/>
          <ac:cxnSpMkLst>
            <pc:docMk/>
            <pc:sldMk cId="3447338253" sldId="279"/>
            <ac:cxnSpMk id="11" creationId="{E3967B56-A61E-ED80-D8EC-CBA6A3E84214}"/>
          </ac:cxnSpMkLst>
        </pc:cxnChg>
        <pc:cxnChg chg="add del mod">
          <ac:chgData name="Michele Linardi" userId="212745de-6f4c-463e-b919-dbfcfc966402" providerId="ADAL" clId="{FC1B41C1-6F71-41FE-8418-89742E33CAD4}" dt="2023-10-22T21:13:01.718" v="2986" actId="478"/>
          <ac:cxnSpMkLst>
            <pc:docMk/>
            <pc:sldMk cId="3447338253" sldId="279"/>
            <ac:cxnSpMk id="15" creationId="{D0DE1C8D-5FC4-ABD9-BE5B-16128D320E42}"/>
          </ac:cxnSpMkLst>
        </pc:cxnChg>
      </pc:sldChg>
      <pc:sldChg chg="del">
        <pc:chgData name="Michele Linardi" userId="212745de-6f4c-463e-b919-dbfcfc966402" providerId="ADAL" clId="{FC1B41C1-6F71-41FE-8418-89742E33CAD4}" dt="2023-10-22T06:12:54.477" v="1916" actId="47"/>
        <pc:sldMkLst>
          <pc:docMk/>
          <pc:sldMk cId="3935205963" sldId="280"/>
        </pc:sldMkLst>
      </pc:sldChg>
      <pc:sldChg chg="modSp new mod">
        <pc:chgData name="Michele Linardi" userId="212745de-6f4c-463e-b919-dbfcfc966402" providerId="ADAL" clId="{FC1B41C1-6F71-41FE-8418-89742E33CAD4}" dt="2023-10-22T05:35:24.518" v="739" actId="20577"/>
        <pc:sldMkLst>
          <pc:docMk/>
          <pc:sldMk cId="902410989" sldId="281"/>
        </pc:sldMkLst>
        <pc:spChg chg="mod">
          <ac:chgData name="Michele Linardi" userId="212745de-6f4c-463e-b919-dbfcfc966402" providerId="ADAL" clId="{FC1B41C1-6F71-41FE-8418-89742E33CAD4}" dt="2023-10-22T05:35:24.518" v="739" actId="20577"/>
          <ac:spMkLst>
            <pc:docMk/>
            <pc:sldMk cId="902410989" sldId="281"/>
            <ac:spMk id="2" creationId="{03F96B81-6564-2DED-5F59-9755C039DFC9}"/>
          </ac:spMkLst>
        </pc:spChg>
        <pc:spChg chg="mod">
          <ac:chgData name="Michele Linardi" userId="212745de-6f4c-463e-b919-dbfcfc966402" providerId="ADAL" clId="{FC1B41C1-6F71-41FE-8418-89742E33CAD4}" dt="2023-10-22T05:35:07.007" v="723" actId="403"/>
          <ac:spMkLst>
            <pc:docMk/>
            <pc:sldMk cId="902410989" sldId="281"/>
            <ac:spMk id="3" creationId="{7A9C9E8C-FB55-680A-CD90-0E74E0466C9E}"/>
          </ac:spMkLst>
        </pc:spChg>
      </pc:sldChg>
      <pc:sldChg chg="delSp modSp add mod ord">
        <pc:chgData name="Michele Linardi" userId="212745de-6f4c-463e-b919-dbfcfc966402" providerId="ADAL" clId="{FC1B41C1-6F71-41FE-8418-89742E33CAD4}" dt="2023-10-22T05:57:06.776" v="1418" actId="207"/>
        <pc:sldMkLst>
          <pc:docMk/>
          <pc:sldMk cId="1012063663" sldId="282"/>
        </pc:sldMkLst>
        <pc:spChg chg="mod">
          <ac:chgData name="Michele Linardi" userId="212745de-6f4c-463e-b919-dbfcfc966402" providerId="ADAL" clId="{FC1B41C1-6F71-41FE-8418-89742E33CAD4}" dt="2023-10-22T05:57:06.776" v="1418" actId="207"/>
          <ac:spMkLst>
            <pc:docMk/>
            <pc:sldMk cId="1012063663" sldId="282"/>
            <ac:spMk id="3" creationId="{74FC633B-CCD0-EDA8-8C7B-E6D0954D9C2C}"/>
          </ac:spMkLst>
        </pc:spChg>
        <pc:picChg chg="del mod">
          <ac:chgData name="Michele Linardi" userId="212745de-6f4c-463e-b919-dbfcfc966402" providerId="ADAL" clId="{FC1B41C1-6F71-41FE-8418-89742E33CAD4}" dt="2023-10-22T05:43:30.334" v="1265" actId="478"/>
          <ac:picMkLst>
            <pc:docMk/>
            <pc:sldMk cId="1012063663" sldId="282"/>
            <ac:picMk id="4" creationId="{B863AE36-92E4-2C36-FC50-FDB6C37FC2DC}"/>
          </ac:picMkLst>
        </pc:picChg>
      </pc:sldChg>
      <pc:sldChg chg="addSp delSp modSp add mod setBg">
        <pc:chgData name="Michele Linardi" userId="212745de-6f4c-463e-b919-dbfcfc966402" providerId="ADAL" clId="{FC1B41C1-6F71-41FE-8418-89742E33CAD4}" dt="2023-10-22T05:55:48.826" v="1407" actId="14100"/>
        <pc:sldMkLst>
          <pc:docMk/>
          <pc:sldMk cId="189749010" sldId="283"/>
        </pc:sldMkLst>
        <pc:spChg chg="mod">
          <ac:chgData name="Michele Linardi" userId="212745de-6f4c-463e-b919-dbfcfc966402" providerId="ADAL" clId="{FC1B41C1-6F71-41FE-8418-89742E33CAD4}" dt="2023-10-22T05:55:48.826" v="1407" actId="14100"/>
          <ac:spMkLst>
            <pc:docMk/>
            <pc:sldMk cId="189749010" sldId="283"/>
            <ac:spMk id="2" creationId="{128BECE6-EA5B-5F83-648D-F58ABDDA82EC}"/>
          </ac:spMkLst>
        </pc:spChg>
        <pc:spChg chg="mod">
          <ac:chgData name="Michele Linardi" userId="212745de-6f4c-463e-b919-dbfcfc966402" providerId="ADAL" clId="{FC1B41C1-6F71-41FE-8418-89742E33CAD4}" dt="2023-10-22T05:55:30.082" v="1403" actId="403"/>
          <ac:spMkLst>
            <pc:docMk/>
            <pc:sldMk cId="189749010" sldId="283"/>
            <ac:spMk id="3" creationId="{74FC633B-CCD0-EDA8-8C7B-E6D0954D9C2C}"/>
          </ac:spMkLst>
        </pc:spChg>
        <pc:spChg chg="add del">
          <ac:chgData name="Michele Linardi" userId="212745de-6f4c-463e-b919-dbfcfc966402" providerId="ADAL" clId="{FC1B41C1-6F71-41FE-8418-89742E33CAD4}" dt="2023-10-22T05:55:24.785" v="1398" actId="26606"/>
          <ac:spMkLst>
            <pc:docMk/>
            <pc:sldMk cId="189749010" sldId="283"/>
            <ac:spMk id="10" creationId="{EDDBB197-D710-4A4F-A9CA-FD2177498BE8}"/>
          </ac:spMkLst>
        </pc:spChg>
        <pc:spChg chg="add del">
          <ac:chgData name="Michele Linardi" userId="212745de-6f4c-463e-b919-dbfcfc966402" providerId="ADAL" clId="{FC1B41C1-6F71-41FE-8418-89742E33CAD4}" dt="2023-10-22T05:55:24.785" v="1398" actId="26606"/>
          <ac:spMkLst>
            <pc:docMk/>
            <pc:sldMk cId="189749010" sldId="283"/>
            <ac:spMk id="12" creationId="{975D1CFA-2CDB-4B64-BD9F-85744E8DA12F}"/>
          </ac:spMkLst>
        </pc:spChg>
        <pc:spChg chg="add">
          <ac:chgData name="Michele Linardi" userId="212745de-6f4c-463e-b919-dbfcfc966402" providerId="ADAL" clId="{FC1B41C1-6F71-41FE-8418-89742E33CAD4}" dt="2023-10-22T05:55:24.799" v="1399" actId="26606"/>
          <ac:spMkLst>
            <pc:docMk/>
            <pc:sldMk cId="189749010" sldId="283"/>
            <ac:spMk id="20" creationId="{245A9F99-D9B1-4094-A2E2-B90AC1DB7B9C}"/>
          </ac:spMkLst>
        </pc:spChg>
        <pc:spChg chg="add">
          <ac:chgData name="Michele Linardi" userId="212745de-6f4c-463e-b919-dbfcfc966402" providerId="ADAL" clId="{FC1B41C1-6F71-41FE-8418-89742E33CAD4}" dt="2023-10-22T05:55:24.799" v="1399" actId="26606"/>
          <ac:spMkLst>
            <pc:docMk/>
            <pc:sldMk cId="189749010" sldId="283"/>
            <ac:spMk id="21" creationId="{B7FAF607-473A-4A43-A23D-BBFF5C4117BB}"/>
          </ac:spMkLst>
        </pc:spChg>
        <pc:grpChg chg="add del">
          <ac:chgData name="Michele Linardi" userId="212745de-6f4c-463e-b919-dbfcfc966402" providerId="ADAL" clId="{FC1B41C1-6F71-41FE-8418-89742E33CAD4}" dt="2023-10-22T05:55:24.785" v="1398" actId="26606"/>
          <ac:grpSpMkLst>
            <pc:docMk/>
            <pc:sldMk cId="189749010" sldId="283"/>
            <ac:grpSpMk id="14" creationId="{25EE5136-01F1-466C-962D-BA9B4C6757AA}"/>
          </ac:grpSpMkLst>
        </pc:grpChg>
        <pc:grpChg chg="add">
          <ac:chgData name="Michele Linardi" userId="212745de-6f4c-463e-b919-dbfcfc966402" providerId="ADAL" clId="{FC1B41C1-6F71-41FE-8418-89742E33CAD4}" dt="2023-10-22T05:55:24.799" v="1399" actId="26606"/>
          <ac:grpSpMkLst>
            <pc:docMk/>
            <pc:sldMk cId="189749010" sldId="283"/>
            <ac:grpSpMk id="23" creationId="{C5F6476F-D303-44D3-B30F-1BA348F0F64A}"/>
          </ac:grpSpMkLst>
        </pc:grpChg>
        <pc:picChg chg="del">
          <ac:chgData name="Michele Linardi" userId="212745de-6f4c-463e-b919-dbfcfc966402" providerId="ADAL" clId="{FC1B41C1-6F71-41FE-8418-89742E33CAD4}" dt="2023-10-22T05:55:07.695" v="1396" actId="478"/>
          <ac:picMkLst>
            <pc:docMk/>
            <pc:sldMk cId="189749010" sldId="283"/>
            <ac:picMk id="4" creationId="{B863AE36-92E4-2C36-FC50-FDB6C37FC2DC}"/>
          </ac:picMkLst>
        </pc:picChg>
        <pc:picChg chg="add del">
          <ac:chgData name="Michele Linardi" userId="212745de-6f4c-463e-b919-dbfcfc966402" providerId="ADAL" clId="{FC1B41C1-6F71-41FE-8418-89742E33CAD4}" dt="2023-10-22T05:55:24.785" v="1398" actId="26606"/>
          <ac:picMkLst>
            <pc:docMk/>
            <pc:sldMk cId="189749010" sldId="283"/>
            <ac:picMk id="7" creationId="{E9A688C9-8EC3-C074-F708-65442EB41CAE}"/>
          </ac:picMkLst>
        </pc:picChg>
        <pc:picChg chg="add">
          <ac:chgData name="Michele Linardi" userId="212745de-6f4c-463e-b919-dbfcfc966402" providerId="ADAL" clId="{FC1B41C1-6F71-41FE-8418-89742E33CAD4}" dt="2023-10-22T05:55:24.799" v="1399" actId="26606"/>
          <ac:picMkLst>
            <pc:docMk/>
            <pc:sldMk cId="189749010" sldId="283"/>
            <ac:picMk id="22" creationId="{D29A0819-267D-416B-DE3C-DAF2E10A6808}"/>
          </ac:picMkLst>
        </pc:picChg>
      </pc:sldChg>
      <pc:sldChg chg="modSp add mod">
        <pc:chgData name="Michele Linardi" userId="212745de-6f4c-463e-b919-dbfcfc966402" providerId="ADAL" clId="{FC1B41C1-6F71-41FE-8418-89742E33CAD4}" dt="2023-10-22T05:54:25.603" v="1358" actId="20577"/>
        <pc:sldMkLst>
          <pc:docMk/>
          <pc:sldMk cId="2185537260" sldId="284"/>
        </pc:sldMkLst>
        <pc:spChg chg="mod">
          <ac:chgData name="Michele Linardi" userId="212745de-6f4c-463e-b919-dbfcfc966402" providerId="ADAL" clId="{FC1B41C1-6F71-41FE-8418-89742E33CAD4}" dt="2023-10-22T05:54:25.603" v="1358" actId="20577"/>
          <ac:spMkLst>
            <pc:docMk/>
            <pc:sldMk cId="2185537260" sldId="284"/>
            <ac:spMk id="3" creationId="{74FC633B-CCD0-EDA8-8C7B-E6D0954D9C2C}"/>
          </ac:spMkLst>
        </pc:spChg>
      </pc:sldChg>
      <pc:sldChg chg="modSp add mod">
        <pc:chgData name="Michele Linardi" userId="212745de-6f4c-463e-b919-dbfcfc966402" providerId="ADAL" clId="{FC1B41C1-6F71-41FE-8418-89742E33CAD4}" dt="2023-10-22T05:56:55.717" v="1416" actId="113"/>
        <pc:sldMkLst>
          <pc:docMk/>
          <pc:sldMk cId="3997610120" sldId="285"/>
        </pc:sldMkLst>
        <pc:spChg chg="mod">
          <ac:chgData name="Michele Linardi" userId="212745de-6f4c-463e-b919-dbfcfc966402" providerId="ADAL" clId="{FC1B41C1-6F71-41FE-8418-89742E33CAD4}" dt="2023-10-22T05:56:55.717" v="1416" actId="113"/>
          <ac:spMkLst>
            <pc:docMk/>
            <pc:sldMk cId="3997610120" sldId="285"/>
            <ac:spMk id="3" creationId="{74FC633B-CCD0-EDA8-8C7B-E6D0954D9C2C}"/>
          </ac:spMkLst>
        </pc:spChg>
      </pc:sldChg>
      <pc:sldChg chg="modSp add mod">
        <pc:chgData name="Michele Linardi" userId="212745de-6f4c-463e-b919-dbfcfc966402" providerId="ADAL" clId="{FC1B41C1-6F71-41FE-8418-89742E33CAD4}" dt="2023-10-22T06:07:16.808" v="1567" actId="20577"/>
        <pc:sldMkLst>
          <pc:docMk/>
          <pc:sldMk cId="2557076223" sldId="286"/>
        </pc:sldMkLst>
        <pc:spChg chg="mod">
          <ac:chgData name="Michele Linardi" userId="212745de-6f4c-463e-b919-dbfcfc966402" providerId="ADAL" clId="{FC1B41C1-6F71-41FE-8418-89742E33CAD4}" dt="2023-10-22T06:07:16.808" v="1567" actId="20577"/>
          <ac:spMkLst>
            <pc:docMk/>
            <pc:sldMk cId="2557076223" sldId="286"/>
            <ac:spMk id="3" creationId="{E3A207B7-BD55-6ACA-5FBF-2814D9DDC73D}"/>
          </ac:spMkLst>
        </pc:spChg>
      </pc:sldChg>
      <pc:sldChg chg="addSp modSp new mod">
        <pc:chgData name="Michele Linardi" userId="212745de-6f4c-463e-b919-dbfcfc966402" providerId="ADAL" clId="{FC1B41C1-6F71-41FE-8418-89742E33CAD4}" dt="2023-10-22T06:20:59.351" v="2062" actId="20577"/>
        <pc:sldMkLst>
          <pc:docMk/>
          <pc:sldMk cId="804732348" sldId="287"/>
        </pc:sldMkLst>
        <pc:spChg chg="mod">
          <ac:chgData name="Michele Linardi" userId="212745de-6f4c-463e-b919-dbfcfc966402" providerId="ADAL" clId="{FC1B41C1-6F71-41FE-8418-89742E33CAD4}" dt="2023-10-22T06:13:37.788" v="1944" actId="20577"/>
          <ac:spMkLst>
            <pc:docMk/>
            <pc:sldMk cId="804732348" sldId="287"/>
            <ac:spMk id="2" creationId="{502EE40B-C13E-1862-98AF-F260035F1A65}"/>
          </ac:spMkLst>
        </pc:spChg>
        <pc:spChg chg="mod">
          <ac:chgData name="Michele Linardi" userId="212745de-6f4c-463e-b919-dbfcfc966402" providerId="ADAL" clId="{FC1B41C1-6F71-41FE-8418-89742E33CAD4}" dt="2023-10-22T06:20:59.351" v="2062" actId="20577"/>
          <ac:spMkLst>
            <pc:docMk/>
            <pc:sldMk cId="804732348" sldId="287"/>
            <ac:spMk id="3" creationId="{ADF22DE5-5D0A-5DC2-DCE0-68055E431142}"/>
          </ac:spMkLst>
        </pc:spChg>
        <pc:picChg chg="add mod">
          <ac:chgData name="Michele Linardi" userId="212745de-6f4c-463e-b919-dbfcfc966402" providerId="ADAL" clId="{FC1B41C1-6F71-41FE-8418-89742E33CAD4}" dt="2023-10-22T06:13:40.114" v="1946" actId="1076"/>
          <ac:picMkLst>
            <pc:docMk/>
            <pc:sldMk cId="804732348" sldId="287"/>
            <ac:picMk id="4" creationId="{9E59D888-1B5F-C016-CB57-1E28BD22C328}"/>
          </ac:picMkLst>
        </pc:picChg>
      </pc:sldChg>
      <pc:sldChg chg="add del">
        <pc:chgData name="Michele Linardi" userId="212745de-6f4c-463e-b919-dbfcfc966402" providerId="ADAL" clId="{FC1B41C1-6F71-41FE-8418-89742E33CAD4}" dt="2023-10-22T07:16:46.442" v="2166"/>
        <pc:sldMkLst>
          <pc:docMk/>
          <pc:sldMk cId="23121745" sldId="288"/>
        </pc:sldMkLst>
      </pc:sldChg>
      <pc:sldChg chg="addSp delSp modSp new mod">
        <pc:chgData name="Michele Linardi" userId="212745de-6f4c-463e-b919-dbfcfc966402" providerId="ADAL" clId="{FC1B41C1-6F71-41FE-8418-89742E33CAD4}" dt="2023-10-22T22:16:03.474" v="3185" actId="20577"/>
        <pc:sldMkLst>
          <pc:docMk/>
          <pc:sldMk cId="1218616631" sldId="288"/>
        </pc:sldMkLst>
        <pc:spChg chg="mod">
          <ac:chgData name="Michele Linardi" userId="212745de-6f4c-463e-b919-dbfcfc966402" providerId="ADAL" clId="{FC1B41C1-6F71-41FE-8418-89742E33CAD4}" dt="2023-10-22T21:16:47.338" v="3052" actId="20577"/>
          <ac:spMkLst>
            <pc:docMk/>
            <pc:sldMk cId="1218616631" sldId="288"/>
            <ac:spMk id="2" creationId="{E84EE3A8-8ACA-8C3B-B14B-128E597A170D}"/>
          </ac:spMkLst>
        </pc:spChg>
        <pc:spChg chg="mod">
          <ac:chgData name="Michele Linardi" userId="212745de-6f4c-463e-b919-dbfcfc966402" providerId="ADAL" clId="{FC1B41C1-6F71-41FE-8418-89742E33CAD4}" dt="2023-10-22T22:16:03.474" v="3185" actId="20577"/>
          <ac:spMkLst>
            <pc:docMk/>
            <pc:sldMk cId="1218616631" sldId="288"/>
            <ac:spMk id="3" creationId="{880B1236-73E4-E3F8-1B6B-CBA3C6070981}"/>
          </ac:spMkLst>
        </pc:spChg>
        <pc:spChg chg="add del mod">
          <ac:chgData name="Michele Linardi" userId="212745de-6f4c-463e-b919-dbfcfc966402" providerId="ADAL" clId="{FC1B41C1-6F71-41FE-8418-89742E33CAD4}" dt="2023-10-22T21:44:23.585" v="3103" actId="478"/>
          <ac:spMkLst>
            <pc:docMk/>
            <pc:sldMk cId="1218616631" sldId="288"/>
            <ac:spMk id="4" creationId="{54E80A04-3107-BE68-7C70-34365BA260DA}"/>
          </ac:spMkLst>
        </pc:spChg>
        <pc:spChg chg="add del">
          <ac:chgData name="Michele Linardi" userId="212745de-6f4c-463e-b919-dbfcfc966402" providerId="ADAL" clId="{FC1B41C1-6F71-41FE-8418-89742E33CAD4}" dt="2023-10-22T21:44:28.139" v="3105"/>
          <ac:spMkLst>
            <pc:docMk/>
            <pc:sldMk cId="1218616631" sldId="288"/>
            <ac:spMk id="5" creationId="{8CBEC1C7-6D32-0FF3-6B3E-2882B893CCEE}"/>
          </ac:spMkLst>
        </pc:spChg>
      </pc:sldChg>
      <pc:sldChg chg="modSp add mod">
        <pc:chgData name="Michele Linardi" userId="212745de-6f4c-463e-b919-dbfcfc966402" providerId="ADAL" clId="{FC1B41C1-6F71-41FE-8418-89742E33CAD4}" dt="2023-10-22T22:21:55.423" v="3205" actId="113"/>
        <pc:sldMkLst>
          <pc:docMk/>
          <pc:sldMk cId="1178787092" sldId="289"/>
        </pc:sldMkLst>
        <pc:spChg chg="mod">
          <ac:chgData name="Michele Linardi" userId="212745de-6f4c-463e-b919-dbfcfc966402" providerId="ADAL" clId="{FC1B41C1-6F71-41FE-8418-89742E33CAD4}" dt="2023-10-22T22:21:55.423" v="3205" actId="113"/>
          <ac:spMkLst>
            <pc:docMk/>
            <pc:sldMk cId="1178787092" sldId="289"/>
            <ac:spMk id="3" creationId="{31994E5C-072B-4468-C71F-B31A335E2C47}"/>
          </ac:spMkLst>
        </pc:spChg>
      </pc:sldChg>
      <pc:sldChg chg="new del">
        <pc:chgData name="Michele Linardi" userId="212745de-6f4c-463e-b919-dbfcfc966402" providerId="ADAL" clId="{FC1B41C1-6F71-41FE-8418-89742E33CAD4}" dt="2023-10-22T22:14:33.178" v="3170" actId="47"/>
        <pc:sldMkLst>
          <pc:docMk/>
          <pc:sldMk cId="2289526520" sldId="289"/>
        </pc:sldMkLst>
      </pc:sldChg>
      <pc:sldChg chg="modSp add mod">
        <pc:chgData name="Michele Linardi" userId="212745de-6f4c-463e-b919-dbfcfc966402" providerId="ADAL" clId="{FC1B41C1-6F71-41FE-8418-89742E33CAD4}" dt="2023-10-22T22:32:40.930" v="3289" actId="207"/>
        <pc:sldMkLst>
          <pc:docMk/>
          <pc:sldMk cId="2581158525" sldId="290"/>
        </pc:sldMkLst>
        <pc:spChg chg="mod">
          <ac:chgData name="Michele Linardi" userId="212745de-6f4c-463e-b919-dbfcfc966402" providerId="ADAL" clId="{FC1B41C1-6F71-41FE-8418-89742E33CAD4}" dt="2023-10-22T22:29:09.946" v="3213"/>
          <ac:spMkLst>
            <pc:docMk/>
            <pc:sldMk cId="2581158525" sldId="290"/>
            <ac:spMk id="2" creationId="{D6E5B228-5FBE-DB2C-E882-76434DF2EF41}"/>
          </ac:spMkLst>
        </pc:spChg>
        <pc:spChg chg="mod">
          <ac:chgData name="Michele Linardi" userId="212745de-6f4c-463e-b919-dbfcfc966402" providerId="ADAL" clId="{FC1B41C1-6F71-41FE-8418-89742E33CAD4}" dt="2023-10-22T22:32:40.930" v="3289" actId="207"/>
          <ac:spMkLst>
            <pc:docMk/>
            <pc:sldMk cId="2581158525" sldId="290"/>
            <ac:spMk id="3" creationId="{4231887C-3760-76F5-662C-38DA9F00E5E4}"/>
          </ac:spMkLst>
        </pc:spChg>
      </pc:sldChg>
      <pc:sldChg chg="addSp delSp modSp new mod">
        <pc:chgData name="Michele Linardi" userId="212745de-6f4c-463e-b919-dbfcfc966402" providerId="ADAL" clId="{FC1B41C1-6F71-41FE-8418-89742E33CAD4}" dt="2023-10-22T22:54:21.049" v="3485" actId="167"/>
        <pc:sldMkLst>
          <pc:docMk/>
          <pc:sldMk cId="1398509724" sldId="291"/>
        </pc:sldMkLst>
        <pc:spChg chg="mod">
          <ac:chgData name="Michele Linardi" userId="212745de-6f4c-463e-b919-dbfcfc966402" providerId="ADAL" clId="{FC1B41C1-6F71-41FE-8418-89742E33CAD4}" dt="2023-10-22T22:53:25.260" v="3475" actId="1076"/>
          <ac:spMkLst>
            <pc:docMk/>
            <pc:sldMk cId="1398509724" sldId="291"/>
            <ac:spMk id="2" creationId="{AF71E2BE-AC9F-B6C2-4255-5EDED76153BA}"/>
          </ac:spMkLst>
        </pc:spChg>
        <pc:spChg chg="del">
          <ac:chgData name="Michele Linardi" userId="212745de-6f4c-463e-b919-dbfcfc966402" providerId="ADAL" clId="{FC1B41C1-6F71-41FE-8418-89742E33CAD4}" dt="2023-10-22T22:38:04.632" v="3305"/>
          <ac:spMkLst>
            <pc:docMk/>
            <pc:sldMk cId="1398509724" sldId="291"/>
            <ac:spMk id="3" creationId="{85C34747-94F9-B99E-EA17-28BA64308B41}"/>
          </ac:spMkLst>
        </pc:spChg>
        <pc:spChg chg="add mod">
          <ac:chgData name="Michele Linardi" userId="212745de-6f4c-463e-b919-dbfcfc966402" providerId="ADAL" clId="{FC1B41C1-6F71-41FE-8418-89742E33CAD4}" dt="2023-10-22T22:48:36.701" v="3445" actId="1076"/>
          <ac:spMkLst>
            <pc:docMk/>
            <pc:sldMk cId="1398509724" sldId="291"/>
            <ac:spMk id="5" creationId="{271E550B-79D4-0E1A-BAD3-C95960A2FBCE}"/>
          </ac:spMkLst>
        </pc:spChg>
        <pc:spChg chg="add del mod">
          <ac:chgData name="Michele Linardi" userId="212745de-6f4c-463e-b919-dbfcfc966402" providerId="ADAL" clId="{FC1B41C1-6F71-41FE-8418-89742E33CAD4}" dt="2023-10-22T22:48:26.176" v="3441" actId="478"/>
          <ac:spMkLst>
            <pc:docMk/>
            <pc:sldMk cId="1398509724" sldId="291"/>
            <ac:spMk id="6" creationId="{9F0A09E8-FB68-62DE-6E43-B02DBD0C8ECD}"/>
          </ac:spMkLst>
        </pc:spChg>
        <pc:spChg chg="add mod ord">
          <ac:chgData name="Michele Linardi" userId="212745de-6f4c-463e-b919-dbfcfc966402" providerId="ADAL" clId="{FC1B41C1-6F71-41FE-8418-89742E33CAD4}" dt="2023-10-22T22:54:21.049" v="3485" actId="167"/>
          <ac:spMkLst>
            <pc:docMk/>
            <pc:sldMk cId="1398509724" sldId="291"/>
            <ac:spMk id="7" creationId="{21E4A6F8-160D-F7D5-15D1-73A5EC20B08E}"/>
          </ac:spMkLst>
        </pc:spChg>
        <pc:spChg chg="add mod">
          <ac:chgData name="Michele Linardi" userId="212745de-6f4c-463e-b919-dbfcfc966402" providerId="ADAL" clId="{FC1B41C1-6F71-41FE-8418-89742E33CAD4}" dt="2023-10-22T22:53:47.191" v="3483" actId="1076"/>
          <ac:spMkLst>
            <pc:docMk/>
            <pc:sldMk cId="1398509724" sldId="291"/>
            <ac:spMk id="8" creationId="{E62B3B26-A946-E668-394C-2398966D3C2D}"/>
          </ac:spMkLst>
        </pc:spChg>
        <pc:picChg chg="add del mod">
          <ac:chgData name="Michele Linardi" userId="212745de-6f4c-463e-b919-dbfcfc966402" providerId="ADAL" clId="{FC1B41C1-6F71-41FE-8418-89742E33CAD4}" dt="2023-10-22T22:48:22.482" v="3440" actId="478"/>
          <ac:picMkLst>
            <pc:docMk/>
            <pc:sldMk cId="1398509724" sldId="291"/>
            <ac:picMk id="2050" creationId="{A2CE7C26-8491-383B-D48B-8D1E971CDE05}"/>
          </ac:picMkLst>
        </pc:picChg>
        <pc:cxnChg chg="add mod">
          <ac:chgData name="Michele Linardi" userId="212745de-6f4c-463e-b919-dbfcfc966402" providerId="ADAL" clId="{FC1B41C1-6F71-41FE-8418-89742E33CAD4}" dt="2023-10-22T22:53:43.648" v="3482" actId="1076"/>
          <ac:cxnSpMkLst>
            <pc:docMk/>
            <pc:sldMk cId="1398509724" sldId="291"/>
            <ac:cxnSpMk id="9" creationId="{7EF26BC2-4A4C-57B6-6E12-7CFB148B1E44}"/>
          </ac:cxnSpMkLst>
        </pc:cxnChg>
      </pc:sldChg>
      <pc:sldChg chg="modSp new mod">
        <pc:chgData name="Michele Linardi" userId="212745de-6f4c-463e-b919-dbfcfc966402" providerId="ADAL" clId="{FC1B41C1-6F71-41FE-8418-89742E33CAD4}" dt="2023-10-22T22:46:58.117" v="3419" actId="207"/>
        <pc:sldMkLst>
          <pc:docMk/>
          <pc:sldMk cId="3369413840" sldId="292"/>
        </pc:sldMkLst>
        <pc:spChg chg="mod">
          <ac:chgData name="Michele Linardi" userId="212745de-6f4c-463e-b919-dbfcfc966402" providerId="ADAL" clId="{FC1B41C1-6F71-41FE-8418-89742E33CAD4}" dt="2023-10-22T22:40:33.196" v="3332" actId="947"/>
          <ac:spMkLst>
            <pc:docMk/>
            <pc:sldMk cId="3369413840" sldId="292"/>
            <ac:spMk id="2" creationId="{6BE067A0-710E-E657-343F-BF345BA42882}"/>
          </ac:spMkLst>
        </pc:spChg>
        <pc:spChg chg="mod">
          <ac:chgData name="Michele Linardi" userId="212745de-6f4c-463e-b919-dbfcfc966402" providerId="ADAL" clId="{FC1B41C1-6F71-41FE-8418-89742E33CAD4}" dt="2023-10-22T22:46:58.117" v="3419" actId="207"/>
          <ac:spMkLst>
            <pc:docMk/>
            <pc:sldMk cId="3369413840" sldId="292"/>
            <ac:spMk id="3" creationId="{D138B2D9-DCE8-8CB7-19D8-700C804A4769}"/>
          </ac:spMkLst>
        </pc:spChg>
      </pc:sldChg>
      <pc:sldChg chg="addSp modSp new mod">
        <pc:chgData name="Michele Linardi" userId="212745de-6f4c-463e-b919-dbfcfc966402" providerId="ADAL" clId="{FC1B41C1-6F71-41FE-8418-89742E33CAD4}" dt="2023-10-22T22:55:43.337" v="3505" actId="1076"/>
        <pc:sldMkLst>
          <pc:docMk/>
          <pc:sldMk cId="514695137" sldId="293"/>
        </pc:sldMkLst>
        <pc:spChg chg="mod">
          <ac:chgData name="Michele Linardi" userId="212745de-6f4c-463e-b919-dbfcfc966402" providerId="ADAL" clId="{FC1B41C1-6F71-41FE-8418-89742E33CAD4}" dt="2023-10-22T22:55:43.337" v="3505" actId="1076"/>
          <ac:spMkLst>
            <pc:docMk/>
            <pc:sldMk cId="514695137" sldId="293"/>
            <ac:spMk id="2" creationId="{DF8F09A5-6098-97A9-D734-2279CE5975AF}"/>
          </ac:spMkLst>
        </pc:spChg>
        <pc:spChg chg="mod">
          <ac:chgData name="Michele Linardi" userId="212745de-6f4c-463e-b919-dbfcfc966402" providerId="ADAL" clId="{FC1B41C1-6F71-41FE-8418-89742E33CAD4}" dt="2023-10-22T22:55:39.867" v="3504" actId="20577"/>
          <ac:spMkLst>
            <pc:docMk/>
            <pc:sldMk cId="514695137" sldId="293"/>
            <ac:spMk id="3" creationId="{BF711DAF-FE39-56E8-6A9E-739C0872AEB3}"/>
          </ac:spMkLst>
        </pc:spChg>
        <pc:spChg chg="add mod">
          <ac:chgData name="Michele Linardi" userId="212745de-6f4c-463e-b919-dbfcfc966402" providerId="ADAL" clId="{FC1B41C1-6F71-41FE-8418-89742E33CAD4}" dt="2023-10-22T22:55:35.373" v="3503"/>
          <ac:spMkLst>
            <pc:docMk/>
            <pc:sldMk cId="514695137" sldId="293"/>
            <ac:spMk id="4" creationId="{3D751FE2-A6B4-3D73-29E2-B93654183E18}"/>
          </ac:spMkLst>
        </pc:spChg>
      </pc:sldChg>
    </pc:docChg>
  </pc:docChgLst>
  <pc:docChgLst>
    <pc:chgData name="Michele Linardi" userId="212745de-6f4c-463e-b919-dbfcfc966402" providerId="ADAL" clId="{5F0AE523-FF01-48BB-9C8B-F9091FD4E19B}"/>
    <pc:docChg chg="undo custSel addSld delSld modSld sldOrd">
      <pc:chgData name="Michele Linardi" userId="212745de-6f4c-463e-b919-dbfcfc966402" providerId="ADAL" clId="{5F0AE523-FF01-48BB-9C8B-F9091FD4E19B}" dt="2023-11-10T06:25:42.228" v="4544" actId="20577"/>
      <pc:docMkLst>
        <pc:docMk/>
      </pc:docMkLst>
      <pc:sldChg chg="addSp delSp modSp">
        <pc:chgData name="Michele Linardi" userId="212745de-6f4c-463e-b919-dbfcfc966402" providerId="ADAL" clId="{5F0AE523-FF01-48BB-9C8B-F9091FD4E19B}" dt="2023-11-07T12:00:06.527" v="216" actId="21"/>
        <pc:sldMkLst>
          <pc:docMk/>
          <pc:sldMk cId="1175082408" sldId="257"/>
        </pc:sldMkLst>
        <pc:picChg chg="add del">
          <ac:chgData name="Michele Linardi" userId="212745de-6f4c-463e-b919-dbfcfc966402" providerId="ADAL" clId="{5F0AE523-FF01-48BB-9C8B-F9091FD4E19B}" dt="2023-11-07T12:00:06.527" v="216" actId="21"/>
          <ac:picMkLst>
            <pc:docMk/>
            <pc:sldMk cId="1175082408" sldId="257"/>
            <ac:picMk id="1026" creationId="{AEAFD9DB-B1FC-D6CE-7FF2-F4B004FA3BBA}"/>
          </ac:picMkLst>
        </pc:picChg>
        <pc:picChg chg="mod">
          <ac:chgData name="Michele Linardi" userId="212745de-6f4c-463e-b919-dbfcfc966402" providerId="ADAL" clId="{5F0AE523-FF01-48BB-9C8B-F9091FD4E19B}" dt="2023-11-07T08:27:08.958" v="55" actId="1036"/>
          <ac:picMkLst>
            <pc:docMk/>
            <pc:sldMk cId="1175082408" sldId="257"/>
            <ac:picMk id="2050" creationId="{12DDCD62-C84C-A42A-273E-03CFCCD85B40}"/>
          </ac:picMkLst>
        </pc:picChg>
      </pc:sldChg>
      <pc:sldChg chg="addSp modSp mod">
        <pc:chgData name="Michele Linardi" userId="212745de-6f4c-463e-b919-dbfcfc966402" providerId="ADAL" clId="{5F0AE523-FF01-48BB-9C8B-F9091FD4E19B}" dt="2023-11-10T06:25:42.228" v="4544" actId="20577"/>
        <pc:sldMkLst>
          <pc:docMk/>
          <pc:sldMk cId="3649159143" sldId="261"/>
        </pc:sldMkLst>
        <pc:spChg chg="mod">
          <ac:chgData name="Michele Linardi" userId="212745de-6f4c-463e-b919-dbfcfc966402" providerId="ADAL" clId="{5F0AE523-FF01-48BB-9C8B-F9091FD4E19B}" dt="2023-11-10T06:25:42.228" v="4544" actId="20577"/>
          <ac:spMkLst>
            <pc:docMk/>
            <pc:sldMk cId="3649159143" sldId="261"/>
            <ac:spMk id="3" creationId="{C5CC9056-0F4F-0F55-7838-347F27D88A17}"/>
          </ac:spMkLst>
        </pc:spChg>
        <pc:picChg chg="add mod">
          <ac:chgData name="Michele Linardi" userId="212745de-6f4c-463e-b919-dbfcfc966402" providerId="ADAL" clId="{5F0AE523-FF01-48BB-9C8B-F9091FD4E19B}" dt="2023-11-07T12:00:39.920" v="225" actId="1076"/>
          <ac:picMkLst>
            <pc:docMk/>
            <pc:sldMk cId="3649159143" sldId="261"/>
            <ac:picMk id="4" creationId="{BF53E596-06F2-F0C9-7FBA-4FC84756E38F}"/>
          </ac:picMkLst>
        </pc:picChg>
      </pc:sldChg>
      <pc:sldChg chg="addSp modSp new mod">
        <pc:chgData name="Michele Linardi" userId="212745de-6f4c-463e-b919-dbfcfc966402" providerId="ADAL" clId="{5F0AE523-FF01-48BB-9C8B-F9091FD4E19B}" dt="2023-11-07T12:04:17.672" v="350" actId="1076"/>
        <pc:sldMkLst>
          <pc:docMk/>
          <pc:sldMk cId="459975431" sldId="262"/>
        </pc:sldMkLst>
        <pc:spChg chg="mod">
          <ac:chgData name="Michele Linardi" userId="212745de-6f4c-463e-b919-dbfcfc966402" providerId="ADAL" clId="{5F0AE523-FF01-48BB-9C8B-F9091FD4E19B}" dt="2023-11-07T12:02:54.761" v="254" actId="20577"/>
          <ac:spMkLst>
            <pc:docMk/>
            <pc:sldMk cId="459975431" sldId="262"/>
            <ac:spMk id="2" creationId="{2503D86E-6A29-D94C-4B2C-300D93ABA76E}"/>
          </ac:spMkLst>
        </pc:spChg>
        <pc:spChg chg="mod">
          <ac:chgData name="Michele Linardi" userId="212745de-6f4c-463e-b919-dbfcfc966402" providerId="ADAL" clId="{5F0AE523-FF01-48BB-9C8B-F9091FD4E19B}" dt="2023-11-07T12:04:15.281" v="349" actId="1076"/>
          <ac:spMkLst>
            <pc:docMk/>
            <pc:sldMk cId="459975431" sldId="262"/>
            <ac:spMk id="3" creationId="{ED30976A-7B67-B13D-0A9A-BDF61436E61D}"/>
          </ac:spMkLst>
        </pc:spChg>
        <pc:picChg chg="add mod">
          <ac:chgData name="Michele Linardi" userId="212745de-6f4c-463e-b919-dbfcfc966402" providerId="ADAL" clId="{5F0AE523-FF01-48BB-9C8B-F9091FD4E19B}" dt="2023-11-07T12:04:17.672" v="350" actId="1076"/>
          <ac:picMkLst>
            <pc:docMk/>
            <pc:sldMk cId="459975431" sldId="262"/>
            <ac:picMk id="5" creationId="{2A3813BB-F2D9-27C8-D94C-DB92D2AD2921}"/>
          </ac:picMkLst>
        </pc:picChg>
      </pc:sldChg>
      <pc:sldChg chg="modSp new mod">
        <pc:chgData name="Michele Linardi" userId="212745de-6f4c-463e-b919-dbfcfc966402" providerId="ADAL" clId="{5F0AE523-FF01-48BB-9C8B-F9091FD4E19B}" dt="2023-11-08T11:13:27.022" v="640" actId="20577"/>
        <pc:sldMkLst>
          <pc:docMk/>
          <pc:sldMk cId="377450128" sldId="263"/>
        </pc:sldMkLst>
        <pc:spChg chg="mod">
          <ac:chgData name="Michele Linardi" userId="212745de-6f4c-463e-b919-dbfcfc966402" providerId="ADAL" clId="{5F0AE523-FF01-48BB-9C8B-F9091FD4E19B}" dt="2023-11-08T11:07:18.866" v="513" actId="207"/>
          <ac:spMkLst>
            <pc:docMk/>
            <pc:sldMk cId="377450128" sldId="263"/>
            <ac:spMk id="2" creationId="{A6652302-99C5-97E1-5A9D-21876881F5CE}"/>
          </ac:spMkLst>
        </pc:spChg>
        <pc:spChg chg="mod">
          <ac:chgData name="Michele Linardi" userId="212745de-6f4c-463e-b919-dbfcfc966402" providerId="ADAL" clId="{5F0AE523-FF01-48BB-9C8B-F9091FD4E19B}" dt="2023-11-08T11:13:27.022" v="640" actId="20577"/>
          <ac:spMkLst>
            <pc:docMk/>
            <pc:sldMk cId="377450128" sldId="263"/>
            <ac:spMk id="3" creationId="{BF269FDD-96B9-282A-1A34-1BAE8D5B7A7B}"/>
          </ac:spMkLst>
        </pc:spChg>
      </pc:sldChg>
      <pc:sldChg chg="addSp modSp new mod">
        <pc:chgData name="Michele Linardi" userId="212745de-6f4c-463e-b919-dbfcfc966402" providerId="ADAL" clId="{5F0AE523-FF01-48BB-9C8B-F9091FD4E19B}" dt="2023-11-08T13:43:51.695" v="752" actId="20577"/>
        <pc:sldMkLst>
          <pc:docMk/>
          <pc:sldMk cId="3755418338" sldId="264"/>
        </pc:sldMkLst>
        <pc:spChg chg="mod">
          <ac:chgData name="Michele Linardi" userId="212745de-6f4c-463e-b919-dbfcfc966402" providerId="ADAL" clId="{5F0AE523-FF01-48BB-9C8B-F9091FD4E19B}" dt="2023-11-08T13:43:51.695" v="752" actId="20577"/>
          <ac:spMkLst>
            <pc:docMk/>
            <pc:sldMk cId="3755418338" sldId="264"/>
            <ac:spMk id="2" creationId="{61617E43-4590-9B22-1D7C-D1C500B2073E}"/>
          </ac:spMkLst>
        </pc:spChg>
        <pc:spChg chg="mod">
          <ac:chgData name="Michele Linardi" userId="212745de-6f4c-463e-b919-dbfcfc966402" providerId="ADAL" clId="{5F0AE523-FF01-48BB-9C8B-F9091FD4E19B}" dt="2023-11-08T13:42:53.528" v="733" actId="20577"/>
          <ac:spMkLst>
            <pc:docMk/>
            <pc:sldMk cId="3755418338" sldId="264"/>
            <ac:spMk id="3" creationId="{A2D10D66-AA22-869D-77E0-7A16A271FD48}"/>
          </ac:spMkLst>
        </pc:spChg>
        <pc:spChg chg="add mod">
          <ac:chgData name="Michele Linardi" userId="212745de-6f4c-463e-b919-dbfcfc966402" providerId="ADAL" clId="{5F0AE523-FF01-48BB-9C8B-F9091FD4E19B}" dt="2023-11-08T13:43:11.872" v="738" actId="1076"/>
          <ac:spMkLst>
            <pc:docMk/>
            <pc:sldMk cId="3755418338" sldId="264"/>
            <ac:spMk id="5" creationId="{DAE41DD8-B1B4-B9F5-8660-A921AF546A6D}"/>
          </ac:spMkLst>
        </pc:spChg>
        <pc:spChg chg="add mod">
          <ac:chgData name="Michele Linardi" userId="212745de-6f4c-463e-b919-dbfcfc966402" providerId="ADAL" clId="{5F0AE523-FF01-48BB-9C8B-F9091FD4E19B}" dt="2023-11-08T13:43:08.027" v="737" actId="1076"/>
          <ac:spMkLst>
            <pc:docMk/>
            <pc:sldMk cId="3755418338" sldId="264"/>
            <ac:spMk id="7" creationId="{35E8A5CF-BF39-E57A-D146-723EB4BCB1CF}"/>
          </ac:spMkLst>
        </pc:spChg>
        <pc:picChg chg="add mod">
          <ac:chgData name="Michele Linardi" userId="212745de-6f4c-463e-b919-dbfcfc966402" providerId="ADAL" clId="{5F0AE523-FF01-48BB-9C8B-F9091FD4E19B}" dt="2023-11-08T13:42:58.588" v="734" actId="1076"/>
          <ac:picMkLst>
            <pc:docMk/>
            <pc:sldMk cId="3755418338" sldId="264"/>
            <ac:picMk id="1026" creationId="{2A814C6B-739E-9228-1A34-DA2E3BE30118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1584072865" sldId="265"/>
        </pc:sldMkLst>
      </pc:sldChg>
      <pc:sldChg chg="modSp new mod">
        <pc:chgData name="Michele Linardi" userId="212745de-6f4c-463e-b919-dbfcfc966402" providerId="ADAL" clId="{5F0AE523-FF01-48BB-9C8B-F9091FD4E19B}" dt="2023-11-08T13:44:19.748" v="765" actId="20577"/>
        <pc:sldMkLst>
          <pc:docMk/>
          <pc:sldMk cId="2929590356" sldId="265"/>
        </pc:sldMkLst>
        <pc:spChg chg="mod">
          <ac:chgData name="Michele Linardi" userId="212745de-6f4c-463e-b919-dbfcfc966402" providerId="ADAL" clId="{5F0AE523-FF01-48BB-9C8B-F9091FD4E19B}" dt="2023-11-08T13:43:46.417" v="746" actId="20577"/>
          <ac:spMkLst>
            <pc:docMk/>
            <pc:sldMk cId="2929590356" sldId="265"/>
            <ac:spMk id="2" creationId="{BD976E9C-C2FB-DF7C-5A97-61FAC4EB2175}"/>
          </ac:spMkLst>
        </pc:spChg>
        <pc:spChg chg="mod">
          <ac:chgData name="Michele Linardi" userId="212745de-6f4c-463e-b919-dbfcfc966402" providerId="ADAL" clId="{5F0AE523-FF01-48BB-9C8B-F9091FD4E19B}" dt="2023-11-08T13:44:19.748" v="765" actId="20577"/>
          <ac:spMkLst>
            <pc:docMk/>
            <pc:sldMk cId="2929590356" sldId="265"/>
            <ac:spMk id="3" creationId="{5266A7DB-9719-5201-B6D2-4D638034A16D}"/>
          </ac:spMkLst>
        </pc:sp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1870762526" sldId="266"/>
        </pc:sldMkLst>
      </pc:sldChg>
      <pc:sldChg chg="addSp delSp modSp new mod">
        <pc:chgData name="Michele Linardi" userId="212745de-6f4c-463e-b919-dbfcfc966402" providerId="ADAL" clId="{5F0AE523-FF01-48BB-9C8B-F9091FD4E19B}" dt="2023-11-08T14:06:44.462" v="1359" actId="1076"/>
        <pc:sldMkLst>
          <pc:docMk/>
          <pc:sldMk cId="2201237986" sldId="266"/>
        </pc:sldMkLst>
        <pc:spChg chg="mod">
          <ac:chgData name="Michele Linardi" userId="212745de-6f4c-463e-b919-dbfcfc966402" providerId="ADAL" clId="{5F0AE523-FF01-48BB-9C8B-F9091FD4E19B}" dt="2023-11-08T13:47:10.982" v="848" actId="20577"/>
          <ac:spMkLst>
            <pc:docMk/>
            <pc:sldMk cId="2201237986" sldId="266"/>
            <ac:spMk id="2" creationId="{A202A56C-AC0F-00E0-7733-2442EB0D76FA}"/>
          </ac:spMkLst>
        </pc:spChg>
        <pc:spChg chg="del">
          <ac:chgData name="Michele Linardi" userId="212745de-6f4c-463e-b919-dbfcfc966402" providerId="ADAL" clId="{5F0AE523-FF01-48BB-9C8B-F9091FD4E19B}" dt="2023-11-08T13:47:13.693" v="849" actId="478"/>
          <ac:spMkLst>
            <pc:docMk/>
            <pc:sldMk cId="2201237986" sldId="266"/>
            <ac:spMk id="3" creationId="{2F710872-0B0C-5DBB-55C6-E3A2154AD537}"/>
          </ac:spMkLst>
        </pc:spChg>
        <pc:spChg chg="add mod">
          <ac:chgData name="Michele Linardi" userId="212745de-6f4c-463e-b919-dbfcfc966402" providerId="ADAL" clId="{5F0AE523-FF01-48BB-9C8B-F9091FD4E19B}" dt="2023-11-08T13:57:30.868" v="867" actId="164"/>
          <ac:spMkLst>
            <pc:docMk/>
            <pc:sldMk cId="2201237986" sldId="266"/>
            <ac:spMk id="6" creationId="{57A99958-5242-82E6-AFB8-B5A3C13FEA0E}"/>
          </ac:spMkLst>
        </pc:spChg>
        <pc:spChg chg="add mod">
          <ac:chgData name="Michele Linardi" userId="212745de-6f4c-463e-b919-dbfcfc966402" providerId="ADAL" clId="{5F0AE523-FF01-48BB-9C8B-F9091FD4E19B}" dt="2023-11-08T14:06:44.462" v="1359" actId="1076"/>
          <ac:spMkLst>
            <pc:docMk/>
            <pc:sldMk cId="2201237986" sldId="266"/>
            <ac:spMk id="9" creationId="{BB9FCEFC-4B6C-284F-3354-CA0E6B7C697C}"/>
          </ac:spMkLst>
        </pc:spChg>
        <pc:grpChg chg="add mod">
          <ac:chgData name="Michele Linardi" userId="212745de-6f4c-463e-b919-dbfcfc966402" providerId="ADAL" clId="{5F0AE523-FF01-48BB-9C8B-F9091FD4E19B}" dt="2023-11-08T13:57:33.948" v="868" actId="1076"/>
          <ac:grpSpMkLst>
            <pc:docMk/>
            <pc:sldMk cId="2201237986" sldId="266"/>
            <ac:grpSpMk id="7" creationId="{84EB27AA-EAC1-0BCF-30B4-4D2398F88CFC}"/>
          </ac:grpSpMkLst>
        </pc:grpChg>
        <pc:picChg chg="add mod modCrop">
          <ac:chgData name="Michele Linardi" userId="212745de-6f4c-463e-b919-dbfcfc966402" providerId="ADAL" clId="{5F0AE523-FF01-48BB-9C8B-F9091FD4E19B}" dt="2023-11-08T13:57:30.868" v="867" actId="164"/>
          <ac:picMkLst>
            <pc:docMk/>
            <pc:sldMk cId="2201237986" sldId="266"/>
            <ac:picMk id="5" creationId="{8655B72B-3174-F748-206D-962063FC56C7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2797147203" sldId="267"/>
        </pc:sldMkLst>
      </pc:sldChg>
      <pc:sldChg chg="addSp delSp modSp new mod setBg">
        <pc:chgData name="Michele Linardi" userId="212745de-6f4c-463e-b919-dbfcfc966402" providerId="ADAL" clId="{5F0AE523-FF01-48BB-9C8B-F9091FD4E19B}" dt="2023-11-08T13:47:01.067" v="815" actId="20577"/>
        <pc:sldMkLst>
          <pc:docMk/>
          <pc:sldMk cId="2813135307" sldId="267"/>
        </pc:sldMkLst>
        <pc:spChg chg="del">
          <ac:chgData name="Michele Linardi" userId="212745de-6f4c-463e-b919-dbfcfc966402" providerId="ADAL" clId="{5F0AE523-FF01-48BB-9C8B-F9091FD4E19B}" dt="2023-11-08T13:46:11.643" v="769" actId="478"/>
          <ac:spMkLst>
            <pc:docMk/>
            <pc:sldMk cId="2813135307" sldId="267"/>
            <ac:spMk id="2" creationId="{72FDC813-D9EA-A070-9365-C169A15E1D56}"/>
          </ac:spMkLst>
        </pc:spChg>
        <pc:spChg chg="del">
          <ac:chgData name="Michele Linardi" userId="212745de-6f4c-463e-b919-dbfcfc966402" providerId="ADAL" clId="{5F0AE523-FF01-48BB-9C8B-F9091FD4E19B}" dt="2023-11-08T13:46:10.704" v="768" actId="478"/>
          <ac:spMkLst>
            <pc:docMk/>
            <pc:sldMk cId="2813135307" sldId="267"/>
            <ac:spMk id="3" creationId="{60B0139A-12C5-3FA3-100D-7ADCC29D78DE}"/>
          </ac:spMkLst>
        </pc:spChg>
        <pc:spChg chg="add mod">
          <ac:chgData name="Michele Linardi" userId="212745de-6f4c-463e-b919-dbfcfc966402" providerId="ADAL" clId="{5F0AE523-FF01-48BB-9C8B-F9091FD4E19B}" dt="2023-11-08T13:47:01.067" v="815" actId="20577"/>
          <ac:spMkLst>
            <pc:docMk/>
            <pc:sldMk cId="2813135307" sldId="267"/>
            <ac:spMk id="4" creationId="{7799769F-E2AD-3A17-0719-7113202B4027}"/>
          </ac:spMkLst>
        </pc:spChg>
        <pc:spChg chg="add del">
          <ac:chgData name="Michele Linardi" userId="212745de-6f4c-463e-b919-dbfcfc966402" providerId="ADAL" clId="{5F0AE523-FF01-48BB-9C8B-F9091FD4E19B}" dt="2023-11-08T13:46:35.015" v="802" actId="26606"/>
          <ac:spMkLst>
            <pc:docMk/>
            <pc:sldMk cId="2813135307" sldId="267"/>
            <ac:spMk id="9" creationId="{09588DA8-065E-4F6F-8EFD-43104AB2E0CF}"/>
          </ac:spMkLst>
        </pc:spChg>
        <pc:spChg chg="add del">
          <ac:chgData name="Michele Linardi" userId="212745de-6f4c-463e-b919-dbfcfc966402" providerId="ADAL" clId="{5F0AE523-FF01-48BB-9C8B-F9091FD4E19B}" dt="2023-11-08T13:46:32.345" v="798" actId="26606"/>
          <ac:spMkLst>
            <pc:docMk/>
            <pc:sldMk cId="2813135307" sldId="267"/>
            <ac:spMk id="10" creationId="{04812C46-200A-4DEB-A05E-3ED6C68C2387}"/>
          </ac:spMkLst>
        </pc:spChg>
        <pc:spChg chg="add del">
          <ac:chgData name="Michele Linardi" userId="212745de-6f4c-463e-b919-dbfcfc966402" providerId="ADAL" clId="{5F0AE523-FF01-48BB-9C8B-F9091FD4E19B}" dt="2023-11-08T13:46:35.015" v="802" actId="26606"/>
          <ac:spMkLst>
            <pc:docMk/>
            <pc:sldMk cId="2813135307" sldId="267"/>
            <ac:spMk id="11" creationId="{C4285719-470E-454C-AF62-8323075F1F5B}"/>
          </ac:spMkLst>
        </pc:spChg>
        <pc:spChg chg="add del">
          <ac:chgData name="Michele Linardi" userId="212745de-6f4c-463e-b919-dbfcfc966402" providerId="ADAL" clId="{5F0AE523-FF01-48BB-9C8B-F9091FD4E19B}" dt="2023-11-08T13:46:32.345" v="798" actId="26606"/>
          <ac:spMkLst>
            <pc:docMk/>
            <pc:sldMk cId="2813135307" sldId="267"/>
            <ac:spMk id="12" creationId="{D1EA859B-E555-4109-94F3-6700E046E008}"/>
          </ac:spMkLst>
        </pc:spChg>
        <pc:spChg chg="add del">
          <ac:chgData name="Michele Linardi" userId="212745de-6f4c-463e-b919-dbfcfc966402" providerId="ADAL" clId="{5F0AE523-FF01-48BB-9C8B-F9091FD4E19B}" dt="2023-11-08T13:46:35.015" v="802" actId="26606"/>
          <ac:spMkLst>
            <pc:docMk/>
            <pc:sldMk cId="2813135307" sldId="267"/>
            <ac:spMk id="13" creationId="{CD9FE4EF-C4D8-49A0-B2FF-81D8DB7D8A24}"/>
          </ac:spMkLst>
        </pc:spChg>
        <pc:spChg chg="add del">
          <ac:chgData name="Michele Linardi" userId="212745de-6f4c-463e-b919-dbfcfc966402" providerId="ADAL" clId="{5F0AE523-FF01-48BB-9C8B-F9091FD4E19B}" dt="2023-11-08T13:46:34.248" v="800" actId="26606"/>
          <ac:spMkLst>
            <pc:docMk/>
            <pc:sldMk cId="2813135307" sldId="267"/>
            <ac:spMk id="14" creationId="{F13C74B1-5B17-4795-BED0-7140497B445A}"/>
          </ac:spMkLst>
        </pc:spChg>
        <pc:spChg chg="add del">
          <ac:chgData name="Michele Linardi" userId="212745de-6f4c-463e-b919-dbfcfc966402" providerId="ADAL" clId="{5F0AE523-FF01-48BB-9C8B-F9091FD4E19B}" dt="2023-11-08T13:46:34.248" v="800" actId="26606"/>
          <ac:spMkLst>
            <pc:docMk/>
            <pc:sldMk cId="2813135307" sldId="267"/>
            <ac:spMk id="15" creationId="{D4974D33-8DC5-464E-8C6D-BE58F0669C17}"/>
          </ac:spMkLst>
        </pc:spChg>
        <pc:spChg chg="add del">
          <ac:chgData name="Michele Linardi" userId="212745de-6f4c-463e-b919-dbfcfc966402" providerId="ADAL" clId="{5F0AE523-FF01-48BB-9C8B-F9091FD4E19B}" dt="2023-11-08T13:46:35.015" v="802" actId="26606"/>
          <ac:spMkLst>
            <pc:docMk/>
            <pc:sldMk cId="2813135307" sldId="267"/>
            <ac:spMk id="17" creationId="{D2B78728-A580-49A7-84F9-6EF6F583ADE0}"/>
          </ac:spMkLst>
        </pc:spChg>
        <pc:spChg chg="add del">
          <ac:chgData name="Michele Linardi" userId="212745de-6f4c-463e-b919-dbfcfc966402" providerId="ADAL" clId="{5F0AE523-FF01-48BB-9C8B-F9091FD4E19B}" dt="2023-11-08T13:46:35.015" v="802" actId="26606"/>
          <ac:spMkLst>
            <pc:docMk/>
            <pc:sldMk cId="2813135307" sldId="267"/>
            <ac:spMk id="18" creationId="{4300840D-0A0B-4512-BACA-B439D5B9C57C}"/>
          </ac:spMkLst>
        </pc:spChg>
        <pc:spChg chg="add del">
          <ac:chgData name="Michele Linardi" userId="212745de-6f4c-463e-b919-dbfcfc966402" providerId="ADAL" clId="{5F0AE523-FF01-48BB-9C8B-F9091FD4E19B}" dt="2023-11-08T13:46:35.015" v="802" actId="26606"/>
          <ac:spMkLst>
            <pc:docMk/>
            <pc:sldMk cId="2813135307" sldId="267"/>
            <ac:spMk id="19" creationId="{38FAA1A1-D861-433F-88FA-1E9D6FD31D11}"/>
          </ac:spMkLst>
        </pc:spChg>
        <pc:spChg chg="add del">
          <ac:chgData name="Michele Linardi" userId="212745de-6f4c-463e-b919-dbfcfc966402" providerId="ADAL" clId="{5F0AE523-FF01-48BB-9C8B-F9091FD4E19B}" dt="2023-11-08T13:46:35.015" v="802" actId="26606"/>
          <ac:spMkLst>
            <pc:docMk/>
            <pc:sldMk cId="2813135307" sldId="267"/>
            <ac:spMk id="21" creationId="{8D71EDA1-87BF-4D5D-AB79-F346FD19278A}"/>
          </ac:spMkLst>
        </pc:spChg>
        <pc:spChg chg="add del">
          <ac:chgData name="Michele Linardi" userId="212745de-6f4c-463e-b919-dbfcfc966402" providerId="ADAL" clId="{5F0AE523-FF01-48BB-9C8B-F9091FD4E19B}" dt="2023-11-08T13:46:36.731" v="804" actId="26606"/>
          <ac:spMkLst>
            <pc:docMk/>
            <pc:sldMk cId="2813135307" sldId="267"/>
            <ac:spMk id="23" creationId="{100EDD19-6802-4EC3-95CE-CFFAB042CFD6}"/>
          </ac:spMkLst>
        </pc:spChg>
        <pc:spChg chg="add del">
          <ac:chgData name="Michele Linardi" userId="212745de-6f4c-463e-b919-dbfcfc966402" providerId="ADAL" clId="{5F0AE523-FF01-48BB-9C8B-F9091FD4E19B}" dt="2023-11-08T13:46:36.731" v="804" actId="26606"/>
          <ac:spMkLst>
            <pc:docMk/>
            <pc:sldMk cId="2813135307" sldId="267"/>
            <ac:spMk id="24" creationId="{DB17E863-922E-4C26-BD64-E8FD41D28661}"/>
          </ac:spMkLst>
        </pc:spChg>
        <pc:spChg chg="add del">
          <ac:chgData name="Michele Linardi" userId="212745de-6f4c-463e-b919-dbfcfc966402" providerId="ADAL" clId="{5F0AE523-FF01-48BB-9C8B-F9091FD4E19B}" dt="2023-11-08T13:46:49.030" v="806" actId="26606"/>
          <ac:spMkLst>
            <pc:docMk/>
            <pc:sldMk cId="2813135307" sldId="267"/>
            <ac:spMk id="26" creationId="{F13C74B1-5B17-4795-BED0-7140497B445A}"/>
          </ac:spMkLst>
        </pc:spChg>
        <pc:spChg chg="add del">
          <ac:chgData name="Michele Linardi" userId="212745de-6f4c-463e-b919-dbfcfc966402" providerId="ADAL" clId="{5F0AE523-FF01-48BB-9C8B-F9091FD4E19B}" dt="2023-11-08T13:46:49.030" v="806" actId="26606"/>
          <ac:spMkLst>
            <pc:docMk/>
            <pc:sldMk cId="2813135307" sldId="267"/>
            <ac:spMk id="27" creationId="{D4974D33-8DC5-464E-8C6D-BE58F0669C17}"/>
          </ac:spMkLst>
        </pc:spChg>
        <pc:spChg chg="add">
          <ac:chgData name="Michele Linardi" userId="212745de-6f4c-463e-b919-dbfcfc966402" providerId="ADAL" clId="{5F0AE523-FF01-48BB-9C8B-F9091FD4E19B}" dt="2023-11-08T13:46:49.030" v="807" actId="26606"/>
          <ac:spMkLst>
            <pc:docMk/>
            <pc:sldMk cId="2813135307" sldId="267"/>
            <ac:spMk id="30" creationId="{C0763A76-9F1C-4FC5-82B7-DD475DA461B2}"/>
          </ac:spMkLst>
        </pc:spChg>
        <pc:spChg chg="add">
          <ac:chgData name="Michele Linardi" userId="212745de-6f4c-463e-b919-dbfcfc966402" providerId="ADAL" clId="{5F0AE523-FF01-48BB-9C8B-F9091FD4E19B}" dt="2023-11-08T13:46:49.030" v="807" actId="26606"/>
          <ac:spMkLst>
            <pc:docMk/>
            <pc:sldMk cId="2813135307" sldId="267"/>
            <ac:spMk id="31" creationId="{E81BF4F6-F2CF-4984-9D14-D6966D92F99F}"/>
          </ac:spMkLst>
        </pc:spChg>
        <pc:picChg chg="add del">
          <ac:chgData name="Michele Linardi" userId="212745de-6f4c-463e-b919-dbfcfc966402" providerId="ADAL" clId="{5F0AE523-FF01-48BB-9C8B-F9091FD4E19B}" dt="2023-11-08T13:46:32.345" v="798" actId="26606"/>
          <ac:picMkLst>
            <pc:docMk/>
            <pc:sldMk cId="2813135307" sldId="267"/>
            <ac:picMk id="6" creationId="{43660EF1-CA64-E562-E49A-A96FF3B9DE38}"/>
          </ac:picMkLst>
        </pc:picChg>
        <pc:picChg chg="add del">
          <ac:chgData name="Michele Linardi" userId="212745de-6f4c-463e-b919-dbfcfc966402" providerId="ADAL" clId="{5F0AE523-FF01-48BB-9C8B-F9091FD4E19B}" dt="2023-11-08T13:46:34.248" v="800" actId="26606"/>
          <ac:picMkLst>
            <pc:docMk/>
            <pc:sldMk cId="2813135307" sldId="267"/>
            <ac:picMk id="16" creationId="{8934F270-89D4-46C8-65C3-C8B59FAD879F}"/>
          </ac:picMkLst>
        </pc:picChg>
        <pc:picChg chg="add del">
          <ac:chgData name="Michele Linardi" userId="212745de-6f4c-463e-b919-dbfcfc966402" providerId="ADAL" clId="{5F0AE523-FF01-48BB-9C8B-F9091FD4E19B}" dt="2023-11-08T13:46:49.030" v="806" actId="26606"/>
          <ac:picMkLst>
            <pc:docMk/>
            <pc:sldMk cId="2813135307" sldId="267"/>
            <ac:picMk id="28" creationId="{8934F270-89D4-46C8-65C3-C8B59FAD879F}"/>
          </ac:picMkLst>
        </pc:picChg>
        <pc:picChg chg="add">
          <ac:chgData name="Michele Linardi" userId="212745de-6f4c-463e-b919-dbfcfc966402" providerId="ADAL" clId="{5F0AE523-FF01-48BB-9C8B-F9091FD4E19B}" dt="2023-11-08T13:46:49.030" v="807" actId="26606"/>
          <ac:picMkLst>
            <pc:docMk/>
            <pc:sldMk cId="2813135307" sldId="267"/>
            <ac:picMk id="32" creationId="{F76633BB-A24F-06E6-5B61-CC37D2CA668C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1312205891" sldId="268"/>
        </pc:sldMkLst>
      </pc:sldChg>
      <pc:sldChg chg="addSp delSp modSp add mod">
        <pc:chgData name="Michele Linardi" userId="212745de-6f4c-463e-b919-dbfcfc966402" providerId="ADAL" clId="{5F0AE523-FF01-48BB-9C8B-F9091FD4E19B}" dt="2023-11-08T14:07:29.721" v="1389" actId="1076"/>
        <pc:sldMkLst>
          <pc:docMk/>
          <pc:sldMk cId="3467280497" sldId="268"/>
        </pc:sldMkLst>
        <pc:spChg chg="mod">
          <ac:chgData name="Michele Linardi" userId="212745de-6f4c-463e-b919-dbfcfc966402" providerId="ADAL" clId="{5F0AE523-FF01-48BB-9C8B-F9091FD4E19B}" dt="2023-11-08T13:58:18.223" v="897" actId="20577"/>
          <ac:spMkLst>
            <pc:docMk/>
            <pc:sldMk cId="3467280497" sldId="268"/>
            <ac:spMk id="2" creationId="{A202A56C-AC0F-00E0-7733-2442EB0D76FA}"/>
          </ac:spMkLst>
        </pc:spChg>
        <pc:grpChg chg="del">
          <ac:chgData name="Michele Linardi" userId="212745de-6f4c-463e-b919-dbfcfc966402" providerId="ADAL" clId="{5F0AE523-FF01-48BB-9C8B-F9091FD4E19B}" dt="2023-11-08T13:57:43.066" v="870" actId="478"/>
          <ac:grpSpMkLst>
            <pc:docMk/>
            <pc:sldMk cId="3467280497" sldId="268"/>
            <ac:grpSpMk id="7" creationId="{84EB27AA-EAC1-0BCF-30B4-4D2398F88CFC}"/>
          </ac:grpSpMkLst>
        </pc:grpChg>
        <pc:picChg chg="add mod">
          <ac:chgData name="Michele Linardi" userId="212745de-6f4c-463e-b919-dbfcfc966402" providerId="ADAL" clId="{5F0AE523-FF01-48BB-9C8B-F9091FD4E19B}" dt="2023-11-08T14:07:29.721" v="1389" actId="1076"/>
          <ac:picMkLst>
            <pc:docMk/>
            <pc:sldMk cId="3467280497" sldId="268"/>
            <ac:picMk id="4" creationId="{531FDA70-0005-983B-3453-C8DE874E1A27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1731223891" sldId="269"/>
        </pc:sldMkLst>
      </pc:sldChg>
      <pc:sldChg chg="addSp modSp new mod">
        <pc:chgData name="Michele Linardi" userId="212745de-6f4c-463e-b919-dbfcfc966402" providerId="ADAL" clId="{5F0AE523-FF01-48BB-9C8B-F9091FD4E19B}" dt="2023-11-08T14:07:43.378" v="1409" actId="20577"/>
        <pc:sldMkLst>
          <pc:docMk/>
          <pc:sldMk cId="4183141084" sldId="269"/>
        </pc:sldMkLst>
        <pc:spChg chg="mod">
          <ac:chgData name="Michele Linardi" userId="212745de-6f4c-463e-b919-dbfcfc966402" providerId="ADAL" clId="{5F0AE523-FF01-48BB-9C8B-F9091FD4E19B}" dt="2023-11-08T14:07:43.378" v="1409" actId="20577"/>
          <ac:spMkLst>
            <pc:docMk/>
            <pc:sldMk cId="4183141084" sldId="269"/>
            <ac:spMk id="2" creationId="{4D36F62C-107C-7750-6C64-B55C9BF77AE4}"/>
          </ac:spMkLst>
        </pc:spChg>
        <pc:spChg chg="mod">
          <ac:chgData name="Michele Linardi" userId="212745de-6f4c-463e-b919-dbfcfc966402" providerId="ADAL" clId="{5F0AE523-FF01-48BB-9C8B-F9091FD4E19B}" dt="2023-11-08T14:02:28.879" v="1238" actId="20577"/>
          <ac:spMkLst>
            <pc:docMk/>
            <pc:sldMk cId="4183141084" sldId="269"/>
            <ac:spMk id="3" creationId="{55D11AEA-3FA3-B1FE-D137-3D0E440BA3C6}"/>
          </ac:spMkLst>
        </pc:spChg>
        <pc:spChg chg="add mod">
          <ac:chgData name="Michele Linardi" userId="212745de-6f4c-463e-b919-dbfcfc966402" providerId="ADAL" clId="{5F0AE523-FF01-48BB-9C8B-F9091FD4E19B}" dt="2023-11-08T14:03:45.716" v="1251" actId="164"/>
          <ac:spMkLst>
            <pc:docMk/>
            <pc:sldMk cId="4183141084" sldId="269"/>
            <ac:spMk id="6" creationId="{E45A7B3B-5015-844E-B9A5-FB1D98C9437B}"/>
          </ac:spMkLst>
        </pc:spChg>
        <pc:spChg chg="add mod">
          <ac:chgData name="Michele Linardi" userId="212745de-6f4c-463e-b919-dbfcfc966402" providerId="ADAL" clId="{5F0AE523-FF01-48BB-9C8B-F9091FD4E19B}" dt="2023-11-08T14:03:45.716" v="1251" actId="164"/>
          <ac:spMkLst>
            <pc:docMk/>
            <pc:sldMk cId="4183141084" sldId="269"/>
            <ac:spMk id="7" creationId="{16638E24-2C84-F14B-7A7F-092C21BF9FB2}"/>
          </ac:spMkLst>
        </pc:spChg>
        <pc:spChg chg="add mod">
          <ac:chgData name="Michele Linardi" userId="212745de-6f4c-463e-b919-dbfcfc966402" providerId="ADAL" clId="{5F0AE523-FF01-48BB-9C8B-F9091FD4E19B}" dt="2023-11-08T14:04:53.536" v="1301" actId="164"/>
          <ac:spMkLst>
            <pc:docMk/>
            <pc:sldMk cId="4183141084" sldId="269"/>
            <ac:spMk id="9" creationId="{2257A6D7-345D-2919-9AA2-52D0B96E80CA}"/>
          </ac:spMkLst>
        </pc:spChg>
        <pc:spChg chg="add mod">
          <ac:chgData name="Michele Linardi" userId="212745de-6f4c-463e-b919-dbfcfc966402" providerId="ADAL" clId="{5F0AE523-FF01-48BB-9C8B-F9091FD4E19B}" dt="2023-11-08T14:04:53.536" v="1301" actId="164"/>
          <ac:spMkLst>
            <pc:docMk/>
            <pc:sldMk cId="4183141084" sldId="269"/>
            <ac:spMk id="10" creationId="{FB98AB20-131F-10F5-1907-BCD13F11DFCC}"/>
          </ac:spMkLst>
        </pc:spChg>
        <pc:spChg chg="add mod">
          <ac:chgData name="Michele Linardi" userId="212745de-6f4c-463e-b919-dbfcfc966402" providerId="ADAL" clId="{5F0AE523-FF01-48BB-9C8B-F9091FD4E19B}" dt="2023-11-08T14:04:53.536" v="1301" actId="164"/>
          <ac:spMkLst>
            <pc:docMk/>
            <pc:sldMk cId="4183141084" sldId="269"/>
            <ac:spMk id="11" creationId="{9C3E57E6-940B-1FEA-98A6-55BAD8FFD0CA}"/>
          </ac:spMkLst>
        </pc:spChg>
        <pc:spChg chg="add mod">
          <ac:chgData name="Michele Linardi" userId="212745de-6f4c-463e-b919-dbfcfc966402" providerId="ADAL" clId="{5F0AE523-FF01-48BB-9C8B-F9091FD4E19B}" dt="2023-11-08T14:07:20.894" v="1387" actId="1076"/>
          <ac:spMkLst>
            <pc:docMk/>
            <pc:sldMk cId="4183141084" sldId="269"/>
            <ac:spMk id="14" creationId="{3EEDCB0E-DF71-542F-1599-AF5424078C8A}"/>
          </ac:spMkLst>
        </pc:spChg>
        <pc:grpChg chg="add mod">
          <ac:chgData name="Michele Linardi" userId="212745de-6f4c-463e-b919-dbfcfc966402" providerId="ADAL" clId="{5F0AE523-FF01-48BB-9C8B-F9091FD4E19B}" dt="2023-11-08T14:04:53.536" v="1301" actId="164"/>
          <ac:grpSpMkLst>
            <pc:docMk/>
            <pc:sldMk cId="4183141084" sldId="269"/>
            <ac:grpSpMk id="8" creationId="{52258285-DBBF-9C3F-5525-62EA1E8B05F5}"/>
          </ac:grpSpMkLst>
        </pc:grpChg>
        <pc:grpChg chg="add mod">
          <ac:chgData name="Michele Linardi" userId="212745de-6f4c-463e-b919-dbfcfc966402" providerId="ADAL" clId="{5F0AE523-FF01-48BB-9C8B-F9091FD4E19B}" dt="2023-11-08T14:04:53.536" v="1301" actId="164"/>
          <ac:grpSpMkLst>
            <pc:docMk/>
            <pc:sldMk cId="4183141084" sldId="269"/>
            <ac:grpSpMk id="12" creationId="{7342B6C7-4D65-874A-D95F-3903630CC405}"/>
          </ac:grpSpMkLst>
        </pc:grpChg>
        <pc:picChg chg="add mod modCrop">
          <ac:chgData name="Michele Linardi" userId="212745de-6f4c-463e-b919-dbfcfc966402" providerId="ADAL" clId="{5F0AE523-FF01-48BB-9C8B-F9091FD4E19B}" dt="2023-11-08T14:03:45.716" v="1251" actId="164"/>
          <ac:picMkLst>
            <pc:docMk/>
            <pc:sldMk cId="4183141084" sldId="269"/>
            <ac:picMk id="5" creationId="{38B6640D-3FE0-7A44-16F2-AC4DF089C95B}"/>
          </ac:picMkLst>
        </pc:picChg>
      </pc:sldChg>
      <pc:sldChg chg="addSp delSp modSp new mod">
        <pc:chgData name="Michele Linardi" userId="212745de-6f4c-463e-b919-dbfcfc966402" providerId="ADAL" clId="{5F0AE523-FF01-48BB-9C8B-F9091FD4E19B}" dt="2023-11-08T14:08:47.355" v="1453"/>
        <pc:sldMkLst>
          <pc:docMk/>
          <pc:sldMk cId="308350045" sldId="270"/>
        </pc:sldMkLst>
        <pc:spChg chg="mod">
          <ac:chgData name="Michele Linardi" userId="212745de-6f4c-463e-b919-dbfcfc966402" providerId="ADAL" clId="{5F0AE523-FF01-48BB-9C8B-F9091FD4E19B}" dt="2023-11-08T14:08:08.942" v="1449" actId="20577"/>
          <ac:spMkLst>
            <pc:docMk/>
            <pc:sldMk cId="308350045" sldId="270"/>
            <ac:spMk id="2" creationId="{CB28D8F9-BC7F-DDAF-5B71-CDF8EB206460}"/>
          </ac:spMkLst>
        </pc:spChg>
        <pc:spChg chg="del">
          <ac:chgData name="Michele Linardi" userId="212745de-6f4c-463e-b919-dbfcfc966402" providerId="ADAL" clId="{5F0AE523-FF01-48BB-9C8B-F9091FD4E19B}" dt="2023-11-08T14:08:29.476" v="1450" actId="478"/>
          <ac:spMkLst>
            <pc:docMk/>
            <pc:sldMk cId="308350045" sldId="270"/>
            <ac:spMk id="3" creationId="{6505CF9F-7DA8-89A2-9639-424C97B2D650}"/>
          </ac:spMkLst>
        </pc:spChg>
        <pc:spChg chg="add mod">
          <ac:chgData name="Michele Linardi" userId="212745de-6f4c-463e-b919-dbfcfc966402" providerId="ADAL" clId="{5F0AE523-FF01-48BB-9C8B-F9091FD4E19B}" dt="2023-11-08T14:08:47.355" v="1453"/>
          <ac:spMkLst>
            <pc:docMk/>
            <pc:sldMk cId="308350045" sldId="270"/>
            <ac:spMk id="6" creationId="{A466ED17-1935-E06E-8E89-5B4E3D1790D3}"/>
          </ac:spMkLst>
        </pc:spChg>
        <pc:picChg chg="add mod">
          <ac:chgData name="Michele Linardi" userId="212745de-6f4c-463e-b919-dbfcfc966402" providerId="ADAL" clId="{5F0AE523-FF01-48BB-9C8B-F9091FD4E19B}" dt="2023-11-08T14:08:33.266" v="1452" actId="1076"/>
          <ac:picMkLst>
            <pc:docMk/>
            <pc:sldMk cId="308350045" sldId="270"/>
            <ac:picMk id="5" creationId="{87DCB1ED-FBD8-F933-8548-5E5FA0067900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4132309490" sldId="270"/>
        </pc:sldMkLst>
      </pc:sldChg>
      <pc:sldChg chg="addSp delSp modSp new mod">
        <pc:chgData name="Michele Linardi" userId="212745de-6f4c-463e-b919-dbfcfc966402" providerId="ADAL" clId="{5F0AE523-FF01-48BB-9C8B-F9091FD4E19B}" dt="2023-11-08T15:02:40.570" v="1524" actId="1076"/>
        <pc:sldMkLst>
          <pc:docMk/>
          <pc:sldMk cId="3156036682" sldId="271"/>
        </pc:sldMkLst>
        <pc:spChg chg="mod">
          <ac:chgData name="Michele Linardi" userId="212745de-6f4c-463e-b919-dbfcfc966402" providerId="ADAL" clId="{5F0AE523-FF01-48BB-9C8B-F9091FD4E19B}" dt="2023-11-08T14:36:14.932" v="1513" actId="20577"/>
          <ac:spMkLst>
            <pc:docMk/>
            <pc:sldMk cId="3156036682" sldId="271"/>
            <ac:spMk id="2" creationId="{E97716F3-AF5C-753B-A8C3-DE38E5487759}"/>
          </ac:spMkLst>
        </pc:spChg>
        <pc:spChg chg="del">
          <ac:chgData name="Michele Linardi" userId="212745de-6f4c-463e-b919-dbfcfc966402" providerId="ADAL" clId="{5F0AE523-FF01-48BB-9C8B-F9091FD4E19B}" dt="2023-11-08T14:37:28.844" v="1514" actId="478"/>
          <ac:spMkLst>
            <pc:docMk/>
            <pc:sldMk cId="3156036682" sldId="271"/>
            <ac:spMk id="3" creationId="{E2FA1544-1D2B-DD4C-3340-695901104D0D}"/>
          </ac:spMkLst>
        </pc:spChg>
        <pc:picChg chg="add mod modCrop">
          <ac:chgData name="Michele Linardi" userId="212745de-6f4c-463e-b919-dbfcfc966402" providerId="ADAL" clId="{5F0AE523-FF01-48BB-9C8B-F9091FD4E19B}" dt="2023-11-08T15:02:40.570" v="1524" actId="1076"/>
          <ac:picMkLst>
            <pc:docMk/>
            <pc:sldMk cId="3156036682" sldId="271"/>
            <ac:picMk id="5" creationId="{18BE37C8-5A2C-06C7-D9DE-3A0DBB53823B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522565626" sldId="272"/>
        </pc:sldMkLst>
      </pc:sldChg>
      <pc:sldChg chg="addSp modSp new mod">
        <pc:chgData name="Michele Linardi" userId="212745de-6f4c-463e-b919-dbfcfc966402" providerId="ADAL" clId="{5F0AE523-FF01-48BB-9C8B-F9091FD4E19B}" dt="2023-11-08T15:14:29.256" v="1751" actId="1076"/>
        <pc:sldMkLst>
          <pc:docMk/>
          <pc:sldMk cId="3888465451" sldId="272"/>
        </pc:sldMkLst>
        <pc:spChg chg="mod">
          <ac:chgData name="Michele Linardi" userId="212745de-6f4c-463e-b919-dbfcfc966402" providerId="ADAL" clId="{5F0AE523-FF01-48BB-9C8B-F9091FD4E19B}" dt="2023-11-08T15:06:54.580" v="1655" actId="6549"/>
          <ac:spMkLst>
            <pc:docMk/>
            <pc:sldMk cId="3888465451" sldId="272"/>
            <ac:spMk id="2" creationId="{9343B178-0C3F-B78A-5260-54BB27C00552}"/>
          </ac:spMkLst>
        </pc:spChg>
        <pc:spChg chg="mod">
          <ac:chgData name="Michele Linardi" userId="212745de-6f4c-463e-b919-dbfcfc966402" providerId="ADAL" clId="{5F0AE523-FF01-48BB-9C8B-F9091FD4E19B}" dt="2023-11-08T15:14:24.780" v="1750" actId="113"/>
          <ac:spMkLst>
            <pc:docMk/>
            <pc:sldMk cId="3888465451" sldId="272"/>
            <ac:spMk id="3" creationId="{0487BB4A-FDA9-F53E-FFEB-66C457D910C6}"/>
          </ac:spMkLst>
        </pc:spChg>
        <pc:spChg chg="add mod">
          <ac:chgData name="Michele Linardi" userId="212745de-6f4c-463e-b919-dbfcfc966402" providerId="ADAL" clId="{5F0AE523-FF01-48BB-9C8B-F9091FD4E19B}" dt="2023-11-08T15:09:31.960" v="1724" actId="14100"/>
          <ac:spMkLst>
            <pc:docMk/>
            <pc:sldMk cId="3888465451" sldId="272"/>
            <ac:spMk id="5" creationId="{6FAFC407-9AF0-13AA-D4CB-2AB6C0C17082}"/>
          </ac:spMkLst>
        </pc:spChg>
        <pc:picChg chg="add mod">
          <ac:chgData name="Michele Linardi" userId="212745de-6f4c-463e-b919-dbfcfc966402" providerId="ADAL" clId="{5F0AE523-FF01-48BB-9C8B-F9091FD4E19B}" dt="2023-11-08T15:14:11.936" v="1745" actId="1076"/>
          <ac:picMkLst>
            <pc:docMk/>
            <pc:sldMk cId="3888465451" sldId="272"/>
            <ac:picMk id="7" creationId="{86E97D32-045D-7590-A5F0-DED8F59CD0D2}"/>
          </ac:picMkLst>
        </pc:picChg>
        <pc:picChg chg="add mod">
          <ac:chgData name="Michele Linardi" userId="212745de-6f4c-463e-b919-dbfcfc966402" providerId="ADAL" clId="{5F0AE523-FF01-48BB-9C8B-F9091FD4E19B}" dt="2023-11-08T15:14:05.284" v="1741" actId="1076"/>
          <ac:picMkLst>
            <pc:docMk/>
            <pc:sldMk cId="3888465451" sldId="272"/>
            <ac:picMk id="2050" creationId="{B0A6203C-BB03-9A8B-3873-B640E736FF98}"/>
          </ac:picMkLst>
        </pc:picChg>
        <pc:picChg chg="add mod">
          <ac:chgData name="Michele Linardi" userId="212745de-6f4c-463e-b919-dbfcfc966402" providerId="ADAL" clId="{5F0AE523-FF01-48BB-9C8B-F9091FD4E19B}" dt="2023-11-08T15:14:29.256" v="1751" actId="1076"/>
          <ac:picMkLst>
            <pc:docMk/>
            <pc:sldMk cId="3888465451" sldId="272"/>
            <ac:picMk id="2052" creationId="{590B8B19-404B-CEA9-5CAF-4568E3C6C821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124001796" sldId="273"/>
        </pc:sldMkLst>
      </pc:sldChg>
      <pc:sldChg chg="new del">
        <pc:chgData name="Michele Linardi" userId="212745de-6f4c-463e-b919-dbfcfc966402" providerId="ADAL" clId="{5F0AE523-FF01-48BB-9C8B-F9091FD4E19B}" dt="2023-11-08T15:15:29.327" v="1754" actId="47"/>
        <pc:sldMkLst>
          <pc:docMk/>
          <pc:sldMk cId="1607561516" sldId="273"/>
        </pc:sldMkLst>
      </pc:sldChg>
      <pc:sldChg chg="delSp modSp add mod setBg delDesignElem">
        <pc:chgData name="Michele Linardi" userId="212745de-6f4c-463e-b919-dbfcfc966402" providerId="ADAL" clId="{5F0AE523-FF01-48BB-9C8B-F9091FD4E19B}" dt="2023-11-08T15:16:01.661" v="1837" actId="27636"/>
        <pc:sldMkLst>
          <pc:docMk/>
          <pc:sldMk cId="1635912814" sldId="274"/>
        </pc:sldMkLst>
        <pc:spChg chg="mod">
          <ac:chgData name="Michele Linardi" userId="212745de-6f4c-463e-b919-dbfcfc966402" providerId="ADAL" clId="{5F0AE523-FF01-48BB-9C8B-F9091FD4E19B}" dt="2023-11-08T15:16:01.661" v="1837" actId="27636"/>
          <ac:spMkLst>
            <pc:docMk/>
            <pc:sldMk cId="1635912814" sldId="274"/>
            <ac:spMk id="4" creationId="{7799769F-E2AD-3A17-0719-7113202B4027}"/>
          </ac:spMkLst>
        </pc:spChg>
        <pc:spChg chg="del">
          <ac:chgData name="Michele Linardi" userId="212745de-6f4c-463e-b919-dbfcfc966402" providerId="ADAL" clId="{5F0AE523-FF01-48BB-9C8B-F9091FD4E19B}" dt="2023-11-08T15:15:27.783" v="1753"/>
          <ac:spMkLst>
            <pc:docMk/>
            <pc:sldMk cId="1635912814" sldId="274"/>
            <ac:spMk id="30" creationId="{C0763A76-9F1C-4FC5-82B7-DD475DA461B2}"/>
          </ac:spMkLst>
        </pc:spChg>
        <pc:spChg chg="del">
          <ac:chgData name="Michele Linardi" userId="212745de-6f4c-463e-b919-dbfcfc966402" providerId="ADAL" clId="{5F0AE523-FF01-48BB-9C8B-F9091FD4E19B}" dt="2023-11-08T15:15:27.783" v="1753"/>
          <ac:spMkLst>
            <pc:docMk/>
            <pc:sldMk cId="1635912814" sldId="274"/>
            <ac:spMk id="31" creationId="{E81BF4F6-F2CF-4984-9D14-D6966D92F99F}"/>
          </ac:spMkLst>
        </pc:sp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3894315862" sldId="274"/>
        </pc:sldMkLst>
      </pc:sldChg>
      <pc:sldChg chg="addSp delSp modSp new mod setBg">
        <pc:chgData name="Michele Linardi" userId="212745de-6f4c-463e-b919-dbfcfc966402" providerId="ADAL" clId="{5F0AE523-FF01-48BB-9C8B-F9091FD4E19B}" dt="2023-11-08T15:40:22.169" v="2246" actId="113"/>
        <pc:sldMkLst>
          <pc:docMk/>
          <pc:sldMk cId="1111673071" sldId="275"/>
        </pc:sldMkLst>
        <pc:spChg chg="mod">
          <ac:chgData name="Michele Linardi" userId="212745de-6f4c-463e-b919-dbfcfc966402" providerId="ADAL" clId="{5F0AE523-FF01-48BB-9C8B-F9091FD4E19B}" dt="2023-11-08T15:40:22.169" v="2246" actId="113"/>
          <ac:spMkLst>
            <pc:docMk/>
            <pc:sldMk cId="1111673071" sldId="275"/>
            <ac:spMk id="2" creationId="{43D46120-E87B-272C-2037-E57DA4B62AD1}"/>
          </ac:spMkLst>
        </pc:spChg>
        <pc:spChg chg="mod">
          <ac:chgData name="Michele Linardi" userId="212745de-6f4c-463e-b919-dbfcfc966402" providerId="ADAL" clId="{5F0AE523-FF01-48BB-9C8B-F9091FD4E19B}" dt="2023-11-08T15:19:46.010" v="1985" actId="113"/>
          <ac:spMkLst>
            <pc:docMk/>
            <pc:sldMk cId="1111673071" sldId="275"/>
            <ac:spMk id="3" creationId="{733F47FE-D1B6-15B5-9A77-92B395DB1B75}"/>
          </ac:spMkLst>
        </pc:spChg>
        <pc:spChg chg="add del">
          <ac:chgData name="Michele Linardi" userId="212745de-6f4c-463e-b919-dbfcfc966402" providerId="ADAL" clId="{5F0AE523-FF01-48BB-9C8B-F9091FD4E19B}" dt="2023-11-08T15:18:46.789" v="1978" actId="26606"/>
          <ac:spMkLst>
            <pc:docMk/>
            <pc:sldMk cId="1111673071" sldId="275"/>
            <ac:spMk id="10" creationId="{743AA782-23D1-4521-8CAD-47662984AA08}"/>
          </ac:spMkLst>
        </pc:spChg>
        <pc:spChg chg="add del">
          <ac:chgData name="Michele Linardi" userId="212745de-6f4c-463e-b919-dbfcfc966402" providerId="ADAL" clId="{5F0AE523-FF01-48BB-9C8B-F9091FD4E19B}" dt="2023-11-08T15:18:46.789" v="1978" actId="26606"/>
          <ac:spMkLst>
            <pc:docMk/>
            <pc:sldMk cId="1111673071" sldId="275"/>
            <ac:spMk id="12" creationId="{71877DBC-BB60-40F0-AC93-2ACDBAAE60CE}"/>
          </ac:spMkLst>
        </pc:spChg>
        <pc:spChg chg="add del">
          <ac:chgData name="Michele Linardi" userId="212745de-6f4c-463e-b919-dbfcfc966402" providerId="ADAL" clId="{5F0AE523-FF01-48BB-9C8B-F9091FD4E19B}" dt="2023-11-08T15:18:52.375" v="1980" actId="26606"/>
          <ac:spMkLst>
            <pc:docMk/>
            <pc:sldMk cId="1111673071" sldId="275"/>
            <ac:spMk id="18" creationId="{F575A102-D95D-4D6E-8F1B-49EED0AEC65C}"/>
          </ac:spMkLst>
        </pc:spChg>
        <pc:spChg chg="add del">
          <ac:chgData name="Michele Linardi" userId="212745de-6f4c-463e-b919-dbfcfc966402" providerId="ADAL" clId="{5F0AE523-FF01-48BB-9C8B-F9091FD4E19B}" dt="2023-11-08T15:18:52.375" v="1980" actId="26606"/>
          <ac:spMkLst>
            <pc:docMk/>
            <pc:sldMk cId="1111673071" sldId="275"/>
            <ac:spMk id="20" creationId="{158B3569-73B2-4D05-8E95-886A6EE17F1F}"/>
          </ac:spMkLst>
        </pc:spChg>
        <pc:spChg chg="add">
          <ac:chgData name="Michele Linardi" userId="212745de-6f4c-463e-b919-dbfcfc966402" providerId="ADAL" clId="{5F0AE523-FF01-48BB-9C8B-F9091FD4E19B}" dt="2023-11-08T15:18:52.391" v="1981" actId="26606"/>
          <ac:spMkLst>
            <pc:docMk/>
            <pc:sldMk cId="1111673071" sldId="275"/>
            <ac:spMk id="22" creationId="{275D6C10-B5A7-4715-803E-0501C9C2CC21}"/>
          </ac:spMkLst>
        </pc:spChg>
        <pc:grpChg chg="add del">
          <ac:chgData name="Michele Linardi" userId="212745de-6f4c-463e-b919-dbfcfc966402" providerId="ADAL" clId="{5F0AE523-FF01-48BB-9C8B-F9091FD4E19B}" dt="2023-11-08T15:18:52.375" v="1980" actId="26606"/>
          <ac:grpSpMkLst>
            <pc:docMk/>
            <pc:sldMk cId="1111673071" sldId="275"/>
            <ac:grpSpMk id="14" creationId="{CF0FFF1F-79B6-4A13-A464-070CD6F896AF}"/>
          </ac:grpSpMkLst>
        </pc:grpChg>
        <pc:picChg chg="add mod">
          <ac:chgData name="Michele Linardi" userId="212745de-6f4c-463e-b919-dbfcfc966402" providerId="ADAL" clId="{5F0AE523-FF01-48BB-9C8B-F9091FD4E19B}" dt="2023-11-08T15:19:24.028" v="1984" actId="27614"/>
          <ac:picMkLst>
            <pc:docMk/>
            <pc:sldMk cId="1111673071" sldId="275"/>
            <ac:picMk id="5" creationId="{C3F921C3-0FAD-4ED8-64DA-EF9E105E4C57}"/>
          </ac:picMkLst>
        </pc:picChg>
        <pc:cxnChg chg="add del">
          <ac:chgData name="Michele Linardi" userId="212745de-6f4c-463e-b919-dbfcfc966402" providerId="ADAL" clId="{5F0AE523-FF01-48BB-9C8B-F9091FD4E19B}" dt="2023-11-08T15:18:52.375" v="1980" actId="26606"/>
          <ac:cxnSpMkLst>
            <pc:docMk/>
            <pc:sldMk cId="1111673071" sldId="275"/>
            <ac:cxnSpMk id="19" creationId="{56020367-4FD5-4596-8E10-C5F095CD8DBF}"/>
          </ac:cxnSpMkLst>
        </pc:cxn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3236503705" sldId="275"/>
        </pc:sldMkLst>
      </pc:sldChg>
      <pc:sldChg chg="addSp delSp modSp add mod setBg delDesignElem">
        <pc:chgData name="Michele Linardi" userId="212745de-6f4c-463e-b919-dbfcfc966402" providerId="ADAL" clId="{5F0AE523-FF01-48BB-9C8B-F9091FD4E19B}" dt="2023-11-08T15:40:25.919" v="2247" actId="113"/>
        <pc:sldMkLst>
          <pc:docMk/>
          <pc:sldMk cId="2149979150" sldId="276"/>
        </pc:sldMkLst>
        <pc:spChg chg="mod">
          <ac:chgData name="Michele Linardi" userId="212745de-6f4c-463e-b919-dbfcfc966402" providerId="ADAL" clId="{5F0AE523-FF01-48BB-9C8B-F9091FD4E19B}" dt="2023-11-08T15:40:25.919" v="2247" actId="113"/>
          <ac:spMkLst>
            <pc:docMk/>
            <pc:sldMk cId="2149979150" sldId="276"/>
            <ac:spMk id="2" creationId="{43D46120-E87B-272C-2037-E57DA4B62AD1}"/>
          </ac:spMkLst>
        </pc:spChg>
        <pc:spChg chg="mod">
          <ac:chgData name="Michele Linardi" userId="212745de-6f4c-463e-b919-dbfcfc966402" providerId="ADAL" clId="{5F0AE523-FF01-48BB-9C8B-F9091FD4E19B}" dt="2023-11-08T15:29:44.319" v="2096" actId="20577"/>
          <ac:spMkLst>
            <pc:docMk/>
            <pc:sldMk cId="2149979150" sldId="276"/>
            <ac:spMk id="3" creationId="{733F47FE-D1B6-15B5-9A77-92B395DB1B75}"/>
          </ac:spMkLst>
        </pc:spChg>
        <pc:spChg chg="del">
          <ac:chgData name="Michele Linardi" userId="212745de-6f4c-463e-b919-dbfcfc966402" providerId="ADAL" clId="{5F0AE523-FF01-48BB-9C8B-F9091FD4E19B}" dt="2023-11-08T15:19:23.817" v="1983"/>
          <ac:spMkLst>
            <pc:docMk/>
            <pc:sldMk cId="2149979150" sldId="276"/>
            <ac:spMk id="22" creationId="{275D6C10-B5A7-4715-803E-0501C9C2CC21}"/>
          </ac:spMkLst>
        </pc:spChg>
        <pc:picChg chg="del">
          <ac:chgData name="Michele Linardi" userId="212745de-6f4c-463e-b919-dbfcfc966402" providerId="ADAL" clId="{5F0AE523-FF01-48BB-9C8B-F9091FD4E19B}" dt="2023-11-08T15:29:47.128" v="2097" actId="478"/>
          <ac:picMkLst>
            <pc:docMk/>
            <pc:sldMk cId="2149979150" sldId="276"/>
            <ac:picMk id="5" creationId="{C3F921C3-0FAD-4ED8-64DA-EF9E105E4C57}"/>
          </ac:picMkLst>
        </pc:picChg>
        <pc:picChg chg="add mod">
          <ac:chgData name="Michele Linardi" userId="212745de-6f4c-463e-b919-dbfcfc966402" providerId="ADAL" clId="{5F0AE523-FF01-48BB-9C8B-F9091FD4E19B}" dt="2023-11-08T15:31:22.352" v="2109" actId="1076"/>
          <ac:picMkLst>
            <pc:docMk/>
            <pc:sldMk cId="2149979150" sldId="276"/>
            <ac:picMk id="6" creationId="{09285632-07E0-BBFC-A42B-577087F2EBA1}"/>
          </ac:picMkLst>
        </pc:picChg>
        <pc:picChg chg="add mod ord">
          <ac:chgData name="Michele Linardi" userId="212745de-6f4c-463e-b919-dbfcfc966402" providerId="ADAL" clId="{5F0AE523-FF01-48BB-9C8B-F9091FD4E19B}" dt="2023-11-08T15:31:06.520" v="2106" actId="167"/>
          <ac:picMkLst>
            <pc:docMk/>
            <pc:sldMk cId="2149979150" sldId="276"/>
            <ac:picMk id="7" creationId="{5AA3FDBD-A201-9508-E7BF-2AB85CF2F9BC}"/>
          </ac:picMkLst>
        </pc:picChg>
      </pc:sldChg>
      <pc:sldChg chg="addSp delSp modSp new mod">
        <pc:chgData name="Michele Linardi" userId="212745de-6f4c-463e-b919-dbfcfc966402" providerId="ADAL" clId="{5F0AE523-FF01-48BB-9C8B-F9091FD4E19B}" dt="2023-11-08T15:50:59.685" v="2495" actId="20577"/>
        <pc:sldMkLst>
          <pc:docMk/>
          <pc:sldMk cId="1966217338" sldId="277"/>
        </pc:sldMkLst>
        <pc:spChg chg="mod">
          <ac:chgData name="Michele Linardi" userId="212745de-6f4c-463e-b919-dbfcfc966402" providerId="ADAL" clId="{5F0AE523-FF01-48BB-9C8B-F9091FD4E19B}" dt="2023-11-08T15:50:59.685" v="2495" actId="20577"/>
          <ac:spMkLst>
            <pc:docMk/>
            <pc:sldMk cId="1966217338" sldId="277"/>
            <ac:spMk id="2" creationId="{9AB43BB0-AB80-2E8A-4259-ED55E9B47F6B}"/>
          </ac:spMkLst>
        </pc:spChg>
        <pc:spChg chg="mod">
          <ac:chgData name="Michele Linardi" userId="212745de-6f4c-463e-b919-dbfcfc966402" providerId="ADAL" clId="{5F0AE523-FF01-48BB-9C8B-F9091FD4E19B}" dt="2023-11-08T15:39:02.247" v="2243" actId="20577"/>
          <ac:spMkLst>
            <pc:docMk/>
            <pc:sldMk cId="1966217338" sldId="277"/>
            <ac:spMk id="3" creationId="{57385E88-C4E9-AFF8-76C5-4ACB2E629134}"/>
          </ac:spMkLst>
        </pc:spChg>
        <pc:spChg chg="add del mod">
          <ac:chgData name="Michele Linardi" userId="212745de-6f4c-463e-b919-dbfcfc966402" providerId="ADAL" clId="{5F0AE523-FF01-48BB-9C8B-F9091FD4E19B}" dt="2023-11-08T15:41:17.975" v="2290"/>
          <ac:spMkLst>
            <pc:docMk/>
            <pc:sldMk cId="1966217338" sldId="277"/>
            <ac:spMk id="7" creationId="{35E72065-9C49-99B1-418C-368BD4083A87}"/>
          </ac:spMkLst>
        </pc:spChg>
        <pc:spChg chg="add mod">
          <ac:chgData name="Michele Linardi" userId="212745de-6f4c-463e-b919-dbfcfc966402" providerId="ADAL" clId="{5F0AE523-FF01-48BB-9C8B-F9091FD4E19B}" dt="2023-11-08T15:41:17.660" v="2288" actId="1076"/>
          <ac:spMkLst>
            <pc:docMk/>
            <pc:sldMk cId="1966217338" sldId="277"/>
            <ac:spMk id="8" creationId="{2F7A885C-0ADD-5068-C508-6F28E02BA1F9}"/>
          </ac:spMkLst>
        </pc:spChg>
        <pc:picChg chg="add del mod">
          <ac:chgData name="Michele Linardi" userId="212745de-6f4c-463e-b919-dbfcfc966402" providerId="ADAL" clId="{5F0AE523-FF01-48BB-9C8B-F9091FD4E19B}" dt="2023-11-08T15:33:08.531" v="2112"/>
          <ac:picMkLst>
            <pc:docMk/>
            <pc:sldMk cId="1966217338" sldId="277"/>
            <ac:picMk id="4" creationId="{C9E98701-D1C8-CE1F-6DA1-A465A42EDFFF}"/>
          </ac:picMkLst>
        </pc:picChg>
        <pc:picChg chg="add mod">
          <ac:chgData name="Michele Linardi" userId="212745de-6f4c-463e-b919-dbfcfc966402" providerId="ADAL" clId="{5F0AE523-FF01-48BB-9C8B-F9091FD4E19B}" dt="2023-11-08T15:40:39.140" v="2250" actId="1076"/>
          <ac:picMkLst>
            <pc:docMk/>
            <pc:sldMk cId="1966217338" sldId="277"/>
            <ac:picMk id="6" creationId="{A7626BF6-97C1-41B7-579E-566D9D1A441E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3087312449" sldId="277"/>
        </pc:sldMkLst>
      </pc:sldChg>
      <pc:sldChg chg="new del">
        <pc:chgData name="Michele Linardi" userId="212745de-6f4c-463e-b919-dbfcfc966402" providerId="ADAL" clId="{5F0AE523-FF01-48BB-9C8B-F9091FD4E19B}" dt="2023-11-08T15:48:01.500" v="2293" actId="47"/>
        <pc:sldMkLst>
          <pc:docMk/>
          <pc:sldMk cId="3637300438" sldId="278"/>
        </pc:sldMkLst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4139509462" sldId="278"/>
        </pc:sldMkLst>
      </pc:sldChg>
      <pc:sldChg chg="modSp del mod">
        <pc:chgData name="Michele Linardi" userId="212745de-6f4c-463e-b919-dbfcfc966402" providerId="ADAL" clId="{5F0AE523-FF01-48BB-9C8B-F9091FD4E19B}" dt="2023-11-07T08:28:42.313" v="59" actId="47"/>
        <pc:sldMkLst>
          <pc:docMk/>
          <pc:sldMk cId="3447338253" sldId="279"/>
        </pc:sldMkLst>
        <pc:spChg chg="mod">
          <ac:chgData name="Michele Linardi" userId="212745de-6f4c-463e-b919-dbfcfc966402" providerId="ADAL" clId="{5F0AE523-FF01-48BB-9C8B-F9091FD4E19B}" dt="2023-11-07T08:28:00.440" v="58" actId="20577"/>
          <ac:spMkLst>
            <pc:docMk/>
            <pc:sldMk cId="3447338253" sldId="279"/>
            <ac:spMk id="8" creationId="{6137DA00-F255-15A1-34F1-39449B6179A9}"/>
          </ac:spMkLst>
        </pc:spChg>
      </pc:sldChg>
      <pc:sldChg chg="addSp delSp modSp add mod">
        <pc:chgData name="Michele Linardi" userId="212745de-6f4c-463e-b919-dbfcfc966402" providerId="ADAL" clId="{5F0AE523-FF01-48BB-9C8B-F9091FD4E19B}" dt="2023-11-08T15:51:07.724" v="2498" actId="20577"/>
        <pc:sldMkLst>
          <pc:docMk/>
          <pc:sldMk cId="3916550676" sldId="279"/>
        </pc:sldMkLst>
        <pc:spChg chg="mod">
          <ac:chgData name="Michele Linardi" userId="212745de-6f4c-463e-b919-dbfcfc966402" providerId="ADAL" clId="{5F0AE523-FF01-48BB-9C8B-F9091FD4E19B}" dt="2023-11-08T15:51:07.724" v="2498" actId="20577"/>
          <ac:spMkLst>
            <pc:docMk/>
            <pc:sldMk cId="3916550676" sldId="279"/>
            <ac:spMk id="2" creationId="{9AB43BB0-AB80-2E8A-4259-ED55E9B47F6B}"/>
          </ac:spMkLst>
        </pc:spChg>
        <pc:spChg chg="mod">
          <ac:chgData name="Michele Linardi" userId="212745de-6f4c-463e-b919-dbfcfc966402" providerId="ADAL" clId="{5F0AE523-FF01-48BB-9C8B-F9091FD4E19B}" dt="2023-11-08T15:48:58.339" v="2466" actId="20577"/>
          <ac:spMkLst>
            <pc:docMk/>
            <pc:sldMk cId="3916550676" sldId="279"/>
            <ac:spMk id="3" creationId="{57385E88-C4E9-AFF8-76C5-4ACB2E629134}"/>
          </ac:spMkLst>
        </pc:spChg>
        <pc:spChg chg="del">
          <ac:chgData name="Michele Linardi" userId="212745de-6f4c-463e-b919-dbfcfc966402" providerId="ADAL" clId="{5F0AE523-FF01-48BB-9C8B-F9091FD4E19B}" dt="2023-11-08T15:49:26.361" v="2468" actId="478"/>
          <ac:spMkLst>
            <pc:docMk/>
            <pc:sldMk cId="3916550676" sldId="279"/>
            <ac:spMk id="8" creationId="{2F7A885C-0ADD-5068-C508-6F28E02BA1F9}"/>
          </ac:spMkLst>
        </pc:spChg>
        <pc:picChg chg="add mod ord">
          <ac:chgData name="Michele Linardi" userId="212745de-6f4c-463e-b919-dbfcfc966402" providerId="ADAL" clId="{5F0AE523-FF01-48BB-9C8B-F9091FD4E19B}" dt="2023-11-08T15:50:09.331" v="2482" actId="167"/>
          <ac:picMkLst>
            <pc:docMk/>
            <pc:sldMk cId="3916550676" sldId="279"/>
            <ac:picMk id="5" creationId="{907AAEAA-3A05-2854-605D-7E0A6C6A57E2}"/>
          </ac:picMkLst>
        </pc:picChg>
        <pc:picChg chg="del">
          <ac:chgData name="Michele Linardi" userId="212745de-6f4c-463e-b919-dbfcfc966402" providerId="ADAL" clId="{5F0AE523-FF01-48BB-9C8B-F9091FD4E19B}" dt="2023-11-08T15:49:25.107" v="2467" actId="478"/>
          <ac:picMkLst>
            <pc:docMk/>
            <pc:sldMk cId="3916550676" sldId="279"/>
            <ac:picMk id="6" creationId="{A7626BF6-97C1-41B7-579E-566D9D1A441E}"/>
          </ac:picMkLst>
        </pc:picChg>
        <pc:picChg chg="add del mod ord">
          <ac:chgData name="Michele Linardi" userId="212745de-6f4c-463e-b919-dbfcfc966402" providerId="ADAL" clId="{5F0AE523-FF01-48BB-9C8B-F9091FD4E19B}" dt="2023-11-08T15:50:10.596" v="2483" actId="478"/>
          <ac:picMkLst>
            <pc:docMk/>
            <pc:sldMk cId="3916550676" sldId="279"/>
            <ac:picMk id="7" creationId="{5AD49357-9C50-A31A-D15D-478EF68B92B5}"/>
          </ac:picMkLst>
        </pc:picChg>
      </pc:sldChg>
      <pc:sldChg chg="new del">
        <pc:chgData name="Michele Linardi" userId="212745de-6f4c-463e-b919-dbfcfc966402" providerId="ADAL" clId="{5F0AE523-FF01-48BB-9C8B-F9091FD4E19B}" dt="2023-11-08T15:51:11.940" v="2499" actId="47"/>
        <pc:sldMkLst>
          <pc:docMk/>
          <pc:sldMk cId="440088076" sldId="280"/>
        </pc:sldMkLst>
      </pc:sldChg>
      <pc:sldChg chg="addSp delSp modSp add mod">
        <pc:chgData name="Michele Linardi" userId="212745de-6f4c-463e-b919-dbfcfc966402" providerId="ADAL" clId="{5F0AE523-FF01-48BB-9C8B-F9091FD4E19B}" dt="2023-11-08T16:17:06.225" v="2942" actId="20577"/>
        <pc:sldMkLst>
          <pc:docMk/>
          <pc:sldMk cId="2473155274" sldId="280"/>
        </pc:sldMkLst>
        <pc:spChg chg="mod">
          <ac:chgData name="Michele Linardi" userId="212745de-6f4c-463e-b919-dbfcfc966402" providerId="ADAL" clId="{5F0AE523-FF01-48BB-9C8B-F9091FD4E19B}" dt="2023-11-08T16:17:06.225" v="2942" actId="20577"/>
          <ac:spMkLst>
            <pc:docMk/>
            <pc:sldMk cId="2473155274" sldId="280"/>
            <ac:spMk id="3" creationId="{57385E88-C4E9-AFF8-76C5-4ACB2E629134}"/>
          </ac:spMkLst>
        </pc:spChg>
        <pc:picChg chg="del">
          <ac:chgData name="Michele Linardi" userId="212745de-6f4c-463e-b919-dbfcfc966402" providerId="ADAL" clId="{5F0AE523-FF01-48BB-9C8B-F9091FD4E19B}" dt="2023-11-08T15:51:16.211" v="2501" actId="478"/>
          <ac:picMkLst>
            <pc:docMk/>
            <pc:sldMk cId="2473155274" sldId="280"/>
            <ac:picMk id="5" creationId="{907AAEAA-3A05-2854-605D-7E0A6C6A57E2}"/>
          </ac:picMkLst>
        </pc:picChg>
        <pc:picChg chg="add mod modCrop">
          <ac:chgData name="Michele Linardi" userId="212745de-6f4c-463e-b919-dbfcfc966402" providerId="ADAL" clId="{5F0AE523-FF01-48BB-9C8B-F9091FD4E19B}" dt="2023-11-08T16:16:32.791" v="2917" actId="1076"/>
          <ac:picMkLst>
            <pc:docMk/>
            <pc:sldMk cId="2473155274" sldId="280"/>
            <ac:picMk id="6" creationId="{D106B3AD-9795-6FF7-B0D5-BF0800ADCA6C}"/>
          </ac:picMkLst>
        </pc:picChg>
      </pc:sldChg>
      <pc:sldChg chg="addSp modSp new mod">
        <pc:chgData name="Michele Linardi" userId="212745de-6f4c-463e-b919-dbfcfc966402" providerId="ADAL" clId="{5F0AE523-FF01-48BB-9C8B-F9091FD4E19B}" dt="2023-11-08T15:57:28.115" v="2787" actId="20577"/>
        <pc:sldMkLst>
          <pc:docMk/>
          <pc:sldMk cId="861493850" sldId="281"/>
        </pc:sldMkLst>
        <pc:spChg chg="mod">
          <ac:chgData name="Michele Linardi" userId="212745de-6f4c-463e-b919-dbfcfc966402" providerId="ADAL" clId="{5F0AE523-FF01-48BB-9C8B-F9091FD4E19B}" dt="2023-11-08T15:54:20.293" v="2613" actId="20577"/>
          <ac:spMkLst>
            <pc:docMk/>
            <pc:sldMk cId="861493850" sldId="281"/>
            <ac:spMk id="2" creationId="{5E2217AB-D56E-6692-1DCB-7F83AA962817}"/>
          </ac:spMkLst>
        </pc:spChg>
        <pc:spChg chg="mod">
          <ac:chgData name="Michele Linardi" userId="212745de-6f4c-463e-b919-dbfcfc966402" providerId="ADAL" clId="{5F0AE523-FF01-48BB-9C8B-F9091FD4E19B}" dt="2023-11-08T15:55:49.622" v="2752" actId="20577"/>
          <ac:spMkLst>
            <pc:docMk/>
            <pc:sldMk cId="861493850" sldId="281"/>
            <ac:spMk id="3" creationId="{604F20AE-B3C0-85DB-1DFB-BEBD72AEC750}"/>
          </ac:spMkLst>
        </pc:spChg>
        <pc:spChg chg="add mod">
          <ac:chgData name="Michele Linardi" userId="212745de-6f4c-463e-b919-dbfcfc966402" providerId="ADAL" clId="{5F0AE523-FF01-48BB-9C8B-F9091FD4E19B}" dt="2023-11-08T15:57:28.115" v="2787" actId="20577"/>
          <ac:spMkLst>
            <pc:docMk/>
            <pc:sldMk cId="861493850" sldId="281"/>
            <ac:spMk id="6" creationId="{5D612249-83A5-E113-9D4A-D4BE6F2DCA0E}"/>
          </ac:spMkLst>
        </pc:spChg>
        <pc:picChg chg="add mod">
          <ac:chgData name="Michele Linardi" userId="212745de-6f4c-463e-b919-dbfcfc966402" providerId="ADAL" clId="{5F0AE523-FF01-48BB-9C8B-F9091FD4E19B}" dt="2023-11-08T15:56:22.397" v="2756" actId="1076"/>
          <ac:picMkLst>
            <pc:docMk/>
            <pc:sldMk cId="861493850" sldId="281"/>
            <ac:picMk id="5" creationId="{89890D78-BC98-FB95-6B47-209966C54591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902410989" sldId="281"/>
        </pc:sldMkLst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1012063663" sldId="282"/>
        </pc:sldMkLst>
      </pc:sldChg>
      <pc:sldChg chg="modSp add del mod ord">
        <pc:chgData name="Michele Linardi" userId="212745de-6f4c-463e-b919-dbfcfc966402" providerId="ADAL" clId="{5F0AE523-FF01-48BB-9C8B-F9091FD4E19B}" dt="2023-11-09T09:22:28.269" v="3339" actId="20578"/>
        <pc:sldMkLst>
          <pc:docMk/>
          <pc:sldMk cId="3621796412" sldId="282"/>
        </pc:sldMkLst>
        <pc:spChg chg="mod">
          <ac:chgData name="Michele Linardi" userId="212745de-6f4c-463e-b919-dbfcfc966402" providerId="ADAL" clId="{5F0AE523-FF01-48BB-9C8B-F9091FD4E19B}" dt="2023-11-08T15:58:00.339" v="2840" actId="20577"/>
          <ac:spMkLst>
            <pc:docMk/>
            <pc:sldMk cId="3621796412" sldId="282"/>
            <ac:spMk id="6" creationId="{5D612249-83A5-E113-9D4A-D4BE6F2DCA0E}"/>
          </ac:spMkLst>
        </pc:sp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189749010" sldId="283"/>
        </pc:sldMkLst>
      </pc:sldChg>
      <pc:sldChg chg="addSp delSp modSp add mod">
        <pc:chgData name="Michele Linardi" userId="212745de-6f4c-463e-b919-dbfcfc966402" providerId="ADAL" clId="{5F0AE523-FF01-48BB-9C8B-F9091FD4E19B}" dt="2023-11-09T11:20:13.842" v="4227" actId="21"/>
        <pc:sldMkLst>
          <pc:docMk/>
          <pc:sldMk cId="3455873032" sldId="283"/>
        </pc:sldMkLst>
        <pc:spChg chg="mod">
          <ac:chgData name="Michele Linardi" userId="212745de-6f4c-463e-b919-dbfcfc966402" providerId="ADAL" clId="{5F0AE523-FF01-48BB-9C8B-F9091FD4E19B}" dt="2023-11-09T08:54:24.061" v="3271" actId="404"/>
          <ac:spMkLst>
            <pc:docMk/>
            <pc:sldMk cId="3455873032" sldId="283"/>
            <ac:spMk id="2" creationId="{5E2217AB-D56E-6692-1DCB-7F83AA962817}"/>
          </ac:spMkLst>
        </pc:spChg>
        <pc:spChg chg="del">
          <ac:chgData name="Michele Linardi" userId="212745de-6f4c-463e-b919-dbfcfc966402" providerId="ADAL" clId="{5F0AE523-FF01-48BB-9C8B-F9091FD4E19B}" dt="2023-11-08T15:58:34.314" v="2842" actId="478"/>
          <ac:spMkLst>
            <pc:docMk/>
            <pc:sldMk cId="3455873032" sldId="283"/>
            <ac:spMk id="3" creationId="{604F20AE-B3C0-85DB-1DFB-BEBD72AEC750}"/>
          </ac:spMkLst>
        </pc:spChg>
        <pc:spChg chg="add mod">
          <ac:chgData name="Michele Linardi" userId="212745de-6f4c-463e-b919-dbfcfc966402" providerId="ADAL" clId="{5F0AE523-FF01-48BB-9C8B-F9091FD4E19B}" dt="2023-11-09T08:54:43.282" v="3275" actId="207"/>
          <ac:spMkLst>
            <pc:docMk/>
            <pc:sldMk cId="3455873032" sldId="283"/>
            <ac:spMk id="4" creationId="{22AED558-AAFF-B000-3EC0-753F331BFB72}"/>
          </ac:spMkLst>
        </pc:spChg>
        <pc:spChg chg="del">
          <ac:chgData name="Michele Linardi" userId="212745de-6f4c-463e-b919-dbfcfc966402" providerId="ADAL" clId="{5F0AE523-FF01-48BB-9C8B-F9091FD4E19B}" dt="2023-11-08T15:58:41.100" v="2845" actId="478"/>
          <ac:spMkLst>
            <pc:docMk/>
            <pc:sldMk cId="3455873032" sldId="283"/>
            <ac:spMk id="6" creationId="{5D612249-83A5-E113-9D4A-D4BE6F2DCA0E}"/>
          </ac:spMkLst>
        </pc:spChg>
        <pc:spChg chg="add del mod ord">
          <ac:chgData name="Michele Linardi" userId="212745de-6f4c-463e-b919-dbfcfc966402" providerId="ADAL" clId="{5F0AE523-FF01-48BB-9C8B-F9091FD4E19B}" dt="2023-11-08T16:05:52.853" v="2858"/>
          <ac:spMkLst>
            <pc:docMk/>
            <pc:sldMk cId="3455873032" sldId="283"/>
            <ac:spMk id="7" creationId="{BBE658E9-18BD-48D6-1D89-0A325A18CD52}"/>
          </ac:spMkLst>
        </pc:spChg>
        <pc:spChg chg="add del mod">
          <ac:chgData name="Michele Linardi" userId="212745de-6f4c-463e-b919-dbfcfc966402" providerId="ADAL" clId="{5F0AE523-FF01-48BB-9C8B-F9091FD4E19B}" dt="2023-11-08T16:04:03.868" v="2847"/>
          <ac:spMkLst>
            <pc:docMk/>
            <pc:sldMk cId="3455873032" sldId="283"/>
            <ac:spMk id="8" creationId="{B3604A21-D6D3-F6F9-2B6D-9AF27AD59004}"/>
          </ac:spMkLst>
        </pc:spChg>
        <pc:spChg chg="add del mod">
          <ac:chgData name="Michele Linardi" userId="212745de-6f4c-463e-b919-dbfcfc966402" providerId="ADAL" clId="{5F0AE523-FF01-48BB-9C8B-F9091FD4E19B}" dt="2023-11-08T16:05:01.164" v="2849"/>
          <ac:spMkLst>
            <pc:docMk/>
            <pc:sldMk cId="3455873032" sldId="283"/>
            <ac:spMk id="9" creationId="{81DF6B26-64E3-79C5-9F9B-846E433195B1}"/>
          </ac:spMkLst>
        </pc:spChg>
        <pc:spChg chg="add del">
          <ac:chgData name="Michele Linardi" userId="212745de-6f4c-463e-b919-dbfcfc966402" providerId="ADAL" clId="{5F0AE523-FF01-48BB-9C8B-F9091FD4E19B}" dt="2023-11-08T16:05:04.640" v="2851"/>
          <ac:spMkLst>
            <pc:docMk/>
            <pc:sldMk cId="3455873032" sldId="283"/>
            <ac:spMk id="10" creationId="{E511460A-3197-753A-E072-F83E580E5956}"/>
          </ac:spMkLst>
        </pc:spChg>
        <pc:spChg chg="add del mod">
          <ac:chgData name="Michele Linardi" userId="212745de-6f4c-463e-b919-dbfcfc966402" providerId="ADAL" clId="{5F0AE523-FF01-48BB-9C8B-F9091FD4E19B}" dt="2023-11-08T16:05:15.657" v="2855"/>
          <ac:spMkLst>
            <pc:docMk/>
            <pc:sldMk cId="3455873032" sldId="283"/>
            <ac:spMk id="11" creationId="{A5D8F29D-6B25-DCA7-3053-3DE05219A292}"/>
          </ac:spMkLst>
        </pc:spChg>
        <pc:picChg chg="del">
          <ac:chgData name="Michele Linardi" userId="212745de-6f4c-463e-b919-dbfcfc966402" providerId="ADAL" clId="{5F0AE523-FF01-48BB-9C8B-F9091FD4E19B}" dt="2023-11-08T15:58:36.280" v="2843" actId="478"/>
          <ac:picMkLst>
            <pc:docMk/>
            <pc:sldMk cId="3455873032" sldId="283"/>
            <ac:picMk id="5" creationId="{89890D78-BC98-FB95-6B47-209966C54591}"/>
          </ac:picMkLst>
        </pc:picChg>
        <pc:picChg chg="add del">
          <ac:chgData name="Michele Linardi" userId="212745de-6f4c-463e-b919-dbfcfc966402" providerId="ADAL" clId="{5F0AE523-FF01-48BB-9C8B-F9091FD4E19B}" dt="2023-11-08T16:06:03.100" v="2860" actId="22"/>
          <ac:picMkLst>
            <pc:docMk/>
            <pc:sldMk cId="3455873032" sldId="283"/>
            <ac:picMk id="13" creationId="{132EB37A-9C43-D955-322F-DE3ECE5D0A26}"/>
          </ac:picMkLst>
        </pc:picChg>
        <pc:picChg chg="add del mod modCrop">
          <ac:chgData name="Michele Linardi" userId="212745de-6f4c-463e-b919-dbfcfc966402" providerId="ADAL" clId="{5F0AE523-FF01-48BB-9C8B-F9091FD4E19B}" dt="2023-11-08T16:09:49.547" v="2898" actId="478"/>
          <ac:picMkLst>
            <pc:docMk/>
            <pc:sldMk cId="3455873032" sldId="283"/>
            <ac:picMk id="15" creationId="{41593BB1-6B89-0A29-87AB-964505EBDE83}"/>
          </ac:picMkLst>
        </pc:picChg>
        <pc:picChg chg="add del mod">
          <ac:chgData name="Michele Linardi" userId="212745de-6f4c-463e-b919-dbfcfc966402" providerId="ADAL" clId="{5F0AE523-FF01-48BB-9C8B-F9091FD4E19B}" dt="2023-11-09T11:20:13.842" v="4227" actId="21"/>
          <ac:picMkLst>
            <pc:docMk/>
            <pc:sldMk cId="3455873032" sldId="283"/>
            <ac:picMk id="16" creationId="{5EB67AD5-321A-3FBB-024C-FC4E8AD8FA4A}"/>
          </ac:picMkLst>
        </pc:picChg>
        <pc:picChg chg="add del">
          <ac:chgData name="Michele Linardi" userId="212745de-6f4c-463e-b919-dbfcfc966402" providerId="ADAL" clId="{5F0AE523-FF01-48BB-9C8B-F9091FD4E19B}" dt="2023-11-08T16:13:49.470" v="2900" actId="22"/>
          <ac:picMkLst>
            <pc:docMk/>
            <pc:sldMk cId="3455873032" sldId="283"/>
            <ac:picMk id="18" creationId="{431652B2-1701-5EC4-1272-423C974577B0}"/>
          </ac:picMkLst>
        </pc:picChg>
        <pc:picChg chg="add mod">
          <ac:chgData name="Michele Linardi" userId="212745de-6f4c-463e-b919-dbfcfc966402" providerId="ADAL" clId="{5F0AE523-FF01-48BB-9C8B-F9091FD4E19B}" dt="2023-11-08T16:13:55.920" v="2904"/>
          <ac:picMkLst>
            <pc:docMk/>
            <pc:sldMk cId="3455873032" sldId="283"/>
            <ac:picMk id="19" creationId="{8C60E81D-7A90-44A1-32CD-661DFC161208}"/>
          </ac:picMkLst>
        </pc:picChg>
      </pc:sldChg>
      <pc:sldChg chg="addSp delSp modSp add mod">
        <pc:chgData name="Michele Linardi" userId="212745de-6f4c-463e-b919-dbfcfc966402" providerId="ADAL" clId="{5F0AE523-FF01-48BB-9C8B-F9091FD4E19B}" dt="2023-11-09T08:43:06.809" v="3123" actId="1076"/>
        <pc:sldMkLst>
          <pc:docMk/>
          <pc:sldMk cId="2079508067" sldId="284"/>
        </pc:sldMkLst>
        <pc:spChg chg="mod">
          <ac:chgData name="Michele Linardi" userId="212745de-6f4c-463e-b919-dbfcfc966402" providerId="ADAL" clId="{5F0AE523-FF01-48BB-9C8B-F9091FD4E19B}" dt="2023-11-09T08:03:26.734" v="3028" actId="20577"/>
          <ac:spMkLst>
            <pc:docMk/>
            <pc:sldMk cId="2079508067" sldId="284"/>
            <ac:spMk id="2" creationId="{5E2217AB-D56E-6692-1DCB-7F83AA962817}"/>
          </ac:spMkLst>
        </pc:spChg>
        <pc:spChg chg="add mod">
          <ac:chgData name="Michele Linardi" userId="212745de-6f4c-463e-b919-dbfcfc966402" providerId="ADAL" clId="{5F0AE523-FF01-48BB-9C8B-F9091FD4E19B}" dt="2023-11-08T16:17:47.060" v="2954" actId="1076"/>
          <ac:spMkLst>
            <pc:docMk/>
            <pc:sldMk cId="2079508067" sldId="284"/>
            <ac:spMk id="6" creationId="{BEBCA673-6EBC-3B48-32B5-6BB55B8D7473}"/>
          </ac:spMkLst>
        </pc:spChg>
        <pc:spChg chg="add mod">
          <ac:chgData name="Michele Linardi" userId="212745de-6f4c-463e-b919-dbfcfc966402" providerId="ADAL" clId="{5F0AE523-FF01-48BB-9C8B-F9091FD4E19B}" dt="2023-11-09T08:43:06.809" v="3123" actId="1076"/>
          <ac:spMkLst>
            <pc:docMk/>
            <pc:sldMk cId="2079508067" sldId="284"/>
            <ac:spMk id="15" creationId="{571C5A2B-D4B9-B03B-A3E8-CF2CFF890964}"/>
          </ac:spMkLst>
        </pc:spChg>
        <pc:picChg chg="add del mod modCrop">
          <ac:chgData name="Michele Linardi" userId="212745de-6f4c-463e-b919-dbfcfc966402" providerId="ADAL" clId="{5F0AE523-FF01-48BB-9C8B-F9091FD4E19B}" dt="2023-11-09T08:02:34.841" v="2973" actId="478"/>
          <ac:picMkLst>
            <pc:docMk/>
            <pc:sldMk cId="2079508067" sldId="284"/>
            <ac:picMk id="4" creationId="{9C721BC1-0EBF-5B51-BDF6-B40806EB9272}"/>
          </ac:picMkLst>
        </pc:picChg>
        <pc:picChg chg="add mod ord modCrop">
          <ac:chgData name="Michele Linardi" userId="212745de-6f4c-463e-b919-dbfcfc966402" providerId="ADAL" clId="{5F0AE523-FF01-48BB-9C8B-F9091FD4E19B}" dt="2023-11-09T08:40:23.526" v="3032" actId="1076"/>
          <ac:picMkLst>
            <pc:docMk/>
            <pc:sldMk cId="2079508067" sldId="284"/>
            <ac:picMk id="10" creationId="{548F1419-67C6-0CAD-8ABE-94BA328C0CB1}"/>
          </ac:picMkLst>
        </pc:picChg>
        <pc:picChg chg="del">
          <ac:chgData name="Michele Linardi" userId="212745de-6f4c-463e-b919-dbfcfc966402" providerId="ADAL" clId="{5F0AE523-FF01-48BB-9C8B-F9091FD4E19B}" dt="2023-11-08T16:13:55.167" v="2903" actId="21"/>
          <ac:picMkLst>
            <pc:docMk/>
            <pc:sldMk cId="2079508067" sldId="284"/>
            <ac:picMk id="15" creationId="{41593BB1-6B89-0A29-87AB-964505EBDE83}"/>
          </ac:picMkLst>
        </pc:picChg>
        <pc:cxnChg chg="add del mod">
          <ac:chgData name="Michele Linardi" userId="212745de-6f4c-463e-b919-dbfcfc966402" providerId="ADAL" clId="{5F0AE523-FF01-48BB-9C8B-F9091FD4E19B}" dt="2023-11-09T08:03:08.962" v="2983" actId="478"/>
          <ac:cxnSpMkLst>
            <pc:docMk/>
            <pc:sldMk cId="2079508067" sldId="284"/>
            <ac:cxnSpMk id="9" creationId="{A85A1B63-4E8A-592B-93A2-C75DDE82DAF6}"/>
          </ac:cxnSpMkLst>
        </pc:cxnChg>
        <pc:cxnChg chg="add mod">
          <ac:chgData name="Michele Linardi" userId="212745de-6f4c-463e-b919-dbfcfc966402" providerId="ADAL" clId="{5F0AE523-FF01-48BB-9C8B-F9091FD4E19B}" dt="2023-11-09T08:41:36.124" v="3046" actId="692"/>
          <ac:cxnSpMkLst>
            <pc:docMk/>
            <pc:sldMk cId="2079508067" sldId="284"/>
            <ac:cxnSpMk id="13" creationId="{F76C8C56-368F-26A9-E3E1-2B63B437B5DB}"/>
          </ac:cxnSpMkLst>
        </pc:cxn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2185537260" sldId="284"/>
        </pc:sldMkLst>
      </pc:sldChg>
      <pc:sldChg chg="add del">
        <pc:chgData name="Michele Linardi" userId="212745de-6f4c-463e-b919-dbfcfc966402" providerId="ADAL" clId="{5F0AE523-FF01-48BB-9C8B-F9091FD4E19B}" dt="2023-11-09T08:40:30.824" v="3033" actId="47"/>
        <pc:sldMkLst>
          <pc:docMk/>
          <pc:sldMk cId="909335669" sldId="285"/>
        </pc:sldMkLst>
      </pc:sldChg>
      <pc:sldChg chg="modSp add mod">
        <pc:chgData name="Michele Linardi" userId="212745de-6f4c-463e-b919-dbfcfc966402" providerId="ADAL" clId="{5F0AE523-FF01-48BB-9C8B-F9091FD4E19B}" dt="2023-11-09T08:55:47.646" v="3298" actId="20577"/>
        <pc:sldMkLst>
          <pc:docMk/>
          <pc:sldMk cId="2286443004" sldId="285"/>
        </pc:sldMkLst>
        <pc:spChg chg="mod">
          <ac:chgData name="Michele Linardi" userId="212745de-6f4c-463e-b919-dbfcfc966402" providerId="ADAL" clId="{5F0AE523-FF01-48BB-9C8B-F9091FD4E19B}" dt="2023-11-09T08:55:47.646" v="3298" actId="20577"/>
          <ac:spMkLst>
            <pc:docMk/>
            <pc:sldMk cId="2286443004" sldId="285"/>
            <ac:spMk id="15" creationId="{571C5A2B-D4B9-B03B-A3E8-CF2CFF890964}"/>
          </ac:spMkLst>
        </pc:spChg>
        <pc:cxnChg chg="mod">
          <ac:chgData name="Michele Linardi" userId="212745de-6f4c-463e-b919-dbfcfc966402" providerId="ADAL" clId="{5F0AE523-FF01-48BB-9C8B-F9091FD4E19B}" dt="2023-11-09T08:55:19.766" v="3279" actId="14100"/>
          <ac:cxnSpMkLst>
            <pc:docMk/>
            <pc:sldMk cId="2286443004" sldId="285"/>
            <ac:cxnSpMk id="13" creationId="{F76C8C56-368F-26A9-E3E1-2B63B437B5DB}"/>
          </ac:cxnSpMkLst>
        </pc:cxn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3997610120" sldId="285"/>
        </pc:sldMkLst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2557076223" sldId="286"/>
        </pc:sldMkLst>
      </pc:sldChg>
      <pc:sldChg chg="addSp delSp modSp new mod">
        <pc:chgData name="Michele Linardi" userId="212745de-6f4c-463e-b919-dbfcfc966402" providerId="ADAL" clId="{5F0AE523-FF01-48BB-9C8B-F9091FD4E19B}" dt="2023-11-09T08:58:25.278" v="3330" actId="1076"/>
        <pc:sldMkLst>
          <pc:docMk/>
          <pc:sldMk cId="3160592398" sldId="286"/>
        </pc:sldMkLst>
        <pc:spChg chg="mod">
          <ac:chgData name="Michele Linardi" userId="212745de-6f4c-463e-b919-dbfcfc966402" providerId="ADAL" clId="{5F0AE523-FF01-48BB-9C8B-F9091FD4E19B}" dt="2023-11-09T08:51:43.776" v="3197" actId="20577"/>
          <ac:spMkLst>
            <pc:docMk/>
            <pc:sldMk cId="3160592398" sldId="286"/>
            <ac:spMk id="2" creationId="{01C809A8-7EE3-8E7A-05F8-36318EB710D9}"/>
          </ac:spMkLst>
        </pc:spChg>
        <pc:spChg chg="del">
          <ac:chgData name="Michele Linardi" userId="212745de-6f4c-463e-b919-dbfcfc966402" providerId="ADAL" clId="{5F0AE523-FF01-48BB-9C8B-F9091FD4E19B}" dt="2023-11-09T08:50:59.245" v="3165" actId="478"/>
          <ac:spMkLst>
            <pc:docMk/>
            <pc:sldMk cId="3160592398" sldId="286"/>
            <ac:spMk id="3" creationId="{2D921EC8-763B-4B89-B5AE-A2329BAE864D}"/>
          </ac:spMkLst>
        </pc:spChg>
        <pc:spChg chg="add mod">
          <ac:chgData name="Michele Linardi" userId="212745de-6f4c-463e-b919-dbfcfc966402" providerId="ADAL" clId="{5F0AE523-FF01-48BB-9C8B-F9091FD4E19B}" dt="2023-11-09T08:54:55.541" v="3277" actId="113"/>
          <ac:spMkLst>
            <pc:docMk/>
            <pc:sldMk cId="3160592398" sldId="286"/>
            <ac:spMk id="5" creationId="{D359F000-5C1E-FAAA-A27F-BF5CB61B3384}"/>
          </ac:spMkLst>
        </pc:spChg>
        <pc:spChg chg="add mod">
          <ac:chgData name="Michele Linardi" userId="212745de-6f4c-463e-b919-dbfcfc966402" providerId="ADAL" clId="{5F0AE523-FF01-48BB-9C8B-F9091FD4E19B}" dt="2023-11-09T08:54:58.198" v="3278" actId="113"/>
          <ac:spMkLst>
            <pc:docMk/>
            <pc:sldMk cId="3160592398" sldId="286"/>
            <ac:spMk id="7" creationId="{09268A45-DCE8-AE66-62A4-E7F17B113312}"/>
          </ac:spMkLst>
        </pc:spChg>
        <pc:spChg chg="add mod">
          <ac:chgData name="Michele Linardi" userId="212745de-6f4c-463e-b919-dbfcfc966402" providerId="ADAL" clId="{5F0AE523-FF01-48BB-9C8B-F9091FD4E19B}" dt="2023-11-09T08:58:25.278" v="3330" actId="1076"/>
          <ac:spMkLst>
            <pc:docMk/>
            <pc:sldMk cId="3160592398" sldId="286"/>
            <ac:spMk id="10" creationId="{8AFBB2CE-92FE-D9F0-6791-96FD08643110}"/>
          </ac:spMkLst>
        </pc:spChg>
        <pc:picChg chg="add mod modCrop">
          <ac:chgData name="Michele Linardi" userId="212745de-6f4c-463e-b919-dbfcfc966402" providerId="ADAL" clId="{5F0AE523-FF01-48BB-9C8B-F9091FD4E19B}" dt="2023-11-09T08:53:41.945" v="3211" actId="1076"/>
          <ac:picMkLst>
            <pc:docMk/>
            <pc:sldMk cId="3160592398" sldId="286"/>
            <ac:picMk id="9" creationId="{DA3B9A80-31FC-F1CB-1229-9CF03E90E470}"/>
          </ac:picMkLst>
        </pc:picChg>
        <pc:cxnChg chg="add mod">
          <ac:chgData name="Michele Linardi" userId="212745de-6f4c-463e-b919-dbfcfc966402" providerId="ADAL" clId="{5F0AE523-FF01-48BB-9C8B-F9091FD4E19B}" dt="2023-11-09T08:56:04.214" v="3302" actId="14100"/>
          <ac:cxnSpMkLst>
            <pc:docMk/>
            <pc:sldMk cId="3160592398" sldId="286"/>
            <ac:cxnSpMk id="3" creationId="{97D0EAD5-A6B1-E1B5-06F1-2623256B3456}"/>
          </ac:cxnSpMkLst>
        </pc:cxnChg>
      </pc:sldChg>
      <pc:sldChg chg="addSp delSp modSp new mod">
        <pc:chgData name="Michele Linardi" userId="212745de-6f4c-463e-b919-dbfcfc966402" providerId="ADAL" clId="{5F0AE523-FF01-48BB-9C8B-F9091FD4E19B}" dt="2023-11-09T08:59:07.797" v="3338" actId="1076"/>
        <pc:sldMkLst>
          <pc:docMk/>
          <pc:sldMk cId="703811240" sldId="287"/>
        </pc:sldMkLst>
        <pc:spChg chg="mod">
          <ac:chgData name="Michele Linardi" userId="212745de-6f4c-463e-b919-dbfcfc966402" providerId="ADAL" clId="{5F0AE523-FF01-48BB-9C8B-F9091FD4E19B}" dt="2023-11-09T08:58:48.066" v="3332"/>
          <ac:spMkLst>
            <pc:docMk/>
            <pc:sldMk cId="703811240" sldId="287"/>
            <ac:spMk id="2" creationId="{557648C2-243E-D194-4F83-436058436296}"/>
          </ac:spMkLst>
        </pc:spChg>
        <pc:spChg chg="del">
          <ac:chgData name="Michele Linardi" userId="212745de-6f4c-463e-b919-dbfcfc966402" providerId="ADAL" clId="{5F0AE523-FF01-48BB-9C8B-F9091FD4E19B}" dt="2023-11-09T08:57:40.356" v="3327" actId="478"/>
          <ac:spMkLst>
            <pc:docMk/>
            <pc:sldMk cId="703811240" sldId="287"/>
            <ac:spMk id="3" creationId="{262D6CDD-5869-0AF3-E6D0-F7B7A93EB146}"/>
          </ac:spMkLst>
        </pc:spChg>
        <pc:picChg chg="add mod">
          <ac:chgData name="Michele Linardi" userId="212745de-6f4c-463e-b919-dbfcfc966402" providerId="ADAL" clId="{5F0AE523-FF01-48BB-9C8B-F9091FD4E19B}" dt="2023-11-09T08:59:07.797" v="3338" actId="1076"/>
          <ac:picMkLst>
            <pc:docMk/>
            <pc:sldMk cId="703811240" sldId="287"/>
            <ac:picMk id="4" creationId="{6C0D4A4F-BBF2-7D5E-B151-B98BA53B6E8D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804732348" sldId="287"/>
        </pc:sldMkLst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1218616631" sldId="288"/>
        </pc:sldMkLst>
      </pc:sldChg>
      <pc:sldChg chg="addSp modSp new mod">
        <pc:chgData name="Michele Linardi" userId="212745de-6f4c-463e-b919-dbfcfc966402" providerId="ADAL" clId="{5F0AE523-FF01-48BB-9C8B-F9091FD4E19B}" dt="2023-11-09T10:11:37.181" v="3531" actId="1076"/>
        <pc:sldMkLst>
          <pc:docMk/>
          <pc:sldMk cId="2124127586" sldId="288"/>
        </pc:sldMkLst>
        <pc:spChg chg="mod">
          <ac:chgData name="Michele Linardi" userId="212745de-6f4c-463e-b919-dbfcfc966402" providerId="ADAL" clId="{5F0AE523-FF01-48BB-9C8B-F9091FD4E19B}" dt="2023-11-09T10:10:47.201" v="3472" actId="20577"/>
          <ac:spMkLst>
            <pc:docMk/>
            <pc:sldMk cId="2124127586" sldId="288"/>
            <ac:spMk id="2" creationId="{EF7ADEBE-C45E-85C3-728F-0D10F5A4EFBD}"/>
          </ac:spMkLst>
        </pc:spChg>
        <pc:spChg chg="mod">
          <ac:chgData name="Michele Linardi" userId="212745de-6f4c-463e-b919-dbfcfc966402" providerId="ADAL" clId="{5F0AE523-FF01-48BB-9C8B-F9091FD4E19B}" dt="2023-11-09T10:11:03.308" v="3526" actId="20577"/>
          <ac:spMkLst>
            <pc:docMk/>
            <pc:sldMk cId="2124127586" sldId="288"/>
            <ac:spMk id="3" creationId="{E3EE880E-A223-A6AD-291F-5F70B9FDE3F5}"/>
          </ac:spMkLst>
        </pc:spChg>
        <pc:picChg chg="add mod ord">
          <ac:chgData name="Michele Linardi" userId="212745de-6f4c-463e-b919-dbfcfc966402" providerId="ADAL" clId="{5F0AE523-FF01-48BB-9C8B-F9091FD4E19B}" dt="2023-11-09T10:11:37.181" v="3531" actId="1076"/>
          <ac:picMkLst>
            <pc:docMk/>
            <pc:sldMk cId="2124127586" sldId="288"/>
            <ac:picMk id="5" creationId="{B85B6ABB-1F40-8023-8BA2-95195D15A126}"/>
          </ac:picMkLst>
        </pc:picChg>
      </pc:sldChg>
      <pc:sldChg chg="add del">
        <pc:chgData name="Michele Linardi" userId="212745de-6f4c-463e-b919-dbfcfc966402" providerId="ADAL" clId="{5F0AE523-FF01-48BB-9C8B-F9091FD4E19B}" dt="2023-11-09T08:58:42.484" v="3331" actId="47"/>
        <pc:sldMkLst>
          <pc:docMk/>
          <pc:sldMk cId="3943424106" sldId="288"/>
        </pc:sldMkLst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1178787092" sldId="289"/>
        </pc:sldMkLst>
      </pc:sldChg>
      <pc:sldChg chg="addSp delSp modSp new mod">
        <pc:chgData name="Michele Linardi" userId="212745de-6f4c-463e-b919-dbfcfc966402" providerId="ADAL" clId="{5F0AE523-FF01-48BB-9C8B-F9091FD4E19B}" dt="2023-11-09T10:05:46.556" v="3471" actId="1076"/>
        <pc:sldMkLst>
          <pc:docMk/>
          <pc:sldMk cId="3956037034" sldId="289"/>
        </pc:sldMkLst>
        <pc:spChg chg="mod">
          <ac:chgData name="Michele Linardi" userId="212745de-6f4c-463e-b919-dbfcfc966402" providerId="ADAL" clId="{5F0AE523-FF01-48BB-9C8B-F9091FD4E19B}" dt="2023-11-09T09:58:19.342" v="3449" actId="20577"/>
          <ac:spMkLst>
            <pc:docMk/>
            <pc:sldMk cId="3956037034" sldId="289"/>
            <ac:spMk id="2" creationId="{F99A33F6-9B5E-DAAD-4431-FBE32A776F78}"/>
          </ac:spMkLst>
        </pc:spChg>
        <pc:spChg chg="del">
          <ac:chgData name="Michele Linardi" userId="212745de-6f4c-463e-b919-dbfcfc966402" providerId="ADAL" clId="{5F0AE523-FF01-48BB-9C8B-F9091FD4E19B}" dt="2023-11-09T09:55:00.161" v="3363" actId="478"/>
          <ac:spMkLst>
            <pc:docMk/>
            <pc:sldMk cId="3956037034" sldId="289"/>
            <ac:spMk id="3" creationId="{9B8A010E-4A6D-C528-4557-957CBCF88F5A}"/>
          </ac:spMkLst>
        </pc:spChg>
        <pc:spChg chg="add del">
          <ac:chgData name="Michele Linardi" userId="212745de-6f4c-463e-b919-dbfcfc966402" providerId="ADAL" clId="{5F0AE523-FF01-48BB-9C8B-F9091FD4E19B}" dt="2023-11-09T09:56:50.283" v="3376" actId="22"/>
          <ac:spMkLst>
            <pc:docMk/>
            <pc:sldMk cId="3956037034" sldId="289"/>
            <ac:spMk id="7" creationId="{68086CBA-B1C2-56C5-8E2A-B5DF18D9F77B}"/>
          </ac:spMkLst>
        </pc:spChg>
        <pc:spChg chg="add mod">
          <ac:chgData name="Michele Linardi" userId="212745de-6f4c-463e-b919-dbfcfc966402" providerId="ADAL" clId="{5F0AE523-FF01-48BB-9C8B-F9091FD4E19B}" dt="2023-11-09T10:03:13.775" v="3461" actId="1076"/>
          <ac:spMkLst>
            <pc:docMk/>
            <pc:sldMk cId="3956037034" sldId="289"/>
            <ac:spMk id="11" creationId="{71D745DF-283D-E276-967B-574F94132C80}"/>
          </ac:spMkLst>
        </pc:spChg>
        <pc:spChg chg="add mod">
          <ac:chgData name="Michele Linardi" userId="212745de-6f4c-463e-b919-dbfcfc966402" providerId="ADAL" clId="{5F0AE523-FF01-48BB-9C8B-F9091FD4E19B}" dt="2023-11-09T10:03:57.233" v="3465" actId="207"/>
          <ac:spMkLst>
            <pc:docMk/>
            <pc:sldMk cId="3956037034" sldId="289"/>
            <ac:spMk id="13" creationId="{21DFECB3-E67B-A64F-AEFD-970DBC8072B9}"/>
          </ac:spMkLst>
        </pc:spChg>
        <pc:picChg chg="add del mod modCrop">
          <ac:chgData name="Michele Linardi" userId="212745de-6f4c-463e-b919-dbfcfc966402" providerId="ADAL" clId="{5F0AE523-FF01-48BB-9C8B-F9091FD4E19B}" dt="2023-11-09T09:56:48.381" v="3374" actId="478"/>
          <ac:picMkLst>
            <pc:docMk/>
            <pc:sldMk cId="3956037034" sldId="289"/>
            <ac:picMk id="5" creationId="{FF432CE1-690E-0D92-CC01-79D114DF47BC}"/>
          </ac:picMkLst>
        </pc:picChg>
        <pc:picChg chg="add del mod modCrop">
          <ac:chgData name="Michele Linardi" userId="212745de-6f4c-463e-b919-dbfcfc966402" providerId="ADAL" clId="{5F0AE523-FF01-48BB-9C8B-F9091FD4E19B}" dt="2023-11-09T10:05:26.327" v="3466" actId="478"/>
          <ac:picMkLst>
            <pc:docMk/>
            <pc:sldMk cId="3956037034" sldId="289"/>
            <ac:picMk id="9" creationId="{432A9901-C0CB-44A0-604B-3C49C35085C2}"/>
          </ac:picMkLst>
        </pc:picChg>
        <pc:picChg chg="add mod">
          <ac:chgData name="Michele Linardi" userId="212745de-6f4c-463e-b919-dbfcfc966402" providerId="ADAL" clId="{5F0AE523-FF01-48BB-9C8B-F9091FD4E19B}" dt="2023-11-09T10:05:46.556" v="3471" actId="1076"/>
          <ac:picMkLst>
            <pc:docMk/>
            <pc:sldMk cId="3956037034" sldId="289"/>
            <ac:picMk id="15" creationId="{28A764E0-4E3E-3477-D946-F4C1A14B223C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2581158525" sldId="290"/>
        </pc:sldMkLst>
      </pc:sldChg>
      <pc:sldChg chg="addSp modSp new mod">
        <pc:chgData name="Michele Linardi" userId="212745de-6f4c-463e-b919-dbfcfc966402" providerId="ADAL" clId="{5F0AE523-FF01-48BB-9C8B-F9091FD4E19B}" dt="2023-11-09T10:18:50.703" v="3746" actId="1076"/>
        <pc:sldMkLst>
          <pc:docMk/>
          <pc:sldMk cId="3056348096" sldId="290"/>
        </pc:sldMkLst>
        <pc:spChg chg="mod">
          <ac:chgData name="Michele Linardi" userId="212745de-6f4c-463e-b919-dbfcfc966402" providerId="ADAL" clId="{5F0AE523-FF01-48BB-9C8B-F9091FD4E19B}" dt="2023-11-09T10:13:05.252" v="3533"/>
          <ac:spMkLst>
            <pc:docMk/>
            <pc:sldMk cId="3056348096" sldId="290"/>
            <ac:spMk id="2" creationId="{43DBC9E6-E2F5-80CE-3906-388226B9BE79}"/>
          </ac:spMkLst>
        </pc:spChg>
        <pc:spChg chg="mod">
          <ac:chgData name="Michele Linardi" userId="212745de-6f4c-463e-b919-dbfcfc966402" providerId="ADAL" clId="{5F0AE523-FF01-48BB-9C8B-F9091FD4E19B}" dt="2023-11-09T10:14:45.256" v="3738" actId="20577"/>
          <ac:spMkLst>
            <pc:docMk/>
            <pc:sldMk cId="3056348096" sldId="290"/>
            <ac:spMk id="3" creationId="{484B8A76-36BC-2288-4170-02493E362450}"/>
          </ac:spMkLst>
        </pc:spChg>
        <pc:picChg chg="add mod">
          <ac:chgData name="Michele Linardi" userId="212745de-6f4c-463e-b919-dbfcfc966402" providerId="ADAL" clId="{5F0AE523-FF01-48BB-9C8B-F9091FD4E19B}" dt="2023-11-09T10:18:50.703" v="3746" actId="1076"/>
          <ac:picMkLst>
            <pc:docMk/>
            <pc:sldMk cId="3056348096" sldId="290"/>
            <ac:picMk id="5" creationId="{7394AAE5-D9A9-E0F3-501A-CFDB2C15F404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1398509724" sldId="291"/>
        </pc:sldMkLst>
      </pc:sldChg>
      <pc:sldChg chg="addSp delSp modSp new mod">
        <pc:chgData name="Michele Linardi" userId="212745de-6f4c-463e-b919-dbfcfc966402" providerId="ADAL" clId="{5F0AE523-FF01-48BB-9C8B-F9091FD4E19B}" dt="2023-11-09T16:10:44.764" v="4527" actId="1076"/>
        <pc:sldMkLst>
          <pc:docMk/>
          <pc:sldMk cId="1465828370" sldId="291"/>
        </pc:sldMkLst>
        <pc:spChg chg="mod">
          <ac:chgData name="Michele Linardi" userId="212745de-6f4c-463e-b919-dbfcfc966402" providerId="ADAL" clId="{5F0AE523-FF01-48BB-9C8B-F9091FD4E19B}" dt="2023-11-09T11:17:13.060" v="4183" actId="20577"/>
          <ac:spMkLst>
            <pc:docMk/>
            <pc:sldMk cId="1465828370" sldId="291"/>
            <ac:spMk id="2" creationId="{F82AD90A-EC56-1BAC-18E8-1CEA8F40EAF1}"/>
          </ac:spMkLst>
        </pc:spChg>
        <pc:spChg chg="del">
          <ac:chgData name="Michele Linardi" userId="212745de-6f4c-463e-b919-dbfcfc966402" providerId="ADAL" clId="{5F0AE523-FF01-48BB-9C8B-F9091FD4E19B}" dt="2023-11-09T10:18:11.868" v="3741" actId="478"/>
          <ac:spMkLst>
            <pc:docMk/>
            <pc:sldMk cId="1465828370" sldId="291"/>
            <ac:spMk id="3" creationId="{407D6543-FAE2-E57B-B5AF-CCB0744B3672}"/>
          </ac:spMkLst>
        </pc:spChg>
        <pc:spChg chg="add del">
          <ac:chgData name="Michele Linardi" userId="212745de-6f4c-463e-b919-dbfcfc966402" providerId="ADAL" clId="{5F0AE523-FF01-48BB-9C8B-F9091FD4E19B}" dt="2023-11-09T11:18:28.877" v="4186"/>
          <ac:spMkLst>
            <pc:docMk/>
            <pc:sldMk cId="1465828370" sldId="291"/>
            <ac:spMk id="3" creationId="{C6ECA4AE-0734-04C6-B334-D4128ED3714F}"/>
          </ac:spMkLst>
        </pc:spChg>
        <pc:spChg chg="add mod">
          <ac:chgData name="Michele Linardi" userId="212745de-6f4c-463e-b919-dbfcfc966402" providerId="ADAL" clId="{5F0AE523-FF01-48BB-9C8B-F9091FD4E19B}" dt="2023-11-09T16:10:23.015" v="4521" actId="113"/>
          <ac:spMkLst>
            <pc:docMk/>
            <pc:sldMk cId="1465828370" sldId="291"/>
            <ac:spMk id="6" creationId="{B5036C29-E5A2-0007-77A3-26314E5B4C95}"/>
          </ac:spMkLst>
        </pc:spChg>
        <pc:picChg chg="add del mod">
          <ac:chgData name="Michele Linardi" userId="212745de-6f4c-463e-b919-dbfcfc966402" providerId="ADAL" clId="{5F0AE523-FF01-48BB-9C8B-F9091FD4E19B}" dt="2023-11-09T13:07:56.130" v="4289" actId="478"/>
          <ac:picMkLst>
            <pc:docMk/>
            <pc:sldMk cId="1465828370" sldId="291"/>
            <ac:picMk id="4" creationId="{FCFC1A67-2401-99BE-7A18-C28936ECC991}"/>
          </ac:picMkLst>
        </pc:picChg>
        <pc:picChg chg="add mod">
          <ac:chgData name="Michele Linardi" userId="212745de-6f4c-463e-b919-dbfcfc966402" providerId="ADAL" clId="{5F0AE523-FF01-48BB-9C8B-F9091FD4E19B}" dt="2023-11-09T16:10:44.764" v="4527" actId="1076"/>
          <ac:picMkLst>
            <pc:docMk/>
            <pc:sldMk cId="1465828370" sldId="291"/>
            <ac:picMk id="5" creationId="{98205C11-5E2C-8BA1-1B6D-3EECD0B4A1B2}"/>
          </ac:picMkLst>
        </pc:picChg>
        <pc:picChg chg="add mod">
          <ac:chgData name="Michele Linardi" userId="212745de-6f4c-463e-b919-dbfcfc966402" providerId="ADAL" clId="{5F0AE523-FF01-48BB-9C8B-F9091FD4E19B}" dt="2023-11-09T16:10:42.325" v="4526" actId="1076"/>
          <ac:picMkLst>
            <pc:docMk/>
            <pc:sldMk cId="1465828370" sldId="291"/>
            <ac:picMk id="1026" creationId="{8C4E94E1-8DC3-47B5-0A8F-D1AC29D26AF4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3369413840" sldId="292"/>
        </pc:sldMkLst>
      </pc:sldChg>
      <pc:sldChg chg="addSp modSp new mod">
        <pc:chgData name="Michele Linardi" userId="212745de-6f4c-463e-b919-dbfcfc966402" providerId="ADAL" clId="{5F0AE523-FF01-48BB-9C8B-F9091FD4E19B}" dt="2023-11-09T10:47:37.377" v="3829" actId="1076"/>
        <pc:sldMkLst>
          <pc:docMk/>
          <pc:sldMk cId="3456045163" sldId="292"/>
        </pc:sldMkLst>
        <pc:spChg chg="mod">
          <ac:chgData name="Michele Linardi" userId="212745de-6f4c-463e-b919-dbfcfc966402" providerId="ADAL" clId="{5F0AE523-FF01-48BB-9C8B-F9091FD4E19B}" dt="2023-11-09T10:19:05.224" v="3765" actId="20577"/>
          <ac:spMkLst>
            <pc:docMk/>
            <pc:sldMk cId="3456045163" sldId="292"/>
            <ac:spMk id="2" creationId="{6D4F5109-9A85-12EC-E6F4-D42765D0F3C3}"/>
          </ac:spMkLst>
        </pc:spChg>
        <pc:spChg chg="mod">
          <ac:chgData name="Michele Linardi" userId="212745de-6f4c-463e-b919-dbfcfc966402" providerId="ADAL" clId="{5F0AE523-FF01-48BB-9C8B-F9091FD4E19B}" dt="2023-11-09T10:19:21.524" v="3821" actId="20577"/>
          <ac:spMkLst>
            <pc:docMk/>
            <pc:sldMk cId="3456045163" sldId="292"/>
            <ac:spMk id="3" creationId="{50E55D5C-9FB4-1569-2319-89A23147BB8A}"/>
          </ac:spMkLst>
        </pc:spChg>
        <pc:picChg chg="add mod modCrop">
          <ac:chgData name="Michele Linardi" userId="212745de-6f4c-463e-b919-dbfcfc966402" providerId="ADAL" clId="{5F0AE523-FF01-48BB-9C8B-F9091FD4E19B}" dt="2023-11-09T10:47:37.377" v="3829" actId="1076"/>
          <ac:picMkLst>
            <pc:docMk/>
            <pc:sldMk cId="3456045163" sldId="292"/>
            <ac:picMk id="5" creationId="{B8DACD94-55BA-22C2-2F07-D0B0EE99E5FE}"/>
          </ac:picMkLst>
        </pc:picChg>
      </pc:sldChg>
      <pc:sldChg chg="del">
        <pc:chgData name="Michele Linardi" userId="212745de-6f4c-463e-b919-dbfcfc966402" providerId="ADAL" clId="{5F0AE523-FF01-48BB-9C8B-F9091FD4E19B}" dt="2023-11-07T08:28:42.313" v="59" actId="47"/>
        <pc:sldMkLst>
          <pc:docMk/>
          <pc:sldMk cId="514695137" sldId="293"/>
        </pc:sldMkLst>
      </pc:sldChg>
      <pc:sldChg chg="addSp modSp new mod">
        <pc:chgData name="Michele Linardi" userId="212745de-6f4c-463e-b919-dbfcfc966402" providerId="ADAL" clId="{5F0AE523-FF01-48BB-9C8B-F9091FD4E19B}" dt="2023-11-09T11:10:38.098" v="4071" actId="20577"/>
        <pc:sldMkLst>
          <pc:docMk/>
          <pc:sldMk cId="2338516727" sldId="293"/>
        </pc:sldMkLst>
        <pc:spChg chg="mod">
          <ac:chgData name="Michele Linardi" userId="212745de-6f4c-463e-b919-dbfcfc966402" providerId="ADAL" clId="{5F0AE523-FF01-48BB-9C8B-F9091FD4E19B}" dt="2023-11-09T10:49:08.814" v="3871" actId="20577"/>
          <ac:spMkLst>
            <pc:docMk/>
            <pc:sldMk cId="2338516727" sldId="293"/>
            <ac:spMk id="2" creationId="{89609378-5FE0-FE7A-3771-F7EB72FEF5A8}"/>
          </ac:spMkLst>
        </pc:spChg>
        <pc:spChg chg="mod">
          <ac:chgData name="Michele Linardi" userId="212745de-6f4c-463e-b919-dbfcfc966402" providerId="ADAL" clId="{5F0AE523-FF01-48BB-9C8B-F9091FD4E19B}" dt="2023-11-09T11:10:38.098" v="4071" actId="20577"/>
          <ac:spMkLst>
            <pc:docMk/>
            <pc:sldMk cId="2338516727" sldId="293"/>
            <ac:spMk id="3" creationId="{D2408D3A-D110-69CA-DC27-B78E0EC5311A}"/>
          </ac:spMkLst>
        </pc:spChg>
        <pc:picChg chg="add mod">
          <ac:chgData name="Michele Linardi" userId="212745de-6f4c-463e-b919-dbfcfc966402" providerId="ADAL" clId="{5F0AE523-FF01-48BB-9C8B-F9091FD4E19B}" dt="2023-11-09T10:58:48.819" v="4066" actId="1076"/>
          <ac:picMkLst>
            <pc:docMk/>
            <pc:sldMk cId="2338516727" sldId="293"/>
            <ac:picMk id="5" creationId="{34F6BD79-584A-F21B-D97F-08384E478B1F}"/>
          </ac:picMkLst>
        </pc:picChg>
      </pc:sldChg>
      <pc:sldChg chg="addSp delSp modSp new mod">
        <pc:chgData name="Michele Linardi" userId="212745de-6f4c-463e-b919-dbfcfc966402" providerId="ADAL" clId="{5F0AE523-FF01-48BB-9C8B-F9091FD4E19B}" dt="2023-11-09T11:17:02.881" v="4168" actId="20577"/>
        <pc:sldMkLst>
          <pc:docMk/>
          <pc:sldMk cId="1203198309" sldId="294"/>
        </pc:sldMkLst>
        <pc:spChg chg="mod">
          <ac:chgData name="Michele Linardi" userId="212745de-6f4c-463e-b919-dbfcfc966402" providerId="ADAL" clId="{5F0AE523-FF01-48BB-9C8B-F9091FD4E19B}" dt="2023-11-09T11:11:23.076" v="4076"/>
          <ac:spMkLst>
            <pc:docMk/>
            <pc:sldMk cId="1203198309" sldId="294"/>
            <ac:spMk id="2" creationId="{D55BC3A8-55CB-96A2-FD96-9E27BFA75E1F}"/>
          </ac:spMkLst>
        </pc:spChg>
        <pc:spChg chg="add mod">
          <ac:chgData name="Michele Linardi" userId="212745de-6f4c-463e-b919-dbfcfc966402" providerId="ADAL" clId="{5F0AE523-FF01-48BB-9C8B-F9091FD4E19B}" dt="2023-11-09T11:17:02.881" v="4168" actId="20577"/>
          <ac:spMkLst>
            <pc:docMk/>
            <pc:sldMk cId="1203198309" sldId="294"/>
            <ac:spMk id="3" creationId="{9013647E-DE06-A082-A8ED-89871D72E82A}"/>
          </ac:spMkLst>
        </pc:spChg>
        <pc:spChg chg="del">
          <ac:chgData name="Michele Linardi" userId="212745de-6f4c-463e-b919-dbfcfc966402" providerId="ADAL" clId="{5F0AE523-FF01-48BB-9C8B-F9091FD4E19B}" dt="2023-11-09T11:11:14.635" v="4073" actId="478"/>
          <ac:spMkLst>
            <pc:docMk/>
            <pc:sldMk cId="1203198309" sldId="294"/>
            <ac:spMk id="3" creationId="{ACC253DB-0599-9178-C878-D0A4FE654C1C}"/>
          </ac:spMkLst>
        </pc:spChg>
        <pc:picChg chg="add mod">
          <ac:chgData name="Michele Linardi" userId="212745de-6f4c-463e-b919-dbfcfc966402" providerId="ADAL" clId="{5F0AE523-FF01-48BB-9C8B-F9091FD4E19B}" dt="2023-11-09T11:16:02.558" v="4077" actId="1076"/>
          <ac:picMkLst>
            <pc:docMk/>
            <pc:sldMk cId="1203198309" sldId="294"/>
            <ac:picMk id="5" creationId="{FED04278-4FCE-CE80-FEC5-6E8C047EC3EB}"/>
          </ac:picMkLst>
        </pc:picChg>
      </pc:sldChg>
      <pc:sldChg chg="addSp delSp modSp new mod setBg">
        <pc:chgData name="Michele Linardi" userId="212745de-6f4c-463e-b919-dbfcfc966402" providerId="ADAL" clId="{5F0AE523-FF01-48BB-9C8B-F9091FD4E19B}" dt="2023-11-09T11:21:20.579" v="4283" actId="6549"/>
        <pc:sldMkLst>
          <pc:docMk/>
          <pc:sldMk cId="4060759429" sldId="295"/>
        </pc:sldMkLst>
        <pc:spChg chg="mod">
          <ac:chgData name="Michele Linardi" userId="212745de-6f4c-463e-b919-dbfcfc966402" providerId="ADAL" clId="{5F0AE523-FF01-48BB-9C8B-F9091FD4E19B}" dt="2023-11-09T11:21:20.579" v="4283" actId="6549"/>
          <ac:spMkLst>
            <pc:docMk/>
            <pc:sldMk cId="4060759429" sldId="295"/>
            <ac:spMk id="2" creationId="{FD7E0888-ADE9-0962-2177-B4D0E5A95CD8}"/>
          </ac:spMkLst>
        </pc:spChg>
        <pc:spChg chg="add del">
          <ac:chgData name="Michele Linardi" userId="212745de-6f4c-463e-b919-dbfcfc966402" providerId="ADAL" clId="{5F0AE523-FF01-48BB-9C8B-F9091FD4E19B}" dt="2023-11-09T11:20:58.118" v="4257" actId="26606"/>
          <ac:spMkLst>
            <pc:docMk/>
            <pc:sldMk cId="4060759429" sldId="295"/>
            <ac:spMk id="3" creationId="{D1884E83-E879-930E-9B82-6DE077E12AB7}"/>
          </ac:spMkLst>
        </pc:spChg>
        <pc:spChg chg="add del">
          <ac:chgData name="Michele Linardi" userId="212745de-6f4c-463e-b919-dbfcfc966402" providerId="ADAL" clId="{5F0AE523-FF01-48BB-9C8B-F9091FD4E19B}" dt="2023-11-09T11:20:58.103" v="4256" actId="26606"/>
          <ac:spMkLst>
            <pc:docMk/>
            <pc:sldMk cId="4060759429" sldId="295"/>
            <ac:spMk id="9" creationId="{0671A8AE-40A1-4631-A6B8-581AFF065482}"/>
          </ac:spMkLst>
        </pc:spChg>
        <pc:spChg chg="add del">
          <ac:chgData name="Michele Linardi" userId="212745de-6f4c-463e-b919-dbfcfc966402" providerId="ADAL" clId="{5F0AE523-FF01-48BB-9C8B-F9091FD4E19B}" dt="2023-11-09T11:20:58.103" v="4256" actId="26606"/>
          <ac:spMkLst>
            <pc:docMk/>
            <pc:sldMk cId="4060759429" sldId="295"/>
            <ac:spMk id="11" creationId="{AB58EF07-17C2-48CF-ABB0-EEF1F17CB8F0}"/>
          </ac:spMkLst>
        </pc:spChg>
        <pc:spChg chg="add del">
          <ac:chgData name="Michele Linardi" userId="212745de-6f4c-463e-b919-dbfcfc966402" providerId="ADAL" clId="{5F0AE523-FF01-48BB-9C8B-F9091FD4E19B}" dt="2023-11-09T11:20:58.103" v="4256" actId="26606"/>
          <ac:spMkLst>
            <pc:docMk/>
            <pc:sldMk cId="4060759429" sldId="295"/>
            <ac:spMk id="13" creationId="{AF2F604E-43BE-4DC3-B983-E071523364F8}"/>
          </ac:spMkLst>
        </pc:spChg>
        <pc:spChg chg="add del">
          <ac:chgData name="Michele Linardi" userId="212745de-6f4c-463e-b919-dbfcfc966402" providerId="ADAL" clId="{5F0AE523-FF01-48BB-9C8B-F9091FD4E19B}" dt="2023-11-09T11:20:58.103" v="4256" actId="26606"/>
          <ac:spMkLst>
            <pc:docMk/>
            <pc:sldMk cId="4060759429" sldId="295"/>
            <ac:spMk id="15" creationId="{08C9B587-E65E-4B52-B37C-ABEBB6E87928}"/>
          </ac:spMkLst>
        </pc:spChg>
        <pc:spChg chg="add">
          <ac:chgData name="Michele Linardi" userId="212745de-6f4c-463e-b919-dbfcfc966402" providerId="ADAL" clId="{5F0AE523-FF01-48BB-9C8B-F9091FD4E19B}" dt="2023-11-09T11:20:58.118" v="4257" actId="26606"/>
          <ac:spMkLst>
            <pc:docMk/>
            <pc:sldMk cId="4060759429" sldId="295"/>
            <ac:spMk id="17" creationId="{C1DD1A8A-57D5-4A81-AD04-532B043C5611}"/>
          </ac:spMkLst>
        </pc:spChg>
        <pc:spChg chg="add">
          <ac:chgData name="Michele Linardi" userId="212745de-6f4c-463e-b919-dbfcfc966402" providerId="ADAL" clId="{5F0AE523-FF01-48BB-9C8B-F9091FD4E19B}" dt="2023-11-09T11:20:58.118" v="4257" actId="26606"/>
          <ac:spMkLst>
            <pc:docMk/>
            <pc:sldMk cId="4060759429" sldId="295"/>
            <ac:spMk id="19" creationId="{007891EC-4501-44ED-A8C8-B11B6DB767AB}"/>
          </ac:spMkLst>
        </pc:spChg>
        <pc:picChg chg="add del">
          <ac:chgData name="Michele Linardi" userId="212745de-6f4c-463e-b919-dbfcfc966402" providerId="ADAL" clId="{5F0AE523-FF01-48BB-9C8B-F9091FD4E19B}" dt="2023-11-09T11:20:58.103" v="4256" actId="26606"/>
          <ac:picMkLst>
            <pc:docMk/>
            <pc:sldMk cId="4060759429" sldId="295"/>
            <ac:picMk id="5" creationId="{F061C608-BA1E-A09D-08F2-680E6F538784}"/>
          </ac:picMkLst>
        </pc:picChg>
        <pc:picChg chg="add">
          <ac:chgData name="Michele Linardi" userId="212745de-6f4c-463e-b919-dbfcfc966402" providerId="ADAL" clId="{5F0AE523-FF01-48BB-9C8B-F9091FD4E19B}" dt="2023-11-09T11:20:58.118" v="4257" actId="26606"/>
          <ac:picMkLst>
            <pc:docMk/>
            <pc:sldMk cId="4060759429" sldId="295"/>
            <ac:picMk id="18" creationId="{B5A67211-E3A8-CED7-9498-8A6D924FC882}"/>
          </ac:picMkLst>
        </pc:picChg>
      </pc:sldChg>
      <pc:sldChg chg="addSp modSp add mod">
        <pc:chgData name="Michele Linardi" userId="212745de-6f4c-463e-b919-dbfcfc966402" providerId="ADAL" clId="{5F0AE523-FF01-48BB-9C8B-F9091FD4E19B}" dt="2023-11-09T11:20:36.544" v="4254" actId="1076"/>
        <pc:sldMkLst>
          <pc:docMk/>
          <pc:sldMk cId="1439040071" sldId="296"/>
        </pc:sldMkLst>
        <pc:spChg chg="mod">
          <ac:chgData name="Michele Linardi" userId="212745de-6f4c-463e-b919-dbfcfc966402" providerId="ADAL" clId="{5F0AE523-FF01-48BB-9C8B-F9091FD4E19B}" dt="2023-11-09T11:20:33.084" v="4252" actId="20577"/>
          <ac:spMkLst>
            <pc:docMk/>
            <pc:sldMk cId="1439040071" sldId="296"/>
            <ac:spMk id="4" creationId="{7799769F-E2AD-3A17-0719-7113202B4027}"/>
          </ac:spMkLst>
        </pc:spChg>
        <pc:picChg chg="add mod">
          <ac:chgData name="Michele Linardi" userId="212745de-6f4c-463e-b919-dbfcfc966402" providerId="ADAL" clId="{5F0AE523-FF01-48BB-9C8B-F9091FD4E19B}" dt="2023-11-09T11:20:36.544" v="4254" actId="1076"/>
          <ac:picMkLst>
            <pc:docMk/>
            <pc:sldMk cId="1439040071" sldId="296"/>
            <ac:picMk id="2" creationId="{182FB476-9CC7-6273-7C8C-1D247D752D2A}"/>
          </ac:picMkLst>
        </pc:picChg>
      </pc:sldChg>
      <pc:sldChg chg="addSp delSp modSp new mod">
        <pc:chgData name="Michele Linardi" userId="212745de-6f4c-463e-b919-dbfcfc966402" providerId="ADAL" clId="{5F0AE523-FF01-48BB-9C8B-F9091FD4E19B}" dt="2023-11-09T13:08:43.842" v="4302" actId="1076"/>
        <pc:sldMkLst>
          <pc:docMk/>
          <pc:sldMk cId="1863941013" sldId="297"/>
        </pc:sldMkLst>
        <pc:spChg chg="mod">
          <ac:chgData name="Michele Linardi" userId="212745de-6f4c-463e-b919-dbfcfc966402" providerId="ADAL" clId="{5F0AE523-FF01-48BB-9C8B-F9091FD4E19B}" dt="2023-11-09T13:08:31.668" v="4298" actId="20577"/>
          <ac:spMkLst>
            <pc:docMk/>
            <pc:sldMk cId="1863941013" sldId="297"/>
            <ac:spMk id="2" creationId="{1EA3853E-5EDE-CF6D-EFC6-88F43C96E5AB}"/>
          </ac:spMkLst>
        </pc:spChg>
        <pc:spChg chg="del">
          <ac:chgData name="Michele Linardi" userId="212745de-6f4c-463e-b919-dbfcfc966402" providerId="ADAL" clId="{5F0AE523-FF01-48BB-9C8B-F9091FD4E19B}" dt="2023-11-09T13:08:02.800" v="4291" actId="478"/>
          <ac:spMkLst>
            <pc:docMk/>
            <pc:sldMk cId="1863941013" sldId="297"/>
            <ac:spMk id="3" creationId="{EC76D86B-7798-D3E7-7E26-E6B4F1523DA2}"/>
          </ac:spMkLst>
        </pc:spChg>
        <pc:picChg chg="add mod">
          <ac:chgData name="Michele Linardi" userId="212745de-6f4c-463e-b919-dbfcfc966402" providerId="ADAL" clId="{5F0AE523-FF01-48BB-9C8B-F9091FD4E19B}" dt="2023-11-09T13:08:43.842" v="4302" actId="1076"/>
          <ac:picMkLst>
            <pc:docMk/>
            <pc:sldMk cId="1863941013" sldId="297"/>
            <ac:picMk id="5" creationId="{ED853AB1-70EB-3BD6-DE70-67291AC702B6}"/>
          </ac:picMkLst>
        </pc:picChg>
      </pc:sldChg>
      <pc:sldChg chg="modSp new mod">
        <pc:chgData name="Michele Linardi" userId="212745de-6f4c-463e-b919-dbfcfc966402" providerId="ADAL" clId="{5F0AE523-FF01-48BB-9C8B-F9091FD4E19B}" dt="2023-11-09T16:05:40.687" v="4434" actId="113"/>
        <pc:sldMkLst>
          <pc:docMk/>
          <pc:sldMk cId="1151321876" sldId="298"/>
        </pc:sldMkLst>
        <pc:spChg chg="mod">
          <ac:chgData name="Michele Linardi" userId="212745de-6f4c-463e-b919-dbfcfc966402" providerId="ADAL" clId="{5F0AE523-FF01-48BB-9C8B-F9091FD4E19B}" dt="2023-11-09T15:36:53.340" v="4319" actId="20577"/>
          <ac:spMkLst>
            <pc:docMk/>
            <pc:sldMk cId="1151321876" sldId="298"/>
            <ac:spMk id="2" creationId="{4600B397-71F6-1130-57CA-22841D790CDF}"/>
          </ac:spMkLst>
        </pc:spChg>
        <pc:spChg chg="mod">
          <ac:chgData name="Michele Linardi" userId="212745de-6f4c-463e-b919-dbfcfc966402" providerId="ADAL" clId="{5F0AE523-FF01-48BB-9C8B-F9091FD4E19B}" dt="2023-11-09T16:05:40.687" v="4434" actId="113"/>
          <ac:spMkLst>
            <pc:docMk/>
            <pc:sldMk cId="1151321876" sldId="298"/>
            <ac:spMk id="3" creationId="{D54E990B-70A6-4193-3026-30FA68BE8D00}"/>
          </ac:spMkLst>
        </pc:spChg>
      </pc:sldChg>
    </pc:docChg>
  </pc:docChgLst>
  <pc:docChgLst>
    <pc:chgData name="Michele Linardi" userId="212745de-6f4c-463e-b919-dbfcfc966402" providerId="ADAL" clId="{66EE328C-B735-469C-BF1F-BFF0FE72E70E}"/>
    <pc:docChg chg="undo custSel addSld delSld modSld sldOrd">
      <pc:chgData name="Michele Linardi" userId="212745de-6f4c-463e-b919-dbfcfc966402" providerId="ADAL" clId="{66EE328C-B735-469C-BF1F-BFF0FE72E70E}" dt="2023-12-12T15:35:03.476" v="2276" actId="1036"/>
      <pc:docMkLst>
        <pc:docMk/>
      </pc:docMkLst>
      <pc:sldChg chg="modSp mod">
        <pc:chgData name="Michele Linardi" userId="212745de-6f4c-463e-b919-dbfcfc966402" providerId="ADAL" clId="{66EE328C-B735-469C-BF1F-BFF0FE72E70E}" dt="2023-11-14T15:00:24.753" v="1" actId="113"/>
        <pc:sldMkLst>
          <pc:docMk/>
          <pc:sldMk cId="3649159143" sldId="261"/>
        </pc:sldMkLst>
        <pc:spChg chg="mod">
          <ac:chgData name="Michele Linardi" userId="212745de-6f4c-463e-b919-dbfcfc966402" providerId="ADAL" clId="{66EE328C-B735-469C-BF1F-BFF0FE72E70E}" dt="2023-11-14T15:00:24.753" v="1" actId="113"/>
          <ac:spMkLst>
            <pc:docMk/>
            <pc:sldMk cId="3649159143" sldId="261"/>
            <ac:spMk id="3" creationId="{C5CC9056-0F4F-0F55-7838-347F27D88A17}"/>
          </ac:spMkLst>
        </pc:spChg>
      </pc:sldChg>
      <pc:sldChg chg="del">
        <pc:chgData name="Michele Linardi" userId="212745de-6f4c-463e-b919-dbfcfc966402" providerId="ADAL" clId="{66EE328C-B735-469C-BF1F-BFF0FE72E70E}" dt="2023-11-16T09:50:28.758" v="32" actId="47"/>
        <pc:sldMkLst>
          <pc:docMk/>
          <pc:sldMk cId="2201237986" sldId="266"/>
        </pc:sldMkLst>
      </pc:sldChg>
      <pc:sldChg chg="del">
        <pc:chgData name="Michele Linardi" userId="212745de-6f4c-463e-b919-dbfcfc966402" providerId="ADAL" clId="{66EE328C-B735-469C-BF1F-BFF0FE72E70E}" dt="2023-11-16T09:50:28.758" v="32" actId="47"/>
        <pc:sldMkLst>
          <pc:docMk/>
          <pc:sldMk cId="2813135307" sldId="267"/>
        </pc:sldMkLst>
      </pc:sldChg>
      <pc:sldChg chg="del">
        <pc:chgData name="Michele Linardi" userId="212745de-6f4c-463e-b919-dbfcfc966402" providerId="ADAL" clId="{66EE328C-B735-469C-BF1F-BFF0FE72E70E}" dt="2023-11-16T09:50:28.758" v="32" actId="47"/>
        <pc:sldMkLst>
          <pc:docMk/>
          <pc:sldMk cId="3467280497" sldId="268"/>
        </pc:sldMkLst>
      </pc:sldChg>
      <pc:sldChg chg="del">
        <pc:chgData name="Michele Linardi" userId="212745de-6f4c-463e-b919-dbfcfc966402" providerId="ADAL" clId="{66EE328C-B735-469C-BF1F-BFF0FE72E70E}" dt="2023-11-16T09:50:28.758" v="32" actId="47"/>
        <pc:sldMkLst>
          <pc:docMk/>
          <pc:sldMk cId="4183141084" sldId="269"/>
        </pc:sldMkLst>
      </pc:sldChg>
      <pc:sldChg chg="del">
        <pc:chgData name="Michele Linardi" userId="212745de-6f4c-463e-b919-dbfcfc966402" providerId="ADAL" clId="{66EE328C-B735-469C-BF1F-BFF0FE72E70E}" dt="2023-11-16T09:50:28.758" v="32" actId="47"/>
        <pc:sldMkLst>
          <pc:docMk/>
          <pc:sldMk cId="308350045" sldId="270"/>
        </pc:sldMkLst>
      </pc:sldChg>
      <pc:sldChg chg="del">
        <pc:chgData name="Michele Linardi" userId="212745de-6f4c-463e-b919-dbfcfc966402" providerId="ADAL" clId="{66EE328C-B735-469C-BF1F-BFF0FE72E70E}" dt="2023-11-16T09:50:28.758" v="32" actId="47"/>
        <pc:sldMkLst>
          <pc:docMk/>
          <pc:sldMk cId="3156036682" sldId="271"/>
        </pc:sldMkLst>
      </pc:sldChg>
      <pc:sldChg chg="modSp del">
        <pc:chgData name="Michele Linardi" userId="212745de-6f4c-463e-b919-dbfcfc966402" providerId="ADAL" clId="{66EE328C-B735-469C-BF1F-BFF0FE72E70E}" dt="2023-11-16T09:50:28.758" v="32" actId="47"/>
        <pc:sldMkLst>
          <pc:docMk/>
          <pc:sldMk cId="3888465451" sldId="272"/>
        </pc:sldMkLst>
        <pc:picChg chg="mod">
          <ac:chgData name="Michele Linardi" userId="212745de-6f4c-463e-b919-dbfcfc966402" providerId="ADAL" clId="{66EE328C-B735-469C-BF1F-BFF0FE72E70E}" dt="2023-11-14T15:00:50.460" v="2" actId="1076"/>
          <ac:picMkLst>
            <pc:docMk/>
            <pc:sldMk cId="3888465451" sldId="272"/>
            <ac:picMk id="2050" creationId="{B0A6203C-BB03-9A8B-3873-B640E736FF98}"/>
          </ac:picMkLst>
        </pc:picChg>
      </pc:sldChg>
      <pc:sldChg chg="modSp mod">
        <pc:chgData name="Michele Linardi" userId="212745de-6f4c-463e-b919-dbfcfc966402" providerId="ADAL" clId="{66EE328C-B735-469C-BF1F-BFF0FE72E70E}" dt="2023-11-14T15:01:10.456" v="31" actId="20577"/>
        <pc:sldMkLst>
          <pc:docMk/>
          <pc:sldMk cId="1635912814" sldId="274"/>
        </pc:sldMkLst>
        <pc:spChg chg="mod">
          <ac:chgData name="Michele Linardi" userId="212745de-6f4c-463e-b919-dbfcfc966402" providerId="ADAL" clId="{66EE328C-B735-469C-BF1F-BFF0FE72E70E}" dt="2023-11-14T15:01:10.456" v="31" actId="20577"/>
          <ac:spMkLst>
            <pc:docMk/>
            <pc:sldMk cId="1635912814" sldId="274"/>
            <ac:spMk id="4" creationId="{7799769F-E2AD-3A17-0719-7113202B4027}"/>
          </ac:spMkLst>
        </pc:spChg>
      </pc:sldChg>
      <pc:sldChg chg="del">
        <pc:chgData name="Michele Linardi" userId="212745de-6f4c-463e-b919-dbfcfc966402" providerId="ADAL" clId="{66EE328C-B735-469C-BF1F-BFF0FE72E70E}" dt="2023-11-16T09:50:39.185" v="33" actId="47"/>
        <pc:sldMkLst>
          <pc:docMk/>
          <pc:sldMk cId="1111673071" sldId="275"/>
        </pc:sldMkLst>
      </pc:sldChg>
      <pc:sldChg chg="del">
        <pc:chgData name="Michele Linardi" userId="212745de-6f4c-463e-b919-dbfcfc966402" providerId="ADAL" clId="{66EE328C-B735-469C-BF1F-BFF0FE72E70E}" dt="2023-11-16T09:50:39.185" v="33" actId="47"/>
        <pc:sldMkLst>
          <pc:docMk/>
          <pc:sldMk cId="2149979150" sldId="276"/>
        </pc:sldMkLst>
      </pc:sldChg>
      <pc:sldChg chg="del">
        <pc:chgData name="Michele Linardi" userId="212745de-6f4c-463e-b919-dbfcfc966402" providerId="ADAL" clId="{66EE328C-B735-469C-BF1F-BFF0FE72E70E}" dt="2023-11-16T09:50:39.185" v="33" actId="47"/>
        <pc:sldMkLst>
          <pc:docMk/>
          <pc:sldMk cId="1966217338" sldId="277"/>
        </pc:sldMkLst>
      </pc:sldChg>
      <pc:sldChg chg="del">
        <pc:chgData name="Michele Linardi" userId="212745de-6f4c-463e-b919-dbfcfc966402" providerId="ADAL" clId="{66EE328C-B735-469C-BF1F-BFF0FE72E70E}" dt="2023-11-16T09:50:39.185" v="33" actId="47"/>
        <pc:sldMkLst>
          <pc:docMk/>
          <pc:sldMk cId="3916550676" sldId="279"/>
        </pc:sldMkLst>
      </pc:sldChg>
      <pc:sldChg chg="del">
        <pc:chgData name="Michele Linardi" userId="212745de-6f4c-463e-b919-dbfcfc966402" providerId="ADAL" clId="{66EE328C-B735-469C-BF1F-BFF0FE72E70E}" dt="2023-11-16T09:50:39.185" v="33" actId="47"/>
        <pc:sldMkLst>
          <pc:docMk/>
          <pc:sldMk cId="2473155274" sldId="280"/>
        </pc:sldMkLst>
      </pc:sldChg>
      <pc:sldChg chg="del">
        <pc:chgData name="Michele Linardi" userId="212745de-6f4c-463e-b919-dbfcfc966402" providerId="ADAL" clId="{66EE328C-B735-469C-BF1F-BFF0FE72E70E}" dt="2023-11-16T09:50:39.185" v="33" actId="47"/>
        <pc:sldMkLst>
          <pc:docMk/>
          <pc:sldMk cId="861493850" sldId="281"/>
        </pc:sldMkLst>
      </pc:sldChg>
      <pc:sldChg chg="del">
        <pc:chgData name="Michele Linardi" userId="212745de-6f4c-463e-b919-dbfcfc966402" providerId="ADAL" clId="{66EE328C-B735-469C-BF1F-BFF0FE72E70E}" dt="2023-11-16T09:50:39.185" v="33" actId="47"/>
        <pc:sldMkLst>
          <pc:docMk/>
          <pc:sldMk cId="3621796412" sldId="282"/>
        </pc:sldMkLst>
      </pc:sldChg>
      <pc:sldChg chg="del">
        <pc:chgData name="Michele Linardi" userId="212745de-6f4c-463e-b919-dbfcfc966402" providerId="ADAL" clId="{66EE328C-B735-469C-BF1F-BFF0FE72E70E}" dt="2023-11-16T09:50:39.185" v="33" actId="47"/>
        <pc:sldMkLst>
          <pc:docMk/>
          <pc:sldMk cId="3455873032" sldId="283"/>
        </pc:sldMkLst>
      </pc:sldChg>
      <pc:sldChg chg="del">
        <pc:chgData name="Michele Linardi" userId="212745de-6f4c-463e-b919-dbfcfc966402" providerId="ADAL" clId="{66EE328C-B735-469C-BF1F-BFF0FE72E70E}" dt="2023-11-16T09:50:39.185" v="33" actId="47"/>
        <pc:sldMkLst>
          <pc:docMk/>
          <pc:sldMk cId="2079508067" sldId="284"/>
        </pc:sldMkLst>
      </pc:sldChg>
      <pc:sldChg chg="del">
        <pc:chgData name="Michele Linardi" userId="212745de-6f4c-463e-b919-dbfcfc966402" providerId="ADAL" clId="{66EE328C-B735-469C-BF1F-BFF0FE72E70E}" dt="2023-11-16T09:50:39.185" v="33" actId="47"/>
        <pc:sldMkLst>
          <pc:docMk/>
          <pc:sldMk cId="2286443004" sldId="285"/>
        </pc:sldMkLst>
      </pc:sldChg>
      <pc:sldChg chg="del">
        <pc:chgData name="Michele Linardi" userId="212745de-6f4c-463e-b919-dbfcfc966402" providerId="ADAL" clId="{66EE328C-B735-469C-BF1F-BFF0FE72E70E}" dt="2023-11-16T09:50:39.185" v="33" actId="47"/>
        <pc:sldMkLst>
          <pc:docMk/>
          <pc:sldMk cId="3160592398" sldId="286"/>
        </pc:sldMkLst>
      </pc:sldChg>
      <pc:sldChg chg="del">
        <pc:chgData name="Michele Linardi" userId="212745de-6f4c-463e-b919-dbfcfc966402" providerId="ADAL" clId="{66EE328C-B735-469C-BF1F-BFF0FE72E70E}" dt="2023-11-16T09:50:39.185" v="33" actId="47"/>
        <pc:sldMkLst>
          <pc:docMk/>
          <pc:sldMk cId="703811240" sldId="287"/>
        </pc:sldMkLst>
      </pc:sldChg>
      <pc:sldChg chg="del">
        <pc:chgData name="Michele Linardi" userId="212745de-6f4c-463e-b919-dbfcfc966402" providerId="ADAL" clId="{66EE328C-B735-469C-BF1F-BFF0FE72E70E}" dt="2023-11-16T09:50:39.185" v="33" actId="47"/>
        <pc:sldMkLst>
          <pc:docMk/>
          <pc:sldMk cId="2124127586" sldId="288"/>
        </pc:sldMkLst>
      </pc:sldChg>
      <pc:sldChg chg="del">
        <pc:chgData name="Michele Linardi" userId="212745de-6f4c-463e-b919-dbfcfc966402" providerId="ADAL" clId="{66EE328C-B735-469C-BF1F-BFF0FE72E70E}" dt="2023-11-16T09:50:39.185" v="33" actId="47"/>
        <pc:sldMkLst>
          <pc:docMk/>
          <pc:sldMk cId="3956037034" sldId="289"/>
        </pc:sldMkLst>
      </pc:sldChg>
      <pc:sldChg chg="del">
        <pc:chgData name="Michele Linardi" userId="212745de-6f4c-463e-b919-dbfcfc966402" providerId="ADAL" clId="{66EE328C-B735-469C-BF1F-BFF0FE72E70E}" dt="2023-11-16T09:50:39.185" v="33" actId="47"/>
        <pc:sldMkLst>
          <pc:docMk/>
          <pc:sldMk cId="3056348096" sldId="290"/>
        </pc:sldMkLst>
      </pc:sldChg>
      <pc:sldChg chg="modSp mod">
        <pc:chgData name="Michele Linardi" userId="212745de-6f4c-463e-b919-dbfcfc966402" providerId="ADAL" clId="{66EE328C-B735-469C-BF1F-BFF0FE72E70E}" dt="2023-11-16T21:44:56.301" v="1657" actId="1076"/>
        <pc:sldMkLst>
          <pc:docMk/>
          <pc:sldMk cId="1465828370" sldId="291"/>
        </pc:sldMkLst>
        <pc:spChg chg="mod">
          <ac:chgData name="Michele Linardi" userId="212745de-6f4c-463e-b919-dbfcfc966402" providerId="ADAL" clId="{66EE328C-B735-469C-BF1F-BFF0FE72E70E}" dt="2023-11-16T21:44:44.851" v="1653" actId="27636"/>
          <ac:spMkLst>
            <pc:docMk/>
            <pc:sldMk cId="1465828370" sldId="291"/>
            <ac:spMk id="6" creationId="{B5036C29-E5A2-0007-77A3-26314E5B4C95}"/>
          </ac:spMkLst>
        </pc:spChg>
        <pc:picChg chg="mod">
          <ac:chgData name="Michele Linardi" userId="212745de-6f4c-463e-b919-dbfcfc966402" providerId="ADAL" clId="{66EE328C-B735-469C-BF1F-BFF0FE72E70E}" dt="2023-11-16T21:44:54.579" v="1656" actId="1076"/>
          <ac:picMkLst>
            <pc:docMk/>
            <pc:sldMk cId="1465828370" sldId="291"/>
            <ac:picMk id="5" creationId="{98205C11-5E2C-8BA1-1B6D-3EECD0B4A1B2}"/>
          </ac:picMkLst>
        </pc:picChg>
        <pc:picChg chg="mod">
          <ac:chgData name="Michele Linardi" userId="212745de-6f4c-463e-b919-dbfcfc966402" providerId="ADAL" clId="{66EE328C-B735-469C-BF1F-BFF0FE72E70E}" dt="2023-11-16T21:44:56.301" v="1657" actId="1076"/>
          <ac:picMkLst>
            <pc:docMk/>
            <pc:sldMk cId="1465828370" sldId="291"/>
            <ac:picMk id="1026" creationId="{8C4E94E1-8DC3-47B5-0A8F-D1AC29D26AF4}"/>
          </ac:picMkLst>
        </pc:picChg>
      </pc:sldChg>
      <pc:sldChg chg="del">
        <pc:chgData name="Michele Linardi" userId="212745de-6f4c-463e-b919-dbfcfc966402" providerId="ADAL" clId="{66EE328C-B735-469C-BF1F-BFF0FE72E70E}" dt="2023-11-16T09:50:39.185" v="33" actId="47"/>
        <pc:sldMkLst>
          <pc:docMk/>
          <pc:sldMk cId="3456045163" sldId="292"/>
        </pc:sldMkLst>
      </pc:sldChg>
      <pc:sldChg chg="del">
        <pc:chgData name="Michele Linardi" userId="212745de-6f4c-463e-b919-dbfcfc966402" providerId="ADAL" clId="{66EE328C-B735-469C-BF1F-BFF0FE72E70E}" dt="2023-11-16T09:50:39.185" v="33" actId="47"/>
        <pc:sldMkLst>
          <pc:docMk/>
          <pc:sldMk cId="2338516727" sldId="293"/>
        </pc:sldMkLst>
      </pc:sldChg>
      <pc:sldChg chg="del">
        <pc:chgData name="Michele Linardi" userId="212745de-6f4c-463e-b919-dbfcfc966402" providerId="ADAL" clId="{66EE328C-B735-469C-BF1F-BFF0FE72E70E}" dt="2023-11-16T09:50:39.185" v="33" actId="47"/>
        <pc:sldMkLst>
          <pc:docMk/>
          <pc:sldMk cId="1203198309" sldId="294"/>
        </pc:sldMkLst>
      </pc:sldChg>
      <pc:sldChg chg="del">
        <pc:chgData name="Michele Linardi" userId="212745de-6f4c-463e-b919-dbfcfc966402" providerId="ADAL" clId="{66EE328C-B735-469C-BF1F-BFF0FE72E70E}" dt="2023-11-16T09:50:39.185" v="33" actId="47"/>
        <pc:sldMkLst>
          <pc:docMk/>
          <pc:sldMk cId="1439040071" sldId="296"/>
        </pc:sldMkLst>
      </pc:sldChg>
      <pc:sldChg chg="modSp mod">
        <pc:chgData name="Michele Linardi" userId="212745de-6f4c-463e-b919-dbfcfc966402" providerId="ADAL" clId="{66EE328C-B735-469C-BF1F-BFF0FE72E70E}" dt="2023-11-16T21:42:21.027" v="1640" actId="20577"/>
        <pc:sldMkLst>
          <pc:docMk/>
          <pc:sldMk cId="1151321876" sldId="298"/>
        </pc:sldMkLst>
        <pc:spChg chg="mod">
          <ac:chgData name="Michele Linardi" userId="212745de-6f4c-463e-b919-dbfcfc966402" providerId="ADAL" clId="{66EE328C-B735-469C-BF1F-BFF0FE72E70E}" dt="2023-11-16T21:42:21.027" v="1640" actId="20577"/>
          <ac:spMkLst>
            <pc:docMk/>
            <pc:sldMk cId="1151321876" sldId="298"/>
            <ac:spMk id="3" creationId="{D54E990B-70A6-4193-3026-30FA68BE8D00}"/>
          </ac:spMkLst>
        </pc:spChg>
      </pc:sldChg>
      <pc:sldChg chg="modSp new mod">
        <pc:chgData name="Michele Linardi" userId="212745de-6f4c-463e-b919-dbfcfc966402" providerId="ADAL" clId="{66EE328C-B735-469C-BF1F-BFF0FE72E70E}" dt="2023-11-16T09:56:06.216" v="181" actId="20577"/>
        <pc:sldMkLst>
          <pc:docMk/>
          <pc:sldMk cId="55764032" sldId="299"/>
        </pc:sldMkLst>
        <pc:spChg chg="mod">
          <ac:chgData name="Michele Linardi" userId="212745de-6f4c-463e-b919-dbfcfc966402" providerId="ADAL" clId="{66EE328C-B735-469C-BF1F-BFF0FE72E70E}" dt="2023-11-16T09:54:51.831" v="107" actId="20577"/>
          <ac:spMkLst>
            <pc:docMk/>
            <pc:sldMk cId="55764032" sldId="299"/>
            <ac:spMk id="2" creationId="{557C65C1-1005-D5BF-632B-967BD53996EE}"/>
          </ac:spMkLst>
        </pc:spChg>
        <pc:spChg chg="mod">
          <ac:chgData name="Michele Linardi" userId="212745de-6f4c-463e-b919-dbfcfc966402" providerId="ADAL" clId="{66EE328C-B735-469C-BF1F-BFF0FE72E70E}" dt="2023-11-16T09:56:06.216" v="181" actId="20577"/>
          <ac:spMkLst>
            <pc:docMk/>
            <pc:sldMk cId="55764032" sldId="299"/>
            <ac:spMk id="3" creationId="{B7BC76FD-76CF-B8A6-1DB7-216EE9A3C6D2}"/>
          </ac:spMkLst>
        </pc:spChg>
      </pc:sldChg>
      <pc:sldChg chg="addSp delSp modSp new mod">
        <pc:chgData name="Michele Linardi" userId="212745de-6f4c-463e-b919-dbfcfc966402" providerId="ADAL" clId="{66EE328C-B735-469C-BF1F-BFF0FE72E70E}" dt="2023-11-16T09:59:41.781" v="352" actId="1036"/>
        <pc:sldMkLst>
          <pc:docMk/>
          <pc:sldMk cId="1048322038" sldId="300"/>
        </pc:sldMkLst>
        <pc:spChg chg="mod">
          <ac:chgData name="Michele Linardi" userId="212745de-6f4c-463e-b919-dbfcfc966402" providerId="ADAL" clId="{66EE328C-B735-469C-BF1F-BFF0FE72E70E}" dt="2023-11-16T09:56:37.815" v="215" actId="20577"/>
          <ac:spMkLst>
            <pc:docMk/>
            <pc:sldMk cId="1048322038" sldId="300"/>
            <ac:spMk id="2" creationId="{63F9B79D-CA09-5C5F-BF6B-E88D91F2B4B2}"/>
          </ac:spMkLst>
        </pc:spChg>
        <pc:spChg chg="del">
          <ac:chgData name="Michele Linardi" userId="212745de-6f4c-463e-b919-dbfcfc966402" providerId="ADAL" clId="{66EE328C-B735-469C-BF1F-BFF0FE72E70E}" dt="2023-11-16T09:57:15.168" v="216" actId="478"/>
          <ac:spMkLst>
            <pc:docMk/>
            <pc:sldMk cId="1048322038" sldId="300"/>
            <ac:spMk id="3" creationId="{A9516ECC-44F6-210C-6C8D-B5B14ED42084}"/>
          </ac:spMkLst>
        </pc:spChg>
        <pc:picChg chg="add mod">
          <ac:chgData name="Michele Linardi" userId="212745de-6f4c-463e-b919-dbfcfc966402" providerId="ADAL" clId="{66EE328C-B735-469C-BF1F-BFF0FE72E70E}" dt="2023-11-16T09:59:41.781" v="352" actId="1036"/>
          <ac:picMkLst>
            <pc:docMk/>
            <pc:sldMk cId="1048322038" sldId="300"/>
            <ac:picMk id="5" creationId="{C0EB6C97-7610-2C05-7823-C3C273CDB9AF}"/>
          </ac:picMkLst>
        </pc:picChg>
      </pc:sldChg>
      <pc:sldChg chg="addSp delSp modSp add mod">
        <pc:chgData name="Michele Linardi" userId="212745de-6f4c-463e-b919-dbfcfc966402" providerId="ADAL" clId="{66EE328C-B735-469C-BF1F-BFF0FE72E70E}" dt="2023-11-16T09:59:36.168" v="332" actId="14100"/>
        <pc:sldMkLst>
          <pc:docMk/>
          <pc:sldMk cId="3711313772" sldId="301"/>
        </pc:sldMkLst>
        <pc:spChg chg="add mod">
          <ac:chgData name="Michele Linardi" userId="212745de-6f4c-463e-b919-dbfcfc966402" providerId="ADAL" clId="{66EE328C-B735-469C-BF1F-BFF0FE72E70E}" dt="2023-11-16T09:59:36.168" v="332" actId="14100"/>
          <ac:spMkLst>
            <pc:docMk/>
            <pc:sldMk cId="3711313772" sldId="301"/>
            <ac:spMk id="8" creationId="{AB29A392-C497-D284-7309-2B44A5037AEF}"/>
          </ac:spMkLst>
        </pc:spChg>
        <pc:picChg chg="add del mod">
          <ac:chgData name="Michele Linardi" userId="212745de-6f4c-463e-b919-dbfcfc966402" providerId="ADAL" clId="{66EE328C-B735-469C-BF1F-BFF0FE72E70E}" dt="2023-11-16T09:58:15.066" v="226" actId="22"/>
          <ac:picMkLst>
            <pc:docMk/>
            <pc:sldMk cId="3711313772" sldId="301"/>
            <ac:picMk id="4" creationId="{280E8165-4067-AD78-275A-EA71FB178639}"/>
          </ac:picMkLst>
        </pc:picChg>
        <pc:picChg chg="add del">
          <ac:chgData name="Michele Linardi" userId="212745de-6f4c-463e-b919-dbfcfc966402" providerId="ADAL" clId="{66EE328C-B735-469C-BF1F-BFF0FE72E70E}" dt="2023-11-16T09:59:32.906" v="331" actId="478"/>
          <ac:picMkLst>
            <pc:docMk/>
            <pc:sldMk cId="3711313772" sldId="301"/>
            <ac:picMk id="5" creationId="{C0EB6C97-7610-2C05-7823-C3C273CDB9AF}"/>
          </ac:picMkLst>
        </pc:picChg>
        <pc:picChg chg="add mod">
          <ac:chgData name="Michele Linardi" userId="212745de-6f4c-463e-b919-dbfcfc966402" providerId="ADAL" clId="{66EE328C-B735-469C-BF1F-BFF0FE72E70E}" dt="2023-11-16T09:59:28.344" v="330" actId="1036"/>
          <ac:picMkLst>
            <pc:docMk/>
            <pc:sldMk cId="3711313772" sldId="301"/>
            <ac:picMk id="7" creationId="{E0D55187-7651-4513-ED1B-2800BEBD38AD}"/>
          </ac:picMkLst>
        </pc:picChg>
      </pc:sldChg>
      <pc:sldChg chg="add del">
        <pc:chgData name="Michele Linardi" userId="212745de-6f4c-463e-b919-dbfcfc966402" providerId="ADAL" clId="{66EE328C-B735-469C-BF1F-BFF0FE72E70E}" dt="2023-11-16T10:30:52.957" v="621" actId="47"/>
        <pc:sldMkLst>
          <pc:docMk/>
          <pc:sldMk cId="132914339" sldId="302"/>
        </pc:sldMkLst>
      </pc:sldChg>
      <pc:sldChg chg="addSp modSp new mod">
        <pc:chgData name="Michele Linardi" userId="212745de-6f4c-463e-b919-dbfcfc966402" providerId="ADAL" clId="{66EE328C-B735-469C-BF1F-BFF0FE72E70E}" dt="2023-11-16T10:13:55.858" v="512" actId="207"/>
        <pc:sldMkLst>
          <pc:docMk/>
          <pc:sldMk cId="2752196165" sldId="303"/>
        </pc:sldMkLst>
        <pc:spChg chg="mod">
          <ac:chgData name="Michele Linardi" userId="212745de-6f4c-463e-b919-dbfcfc966402" providerId="ADAL" clId="{66EE328C-B735-469C-BF1F-BFF0FE72E70E}" dt="2023-11-16T10:05:36.781" v="355"/>
          <ac:spMkLst>
            <pc:docMk/>
            <pc:sldMk cId="2752196165" sldId="303"/>
            <ac:spMk id="2" creationId="{99A2DC9E-5CC6-1BE1-206D-0DE88C18D293}"/>
          </ac:spMkLst>
        </pc:spChg>
        <pc:spChg chg="mod">
          <ac:chgData name="Michele Linardi" userId="212745de-6f4c-463e-b919-dbfcfc966402" providerId="ADAL" clId="{66EE328C-B735-469C-BF1F-BFF0FE72E70E}" dt="2023-11-16T10:06:03.040" v="431" actId="20577"/>
          <ac:spMkLst>
            <pc:docMk/>
            <pc:sldMk cId="2752196165" sldId="303"/>
            <ac:spMk id="3" creationId="{D908ED4A-1F7D-4E2B-2E97-9218C19F3268}"/>
          </ac:spMkLst>
        </pc:spChg>
        <pc:spChg chg="add mod ord">
          <ac:chgData name="Michele Linardi" userId="212745de-6f4c-463e-b919-dbfcfc966402" providerId="ADAL" clId="{66EE328C-B735-469C-BF1F-BFF0FE72E70E}" dt="2023-11-16T10:13:22.826" v="489" actId="692"/>
          <ac:spMkLst>
            <pc:docMk/>
            <pc:sldMk cId="2752196165" sldId="303"/>
            <ac:spMk id="6" creationId="{C32EF630-4C2B-7DD0-624C-205C171E1012}"/>
          </ac:spMkLst>
        </pc:spChg>
        <pc:spChg chg="add mod">
          <ac:chgData name="Michele Linardi" userId="212745de-6f4c-463e-b919-dbfcfc966402" providerId="ADAL" clId="{66EE328C-B735-469C-BF1F-BFF0FE72E70E}" dt="2023-11-16T10:13:55.858" v="512" actId="207"/>
          <ac:spMkLst>
            <pc:docMk/>
            <pc:sldMk cId="2752196165" sldId="303"/>
            <ac:spMk id="10" creationId="{7C9EFC0D-000B-F8F6-9DC7-7062B1E1E2B9}"/>
          </ac:spMkLst>
        </pc:spChg>
        <pc:picChg chg="add mod">
          <ac:chgData name="Michele Linardi" userId="212745de-6f4c-463e-b919-dbfcfc966402" providerId="ADAL" clId="{66EE328C-B735-469C-BF1F-BFF0FE72E70E}" dt="2023-11-16T10:06:22.527" v="434" actId="1076"/>
          <ac:picMkLst>
            <pc:docMk/>
            <pc:sldMk cId="2752196165" sldId="303"/>
            <ac:picMk id="5" creationId="{B75D156C-5D7B-EC1B-BB1B-186A9FDD25B3}"/>
          </ac:picMkLst>
        </pc:picChg>
        <pc:cxnChg chg="add mod">
          <ac:chgData name="Michele Linardi" userId="212745de-6f4c-463e-b919-dbfcfc966402" providerId="ADAL" clId="{66EE328C-B735-469C-BF1F-BFF0FE72E70E}" dt="2023-11-16T10:13:38.862" v="492" actId="692"/>
          <ac:cxnSpMkLst>
            <pc:docMk/>
            <pc:sldMk cId="2752196165" sldId="303"/>
            <ac:cxnSpMk id="8" creationId="{2AC3B25C-5D26-7F4F-999E-2FD49FAB6EDC}"/>
          </ac:cxnSpMkLst>
        </pc:cxnChg>
      </pc:sldChg>
      <pc:sldChg chg="addSp delSp modSp new del mod setBg">
        <pc:chgData name="Michele Linardi" userId="212745de-6f4c-463e-b919-dbfcfc966402" providerId="ADAL" clId="{66EE328C-B735-469C-BF1F-BFF0FE72E70E}" dt="2023-11-16T10:30:14.256" v="620" actId="47"/>
        <pc:sldMkLst>
          <pc:docMk/>
          <pc:sldMk cId="1705685389" sldId="304"/>
        </pc:sldMkLst>
        <pc:spChg chg="mod ord">
          <ac:chgData name="Michele Linardi" userId="212745de-6f4c-463e-b919-dbfcfc966402" providerId="ADAL" clId="{66EE328C-B735-469C-BF1F-BFF0FE72E70E}" dt="2023-11-16T10:10:16.292" v="478" actId="26606"/>
          <ac:spMkLst>
            <pc:docMk/>
            <pc:sldMk cId="1705685389" sldId="304"/>
            <ac:spMk id="2" creationId="{0A3F105E-FDAF-7D66-4A50-CC00538B7551}"/>
          </ac:spMkLst>
        </pc:spChg>
        <pc:spChg chg="del">
          <ac:chgData name="Michele Linardi" userId="212745de-6f4c-463e-b919-dbfcfc966402" providerId="ADAL" clId="{66EE328C-B735-469C-BF1F-BFF0FE72E70E}" dt="2023-11-16T10:07:52.718" v="438" actId="478"/>
          <ac:spMkLst>
            <pc:docMk/>
            <pc:sldMk cId="1705685389" sldId="304"/>
            <ac:spMk id="3" creationId="{C7C05AA9-1A74-362B-CB7F-8B39860D6C0D}"/>
          </ac:spMkLst>
        </pc:spChg>
        <pc:spChg chg="add del">
          <ac:chgData name="Michele Linardi" userId="212745de-6f4c-463e-b919-dbfcfc966402" providerId="ADAL" clId="{66EE328C-B735-469C-BF1F-BFF0FE72E70E}" dt="2023-11-16T10:10:12.935" v="474" actId="26606"/>
          <ac:spMkLst>
            <pc:docMk/>
            <pc:sldMk cId="1705685389" sldId="304"/>
            <ac:spMk id="12" creationId="{C4879EFC-8E62-4E00-973C-C45EE9EC676D}"/>
          </ac:spMkLst>
        </pc:spChg>
        <pc:spChg chg="add del">
          <ac:chgData name="Michele Linardi" userId="212745de-6f4c-463e-b919-dbfcfc966402" providerId="ADAL" clId="{66EE328C-B735-469C-BF1F-BFF0FE72E70E}" dt="2023-11-16T10:10:12.935" v="474" actId="26606"/>
          <ac:spMkLst>
            <pc:docMk/>
            <pc:sldMk cId="1705685389" sldId="304"/>
            <ac:spMk id="14" creationId="{D6A9C53F-5F90-40A5-8C85-5412D39C8C68}"/>
          </ac:spMkLst>
        </pc:spChg>
        <pc:spChg chg="add del">
          <ac:chgData name="Michele Linardi" userId="212745de-6f4c-463e-b919-dbfcfc966402" providerId="ADAL" clId="{66EE328C-B735-469C-BF1F-BFF0FE72E70E}" dt="2023-11-16T10:10:13.955" v="476" actId="26606"/>
          <ac:spMkLst>
            <pc:docMk/>
            <pc:sldMk cId="1705685389" sldId="304"/>
            <ac:spMk id="16" creationId="{99ED5833-B85B-4103-8A3B-CAB0308E6C15}"/>
          </ac:spMkLst>
        </pc:spChg>
        <pc:picChg chg="add del mod">
          <ac:chgData name="Michele Linardi" userId="212745de-6f4c-463e-b919-dbfcfc966402" providerId="ADAL" clId="{66EE328C-B735-469C-BF1F-BFF0FE72E70E}" dt="2023-11-16T10:30:03.574" v="614" actId="478"/>
          <ac:picMkLst>
            <pc:docMk/>
            <pc:sldMk cId="1705685389" sldId="304"/>
            <ac:picMk id="5" creationId="{3C4BDFA9-2E37-B39D-05AB-4C9FCA0219C8}"/>
          </ac:picMkLst>
        </pc:picChg>
        <pc:picChg chg="add mod">
          <ac:chgData name="Michele Linardi" userId="212745de-6f4c-463e-b919-dbfcfc966402" providerId="ADAL" clId="{66EE328C-B735-469C-BF1F-BFF0FE72E70E}" dt="2023-11-16T10:17:52.736" v="522" actId="1076"/>
          <ac:picMkLst>
            <pc:docMk/>
            <pc:sldMk cId="1705685389" sldId="304"/>
            <ac:picMk id="7" creationId="{D648A9CE-C34F-FDA1-8FC7-92164A29980A}"/>
          </ac:picMkLst>
        </pc:picChg>
        <pc:picChg chg="add del mod">
          <ac:chgData name="Michele Linardi" userId="212745de-6f4c-463e-b919-dbfcfc966402" providerId="ADAL" clId="{66EE328C-B735-469C-BF1F-BFF0FE72E70E}" dt="2023-11-16T10:29:01.102" v="600" actId="478"/>
          <ac:picMkLst>
            <pc:docMk/>
            <pc:sldMk cId="1705685389" sldId="304"/>
            <ac:picMk id="9" creationId="{20CEB459-87EB-BEF4-F815-7E85F8783311}"/>
          </ac:picMkLst>
        </pc:picChg>
        <pc:picChg chg="add del mod">
          <ac:chgData name="Michele Linardi" userId="212745de-6f4c-463e-b919-dbfcfc966402" providerId="ADAL" clId="{66EE328C-B735-469C-BF1F-BFF0FE72E70E}" dt="2023-11-16T10:29:24.296" v="605" actId="22"/>
          <ac:picMkLst>
            <pc:docMk/>
            <pc:sldMk cId="1705685389" sldId="304"/>
            <ac:picMk id="11" creationId="{EFDD2100-F6BD-666D-D1FE-A72D3ED1C9A7}"/>
          </ac:picMkLst>
        </pc:picChg>
        <pc:picChg chg="add del mod">
          <ac:chgData name="Michele Linardi" userId="212745de-6f4c-463e-b919-dbfcfc966402" providerId="ADAL" clId="{66EE328C-B735-469C-BF1F-BFF0FE72E70E}" dt="2023-11-16T10:30:10.078" v="618" actId="478"/>
          <ac:picMkLst>
            <pc:docMk/>
            <pc:sldMk cId="1705685389" sldId="304"/>
            <ac:picMk id="15" creationId="{4C75F735-5C45-A82B-B88F-DD974576733A}"/>
          </ac:picMkLst>
        </pc:picChg>
      </pc:sldChg>
      <pc:sldChg chg="addSp delSp modSp new del mod">
        <pc:chgData name="Michele Linardi" userId="212745de-6f4c-463e-b919-dbfcfc966402" providerId="ADAL" clId="{66EE328C-B735-469C-BF1F-BFF0FE72E70E}" dt="2023-11-16T10:30:13.333" v="619" actId="47"/>
        <pc:sldMkLst>
          <pc:docMk/>
          <pc:sldMk cId="2341157667" sldId="305"/>
        </pc:sldMkLst>
        <pc:spChg chg="mod">
          <ac:chgData name="Michele Linardi" userId="212745de-6f4c-463e-b919-dbfcfc966402" providerId="ADAL" clId="{66EE328C-B735-469C-BF1F-BFF0FE72E70E}" dt="2023-11-16T10:17:07.784" v="519"/>
          <ac:spMkLst>
            <pc:docMk/>
            <pc:sldMk cId="2341157667" sldId="305"/>
            <ac:spMk id="2" creationId="{3039E167-CA1E-0444-4AD0-576C96A01C32}"/>
          </ac:spMkLst>
        </pc:spChg>
        <pc:spChg chg="del">
          <ac:chgData name="Michele Linardi" userId="212745de-6f4c-463e-b919-dbfcfc966402" providerId="ADAL" clId="{66EE328C-B735-469C-BF1F-BFF0FE72E70E}" dt="2023-11-16T10:17:01.029" v="517" actId="478"/>
          <ac:spMkLst>
            <pc:docMk/>
            <pc:sldMk cId="2341157667" sldId="305"/>
            <ac:spMk id="3" creationId="{E8E87F0E-99B9-8F76-4A85-3DBCD9ACBD30}"/>
          </ac:spMkLst>
        </pc:spChg>
        <pc:picChg chg="add mod">
          <ac:chgData name="Michele Linardi" userId="212745de-6f4c-463e-b919-dbfcfc966402" providerId="ADAL" clId="{66EE328C-B735-469C-BF1F-BFF0FE72E70E}" dt="2023-11-16T10:16:45.303" v="514" actId="1076"/>
          <ac:picMkLst>
            <pc:docMk/>
            <pc:sldMk cId="2341157667" sldId="305"/>
            <ac:picMk id="5" creationId="{AE76A686-6840-1347-E0FA-CDD2A7285793}"/>
          </ac:picMkLst>
        </pc:picChg>
        <pc:picChg chg="add mod">
          <ac:chgData name="Michele Linardi" userId="212745de-6f4c-463e-b919-dbfcfc966402" providerId="ADAL" clId="{66EE328C-B735-469C-BF1F-BFF0FE72E70E}" dt="2023-11-16T10:17:03.623" v="518" actId="1076"/>
          <ac:picMkLst>
            <pc:docMk/>
            <pc:sldMk cId="2341157667" sldId="305"/>
            <ac:picMk id="7" creationId="{1A4585CE-BC59-11BF-3221-A0FB399464A8}"/>
          </ac:picMkLst>
        </pc:picChg>
        <pc:picChg chg="add mod">
          <ac:chgData name="Michele Linardi" userId="212745de-6f4c-463e-b919-dbfcfc966402" providerId="ADAL" clId="{66EE328C-B735-469C-BF1F-BFF0FE72E70E}" dt="2023-11-16T10:17:32.239" v="521" actId="1076"/>
          <ac:picMkLst>
            <pc:docMk/>
            <pc:sldMk cId="2341157667" sldId="305"/>
            <ac:picMk id="9" creationId="{63437EBE-DA09-C0F8-1A77-E32C0159B2BB}"/>
          </ac:picMkLst>
        </pc:picChg>
      </pc:sldChg>
      <pc:sldChg chg="addSp delSp modSp new mod">
        <pc:chgData name="Michele Linardi" userId="212745de-6f4c-463e-b919-dbfcfc966402" providerId="ADAL" clId="{66EE328C-B735-469C-BF1F-BFF0FE72E70E}" dt="2023-11-16T20:45:44.042" v="1427" actId="732"/>
        <pc:sldMkLst>
          <pc:docMk/>
          <pc:sldMk cId="3604155573" sldId="306"/>
        </pc:sldMkLst>
        <pc:spChg chg="mod">
          <ac:chgData name="Michele Linardi" userId="212745de-6f4c-463e-b919-dbfcfc966402" providerId="ADAL" clId="{66EE328C-B735-469C-BF1F-BFF0FE72E70E}" dt="2023-11-16T10:37:18.125" v="755" actId="20577"/>
          <ac:spMkLst>
            <pc:docMk/>
            <pc:sldMk cId="3604155573" sldId="306"/>
            <ac:spMk id="2" creationId="{38072145-DA8D-1E7D-C213-74A7D28F7487}"/>
          </ac:spMkLst>
        </pc:spChg>
        <pc:spChg chg="del">
          <ac:chgData name="Michele Linardi" userId="212745de-6f4c-463e-b919-dbfcfc966402" providerId="ADAL" clId="{66EE328C-B735-469C-BF1F-BFF0FE72E70E}" dt="2023-11-16T10:20:40.375" v="586" actId="22"/>
          <ac:spMkLst>
            <pc:docMk/>
            <pc:sldMk cId="3604155573" sldId="306"/>
            <ac:spMk id="3" creationId="{5FF0E7CC-FE0C-0868-A041-2A3F1EB593F3}"/>
          </ac:spMkLst>
        </pc:spChg>
        <pc:spChg chg="add mod">
          <ac:chgData name="Michele Linardi" userId="212745de-6f4c-463e-b919-dbfcfc966402" providerId="ADAL" clId="{66EE328C-B735-469C-BF1F-BFF0FE72E70E}" dt="2023-11-16T10:42:55.251" v="882" actId="20577"/>
          <ac:spMkLst>
            <pc:docMk/>
            <pc:sldMk cId="3604155573" sldId="306"/>
            <ac:spMk id="6" creationId="{586638EA-B140-D058-E082-E0322F4D28BA}"/>
          </ac:spMkLst>
        </pc:spChg>
        <pc:picChg chg="add mod ord modCrop">
          <ac:chgData name="Michele Linardi" userId="212745de-6f4c-463e-b919-dbfcfc966402" providerId="ADAL" clId="{66EE328C-B735-469C-BF1F-BFF0FE72E70E}" dt="2023-11-16T20:45:44.042" v="1427" actId="732"/>
          <ac:picMkLst>
            <pc:docMk/>
            <pc:sldMk cId="3604155573" sldId="306"/>
            <ac:picMk id="5" creationId="{F28CE0A5-71E8-1080-B509-F971103901D1}"/>
          </ac:picMkLst>
        </pc:picChg>
      </pc:sldChg>
      <pc:sldChg chg="addSp delSp modSp new mod ord">
        <pc:chgData name="Michele Linardi" userId="212745de-6f4c-463e-b919-dbfcfc966402" providerId="ADAL" clId="{66EE328C-B735-469C-BF1F-BFF0FE72E70E}" dt="2023-11-17T00:47:54.243" v="2275" actId="6549"/>
        <pc:sldMkLst>
          <pc:docMk/>
          <pc:sldMk cId="2221645379" sldId="307"/>
        </pc:sldMkLst>
        <pc:spChg chg="mod">
          <ac:chgData name="Michele Linardi" userId="212745de-6f4c-463e-b919-dbfcfc966402" providerId="ADAL" clId="{66EE328C-B735-469C-BF1F-BFF0FE72E70E}" dt="2023-11-16T10:38:57.824" v="788" actId="20577"/>
          <ac:spMkLst>
            <pc:docMk/>
            <pc:sldMk cId="2221645379" sldId="307"/>
            <ac:spMk id="2" creationId="{5F50C13C-1FC5-F831-FC19-F9E1AE0DC7D3}"/>
          </ac:spMkLst>
        </pc:spChg>
        <pc:spChg chg="add mod">
          <ac:chgData name="Michele Linardi" userId="212745de-6f4c-463e-b919-dbfcfc966402" providerId="ADAL" clId="{66EE328C-B735-469C-BF1F-BFF0FE72E70E}" dt="2023-11-17T00:47:54.243" v="2275" actId="6549"/>
          <ac:spMkLst>
            <pc:docMk/>
            <pc:sldMk cId="2221645379" sldId="307"/>
            <ac:spMk id="3" creationId="{B2506620-1AC3-CB73-3080-6316E490B604}"/>
          </ac:spMkLst>
        </pc:spChg>
        <pc:spChg chg="add del">
          <ac:chgData name="Michele Linardi" userId="212745de-6f4c-463e-b919-dbfcfc966402" providerId="ADAL" clId="{66EE328C-B735-469C-BF1F-BFF0FE72E70E}" dt="2023-11-16T10:38:40.341" v="760" actId="22"/>
          <ac:spMkLst>
            <pc:docMk/>
            <pc:sldMk cId="2221645379" sldId="307"/>
            <ac:spMk id="3" creationId="{DED18471-D14C-499B-C2D2-2580FDB5E7CC}"/>
          </ac:spMkLst>
        </pc:spChg>
        <pc:picChg chg="add del">
          <ac:chgData name="Michele Linardi" userId="212745de-6f4c-463e-b919-dbfcfc966402" providerId="ADAL" clId="{66EE328C-B735-469C-BF1F-BFF0FE72E70E}" dt="2023-11-16T10:38:39.373" v="758" actId="22"/>
          <ac:picMkLst>
            <pc:docMk/>
            <pc:sldMk cId="2221645379" sldId="307"/>
            <ac:picMk id="5" creationId="{57C57064-939B-6BC8-D65D-B63B6CED7CFE}"/>
          </ac:picMkLst>
        </pc:picChg>
        <pc:picChg chg="add mod ord modCrop">
          <ac:chgData name="Michele Linardi" userId="212745de-6f4c-463e-b919-dbfcfc966402" providerId="ADAL" clId="{66EE328C-B735-469C-BF1F-BFF0FE72E70E}" dt="2023-11-16T10:39:03.008" v="789" actId="1076"/>
          <ac:picMkLst>
            <pc:docMk/>
            <pc:sldMk cId="2221645379" sldId="307"/>
            <ac:picMk id="7" creationId="{90453065-124F-0269-50C8-3AA41A060792}"/>
          </ac:picMkLst>
        </pc:picChg>
      </pc:sldChg>
      <pc:sldChg chg="addSp delSp modSp new mod">
        <pc:chgData name="Michele Linardi" userId="212745de-6f4c-463e-b919-dbfcfc966402" providerId="ADAL" clId="{66EE328C-B735-469C-BF1F-BFF0FE72E70E}" dt="2023-11-17T00:37:04.968" v="2129" actId="20577"/>
        <pc:sldMkLst>
          <pc:docMk/>
          <pc:sldMk cId="1012257540" sldId="308"/>
        </pc:sldMkLst>
        <pc:spChg chg="mod">
          <ac:chgData name="Michele Linardi" userId="212745de-6f4c-463e-b919-dbfcfc966402" providerId="ADAL" clId="{66EE328C-B735-469C-BF1F-BFF0FE72E70E}" dt="2023-11-17T00:37:04.968" v="2129" actId="20577"/>
          <ac:spMkLst>
            <pc:docMk/>
            <pc:sldMk cId="1012257540" sldId="308"/>
            <ac:spMk id="2" creationId="{DB293C52-8770-F929-E89B-5B628666F053}"/>
          </ac:spMkLst>
        </pc:spChg>
        <pc:spChg chg="del">
          <ac:chgData name="Michele Linardi" userId="212745de-6f4c-463e-b919-dbfcfc966402" providerId="ADAL" clId="{66EE328C-B735-469C-BF1F-BFF0FE72E70E}" dt="2023-11-16T10:41:26.027" v="791" actId="478"/>
          <ac:spMkLst>
            <pc:docMk/>
            <pc:sldMk cId="1012257540" sldId="308"/>
            <ac:spMk id="3" creationId="{B64B6095-EE87-DE0E-D145-C0439C500B54}"/>
          </ac:spMkLst>
        </pc:spChg>
        <pc:picChg chg="add mod">
          <ac:chgData name="Michele Linardi" userId="212745de-6f4c-463e-b919-dbfcfc966402" providerId="ADAL" clId="{66EE328C-B735-469C-BF1F-BFF0FE72E70E}" dt="2023-11-16T10:43:10.327" v="885" actId="1076"/>
          <ac:picMkLst>
            <pc:docMk/>
            <pc:sldMk cId="1012257540" sldId="308"/>
            <ac:picMk id="5" creationId="{462B067D-05D9-EF3E-A02D-02CD7B244069}"/>
          </ac:picMkLst>
        </pc:picChg>
      </pc:sldChg>
      <pc:sldChg chg="addSp delSp modSp new mod">
        <pc:chgData name="Michele Linardi" userId="212745de-6f4c-463e-b919-dbfcfc966402" providerId="ADAL" clId="{66EE328C-B735-469C-BF1F-BFF0FE72E70E}" dt="2023-11-16T21:47:45.101" v="1700" actId="1036"/>
        <pc:sldMkLst>
          <pc:docMk/>
          <pc:sldMk cId="2095813226" sldId="309"/>
        </pc:sldMkLst>
        <pc:spChg chg="mod">
          <ac:chgData name="Michele Linardi" userId="212745de-6f4c-463e-b919-dbfcfc966402" providerId="ADAL" clId="{66EE328C-B735-469C-BF1F-BFF0FE72E70E}" dt="2023-11-16T21:46:49.758" v="1692" actId="20577"/>
          <ac:spMkLst>
            <pc:docMk/>
            <pc:sldMk cId="2095813226" sldId="309"/>
            <ac:spMk id="2" creationId="{DC0C1D3E-0C87-53F0-25F0-8080F812E8D6}"/>
          </ac:spMkLst>
        </pc:spChg>
        <pc:spChg chg="del">
          <ac:chgData name="Michele Linardi" userId="212745de-6f4c-463e-b919-dbfcfc966402" providerId="ADAL" clId="{66EE328C-B735-469C-BF1F-BFF0FE72E70E}" dt="2023-11-16T10:43:34.229" v="887" actId="22"/>
          <ac:spMkLst>
            <pc:docMk/>
            <pc:sldMk cId="2095813226" sldId="309"/>
            <ac:spMk id="3" creationId="{3CA36547-57EE-8165-DEFF-730548FCD8BD}"/>
          </ac:spMkLst>
        </pc:spChg>
        <pc:picChg chg="add mod">
          <ac:chgData name="Michele Linardi" userId="212745de-6f4c-463e-b919-dbfcfc966402" providerId="ADAL" clId="{66EE328C-B735-469C-BF1F-BFF0FE72E70E}" dt="2023-11-16T21:47:43.136" v="1698" actId="1076"/>
          <ac:picMkLst>
            <pc:docMk/>
            <pc:sldMk cId="2095813226" sldId="309"/>
            <ac:picMk id="4" creationId="{3166FC2E-38EB-D99A-5FCC-EA5E4289642A}"/>
          </ac:picMkLst>
        </pc:picChg>
        <pc:picChg chg="add mod ord">
          <ac:chgData name="Michele Linardi" userId="212745de-6f4c-463e-b919-dbfcfc966402" providerId="ADAL" clId="{66EE328C-B735-469C-BF1F-BFF0FE72E70E}" dt="2023-11-16T10:43:40.593" v="891" actId="1076"/>
          <ac:picMkLst>
            <pc:docMk/>
            <pc:sldMk cId="2095813226" sldId="309"/>
            <ac:picMk id="5" creationId="{09E74E6C-04AE-76A8-A08D-0375F4B72C9A}"/>
          </ac:picMkLst>
        </pc:picChg>
        <pc:picChg chg="add mod">
          <ac:chgData name="Michele Linardi" userId="212745de-6f4c-463e-b919-dbfcfc966402" providerId="ADAL" clId="{66EE328C-B735-469C-BF1F-BFF0FE72E70E}" dt="2023-11-16T21:47:45.101" v="1700" actId="1036"/>
          <ac:picMkLst>
            <pc:docMk/>
            <pc:sldMk cId="2095813226" sldId="309"/>
            <ac:picMk id="7" creationId="{106AA0C6-D01A-BBB3-A118-17823CB61004}"/>
          </ac:picMkLst>
        </pc:picChg>
      </pc:sldChg>
      <pc:sldChg chg="addSp modSp add mod setBg">
        <pc:chgData name="Michele Linardi" userId="212745de-6f4c-463e-b919-dbfcfc966402" providerId="ADAL" clId="{66EE328C-B735-469C-BF1F-BFF0FE72E70E}" dt="2023-11-16T10:47:14.999" v="969" actId="20577"/>
        <pc:sldMkLst>
          <pc:docMk/>
          <pc:sldMk cId="2160608513" sldId="310"/>
        </pc:sldMkLst>
        <pc:spChg chg="mod">
          <ac:chgData name="Michele Linardi" userId="212745de-6f4c-463e-b919-dbfcfc966402" providerId="ADAL" clId="{66EE328C-B735-469C-BF1F-BFF0FE72E70E}" dt="2023-11-16T10:46:13.181" v="947" actId="26606"/>
          <ac:spMkLst>
            <pc:docMk/>
            <pc:sldMk cId="2160608513" sldId="310"/>
            <ac:spMk id="2" creationId="{DC0C1D3E-0C87-53F0-25F0-8080F812E8D6}"/>
          </ac:spMkLst>
        </pc:spChg>
        <pc:spChg chg="add mod">
          <ac:chgData name="Michele Linardi" userId="212745de-6f4c-463e-b919-dbfcfc966402" providerId="ADAL" clId="{66EE328C-B735-469C-BF1F-BFF0FE72E70E}" dt="2023-11-16T10:47:14.999" v="969" actId="20577"/>
          <ac:spMkLst>
            <pc:docMk/>
            <pc:sldMk cId="2160608513" sldId="310"/>
            <ac:spMk id="4" creationId="{260EED44-62CB-6487-9AA1-A0B0ACDBC5CF}"/>
          </ac:spMkLst>
        </pc:spChg>
        <pc:spChg chg="add">
          <ac:chgData name="Michele Linardi" userId="212745de-6f4c-463e-b919-dbfcfc966402" providerId="ADAL" clId="{66EE328C-B735-469C-BF1F-BFF0FE72E70E}" dt="2023-11-16T10:46:13.181" v="947" actId="26606"/>
          <ac:spMkLst>
            <pc:docMk/>
            <pc:sldMk cId="2160608513" sldId="310"/>
            <ac:spMk id="10" creationId="{32AEEBC8-9D30-42EF-95F2-386C2653FBF0}"/>
          </ac:spMkLst>
        </pc:spChg>
        <pc:spChg chg="add">
          <ac:chgData name="Michele Linardi" userId="212745de-6f4c-463e-b919-dbfcfc966402" providerId="ADAL" clId="{66EE328C-B735-469C-BF1F-BFF0FE72E70E}" dt="2023-11-16T10:46:13.181" v="947" actId="26606"/>
          <ac:spMkLst>
            <pc:docMk/>
            <pc:sldMk cId="2160608513" sldId="310"/>
            <ac:spMk id="12" creationId="{2E92FA66-67D7-4CB4-94D3-E643A9AD4757}"/>
          </ac:spMkLst>
        </pc:spChg>
        <pc:picChg chg="mod ord">
          <ac:chgData name="Michele Linardi" userId="212745de-6f4c-463e-b919-dbfcfc966402" providerId="ADAL" clId="{66EE328C-B735-469C-BF1F-BFF0FE72E70E}" dt="2023-11-16T10:46:13.181" v="947" actId="26606"/>
          <ac:picMkLst>
            <pc:docMk/>
            <pc:sldMk cId="2160608513" sldId="310"/>
            <ac:picMk id="5" creationId="{09E74E6C-04AE-76A8-A08D-0375F4B72C9A}"/>
          </ac:picMkLst>
        </pc:picChg>
      </pc:sldChg>
      <pc:sldChg chg="addSp delSp modSp new mod setBg">
        <pc:chgData name="Michele Linardi" userId="212745de-6f4c-463e-b919-dbfcfc966402" providerId="ADAL" clId="{66EE328C-B735-469C-BF1F-BFF0FE72E70E}" dt="2023-11-16T10:56:12.585" v="1107" actId="113"/>
        <pc:sldMkLst>
          <pc:docMk/>
          <pc:sldMk cId="3229973168" sldId="311"/>
        </pc:sldMkLst>
        <pc:spChg chg="mod">
          <ac:chgData name="Michele Linardi" userId="212745de-6f4c-463e-b919-dbfcfc966402" providerId="ADAL" clId="{66EE328C-B735-469C-BF1F-BFF0FE72E70E}" dt="2023-11-16T10:51:13.408" v="1063" actId="26606"/>
          <ac:spMkLst>
            <pc:docMk/>
            <pc:sldMk cId="3229973168" sldId="311"/>
            <ac:spMk id="2" creationId="{05E074AC-65D7-7FD2-39F7-0A579E4680A6}"/>
          </ac:spMkLst>
        </pc:spChg>
        <pc:spChg chg="del mod">
          <ac:chgData name="Michele Linardi" userId="212745de-6f4c-463e-b919-dbfcfc966402" providerId="ADAL" clId="{66EE328C-B735-469C-BF1F-BFF0FE72E70E}" dt="2023-11-16T10:50:55.524" v="1059" actId="26606"/>
          <ac:spMkLst>
            <pc:docMk/>
            <pc:sldMk cId="3229973168" sldId="311"/>
            <ac:spMk id="3" creationId="{3BAFFF3F-8EFF-F362-5F39-FC1F1432D298}"/>
          </ac:spMkLst>
        </pc:spChg>
        <pc:spChg chg="add del">
          <ac:chgData name="Michele Linardi" userId="212745de-6f4c-463e-b919-dbfcfc966402" providerId="ADAL" clId="{66EE328C-B735-469C-BF1F-BFF0FE72E70E}" dt="2023-11-16T10:51:13.412" v="1064" actId="26606"/>
          <ac:spMkLst>
            <pc:docMk/>
            <pc:sldMk cId="3229973168" sldId="311"/>
            <ac:spMk id="9" creationId="{56E9B3E6-E277-4D68-BA48-9CB43FFBD6E2}"/>
          </ac:spMkLst>
        </pc:spChg>
        <pc:spChg chg="add del">
          <ac:chgData name="Michele Linardi" userId="212745de-6f4c-463e-b919-dbfcfc966402" providerId="ADAL" clId="{66EE328C-B735-469C-BF1F-BFF0FE72E70E}" dt="2023-11-16T10:51:13.412" v="1064" actId="26606"/>
          <ac:spMkLst>
            <pc:docMk/>
            <pc:sldMk cId="3229973168" sldId="311"/>
            <ac:spMk id="16" creationId="{D5B0017B-2ECA-49AF-B397-DC140825DF8D}"/>
          </ac:spMkLst>
        </pc:spChg>
        <pc:spChg chg="add del">
          <ac:chgData name="Michele Linardi" userId="212745de-6f4c-463e-b919-dbfcfc966402" providerId="ADAL" clId="{66EE328C-B735-469C-BF1F-BFF0FE72E70E}" dt="2023-11-16T10:51:13.408" v="1063" actId="26606"/>
          <ac:spMkLst>
            <pc:docMk/>
            <pc:sldMk cId="3229973168" sldId="311"/>
            <ac:spMk id="23" creationId="{201CC55D-ED54-4C5C-95E6-10947BD1103B}"/>
          </ac:spMkLst>
        </pc:spChg>
        <pc:spChg chg="add del">
          <ac:chgData name="Michele Linardi" userId="212745de-6f4c-463e-b919-dbfcfc966402" providerId="ADAL" clId="{66EE328C-B735-469C-BF1F-BFF0FE72E70E}" dt="2023-11-16T10:51:13.408" v="1063" actId="26606"/>
          <ac:spMkLst>
            <pc:docMk/>
            <pc:sldMk cId="3229973168" sldId="311"/>
            <ac:spMk id="29" creationId="{3873B707-463F-40B0-8227-E8CC6C67EB25}"/>
          </ac:spMkLst>
        </pc:spChg>
        <pc:spChg chg="add del">
          <ac:chgData name="Michele Linardi" userId="212745de-6f4c-463e-b919-dbfcfc966402" providerId="ADAL" clId="{66EE328C-B735-469C-BF1F-BFF0FE72E70E}" dt="2023-11-16T10:51:13.408" v="1063" actId="26606"/>
          <ac:spMkLst>
            <pc:docMk/>
            <pc:sldMk cId="3229973168" sldId="311"/>
            <ac:spMk id="31" creationId="{C13237C8-E62C-4F0D-A318-BD6FB6C2D138}"/>
          </ac:spMkLst>
        </pc:spChg>
        <pc:spChg chg="add del">
          <ac:chgData name="Michele Linardi" userId="212745de-6f4c-463e-b919-dbfcfc966402" providerId="ADAL" clId="{66EE328C-B735-469C-BF1F-BFF0FE72E70E}" dt="2023-11-16T10:51:13.408" v="1063" actId="26606"/>
          <ac:spMkLst>
            <pc:docMk/>
            <pc:sldMk cId="3229973168" sldId="311"/>
            <ac:spMk id="33" creationId="{19C9EAEA-39D0-4B0E-A0EB-51E7B26740B1}"/>
          </ac:spMkLst>
        </pc:spChg>
        <pc:spChg chg="add">
          <ac:chgData name="Michele Linardi" userId="212745de-6f4c-463e-b919-dbfcfc966402" providerId="ADAL" clId="{66EE328C-B735-469C-BF1F-BFF0FE72E70E}" dt="2023-11-16T10:51:13.412" v="1064" actId="26606"/>
          <ac:spMkLst>
            <pc:docMk/>
            <pc:sldMk cId="3229973168" sldId="311"/>
            <ac:spMk id="35" creationId="{63644BFD-D22E-4019-B666-387DA51AEAFD}"/>
          </ac:spMkLst>
        </pc:spChg>
        <pc:spChg chg="add">
          <ac:chgData name="Michele Linardi" userId="212745de-6f4c-463e-b919-dbfcfc966402" providerId="ADAL" clId="{66EE328C-B735-469C-BF1F-BFF0FE72E70E}" dt="2023-11-16T10:51:13.412" v="1064" actId="26606"/>
          <ac:spMkLst>
            <pc:docMk/>
            <pc:sldMk cId="3229973168" sldId="311"/>
            <ac:spMk id="39" creationId="{3776B14B-F2F4-4825-8DA8-8C7A0F2B3960}"/>
          </ac:spMkLst>
        </pc:spChg>
        <pc:grpChg chg="add del">
          <ac:chgData name="Michele Linardi" userId="212745de-6f4c-463e-b919-dbfcfc966402" providerId="ADAL" clId="{66EE328C-B735-469C-BF1F-BFF0FE72E70E}" dt="2023-11-16T10:51:13.412" v="1064" actId="26606"/>
          <ac:grpSpMkLst>
            <pc:docMk/>
            <pc:sldMk cId="3229973168" sldId="311"/>
            <ac:grpSpMk id="11" creationId="{AE1C45F0-260A-458C-96ED-C1F6D2151219}"/>
          </ac:grpSpMkLst>
        </pc:grpChg>
        <pc:grpChg chg="add del">
          <ac:chgData name="Michele Linardi" userId="212745de-6f4c-463e-b919-dbfcfc966402" providerId="ADAL" clId="{66EE328C-B735-469C-BF1F-BFF0FE72E70E}" dt="2023-11-16T10:51:13.408" v="1063" actId="26606"/>
          <ac:grpSpMkLst>
            <pc:docMk/>
            <pc:sldMk cId="3229973168" sldId="311"/>
            <ac:grpSpMk id="25" creationId="{1DE889C7-FAD6-4397-98E2-05D503484459}"/>
          </ac:grpSpMkLst>
        </pc:grpChg>
        <pc:grpChg chg="add">
          <ac:chgData name="Michele Linardi" userId="212745de-6f4c-463e-b919-dbfcfc966402" providerId="ADAL" clId="{66EE328C-B735-469C-BF1F-BFF0FE72E70E}" dt="2023-11-16T10:51:13.412" v="1064" actId="26606"/>
          <ac:grpSpMkLst>
            <pc:docMk/>
            <pc:sldMk cId="3229973168" sldId="311"/>
            <ac:grpSpMk id="36" creationId="{5FE9FE4C-C9E0-4C54-8010-EA9D29CD4D59}"/>
          </ac:grpSpMkLst>
        </pc:grpChg>
        <pc:graphicFrameChg chg="add mod modGraphic">
          <ac:chgData name="Michele Linardi" userId="212745de-6f4c-463e-b919-dbfcfc966402" providerId="ADAL" clId="{66EE328C-B735-469C-BF1F-BFF0FE72E70E}" dt="2023-11-16T10:56:12.585" v="1107" actId="113"/>
          <ac:graphicFrameMkLst>
            <pc:docMk/>
            <pc:sldMk cId="3229973168" sldId="311"/>
            <ac:graphicFrameMk id="5" creationId="{02EF6B18-A299-A9CF-F138-6D0EF2923252}"/>
          </ac:graphicFrameMkLst>
        </pc:graphicFrameChg>
        <pc:cxnChg chg="add del">
          <ac:chgData name="Michele Linardi" userId="212745de-6f4c-463e-b919-dbfcfc966402" providerId="ADAL" clId="{66EE328C-B735-469C-BF1F-BFF0FE72E70E}" dt="2023-11-16T10:51:13.412" v="1064" actId="26606"/>
          <ac:cxnSpMkLst>
            <pc:docMk/>
            <pc:sldMk cId="3229973168" sldId="311"/>
            <ac:cxnSpMk id="18" creationId="{6CF1BAF6-AD41-4082-B212-8A1F9A2E8779}"/>
          </ac:cxnSpMkLst>
        </pc:cxnChg>
      </pc:sldChg>
      <pc:sldChg chg="addSp delSp modSp new mod setBg">
        <pc:chgData name="Michele Linardi" userId="212745de-6f4c-463e-b919-dbfcfc966402" providerId="ADAL" clId="{66EE328C-B735-469C-BF1F-BFF0FE72E70E}" dt="2023-11-16T23:54:31.214" v="2076" actId="20577"/>
        <pc:sldMkLst>
          <pc:docMk/>
          <pc:sldMk cId="3296928391" sldId="312"/>
        </pc:sldMkLst>
        <pc:spChg chg="mod">
          <ac:chgData name="Michele Linardi" userId="212745de-6f4c-463e-b919-dbfcfc966402" providerId="ADAL" clId="{66EE328C-B735-469C-BF1F-BFF0FE72E70E}" dt="2023-11-16T11:01:45.681" v="1200" actId="27636"/>
          <ac:spMkLst>
            <pc:docMk/>
            <pc:sldMk cId="3296928391" sldId="312"/>
            <ac:spMk id="2" creationId="{61DEB917-83B3-33BB-10E0-27BAC1865BD8}"/>
          </ac:spMkLst>
        </pc:spChg>
        <pc:spChg chg="del">
          <ac:chgData name="Michele Linardi" userId="212745de-6f4c-463e-b919-dbfcfc966402" providerId="ADAL" clId="{66EE328C-B735-469C-BF1F-BFF0FE72E70E}" dt="2023-11-16T10:54:52.049" v="1067" actId="478"/>
          <ac:spMkLst>
            <pc:docMk/>
            <pc:sldMk cId="3296928391" sldId="312"/>
            <ac:spMk id="3" creationId="{3F931105-CB2D-5FEF-6E24-A91F281BF660}"/>
          </ac:spMkLst>
        </pc:spChg>
        <pc:spChg chg="add del mod">
          <ac:chgData name="Michele Linardi" userId="212745de-6f4c-463e-b919-dbfcfc966402" providerId="ADAL" clId="{66EE328C-B735-469C-BF1F-BFF0FE72E70E}" dt="2023-11-16T10:56:35.488" v="1122" actId="26606"/>
          <ac:spMkLst>
            <pc:docMk/>
            <pc:sldMk cId="3296928391" sldId="312"/>
            <ac:spMk id="5" creationId="{FE7E1326-1E32-5ADA-F08C-8D988FDE868E}"/>
          </ac:spMkLst>
        </pc:spChg>
        <pc:spChg chg="add del">
          <ac:chgData name="Michele Linardi" userId="212745de-6f4c-463e-b919-dbfcfc966402" providerId="ADAL" clId="{66EE328C-B735-469C-BF1F-BFF0FE72E70E}" dt="2023-11-16T10:56:21.503" v="1111" actId="26606"/>
          <ac:spMkLst>
            <pc:docMk/>
            <pc:sldMk cId="3296928391" sldId="312"/>
            <ac:spMk id="10" creationId="{DBF61EA3-B236-439E-9C0B-340980D56BEE}"/>
          </ac:spMkLst>
        </pc:spChg>
        <pc:spChg chg="add del">
          <ac:chgData name="Michele Linardi" userId="212745de-6f4c-463e-b919-dbfcfc966402" providerId="ADAL" clId="{66EE328C-B735-469C-BF1F-BFF0FE72E70E}" dt="2023-11-16T10:56:20.085" v="1109" actId="26606"/>
          <ac:spMkLst>
            <pc:docMk/>
            <pc:sldMk cId="3296928391" sldId="312"/>
            <ac:spMk id="11" creationId="{9F7D5CDA-D291-4307-BF55-1381FED29634}"/>
          </ac:spMkLst>
        </pc:spChg>
        <pc:spChg chg="add del">
          <ac:chgData name="Michele Linardi" userId="212745de-6f4c-463e-b919-dbfcfc966402" providerId="ADAL" clId="{66EE328C-B735-469C-BF1F-BFF0FE72E70E}" dt="2023-11-16T10:56:20.085" v="1109" actId="26606"/>
          <ac:spMkLst>
            <pc:docMk/>
            <pc:sldMk cId="3296928391" sldId="312"/>
            <ac:spMk id="13" creationId="{59B296B9-C5A5-4E4F-9B60-C907B5F1466C}"/>
          </ac:spMkLst>
        </pc:spChg>
        <pc:spChg chg="add del">
          <ac:chgData name="Michele Linardi" userId="212745de-6f4c-463e-b919-dbfcfc966402" providerId="ADAL" clId="{66EE328C-B735-469C-BF1F-BFF0FE72E70E}" dt="2023-11-16T10:56:20.085" v="1109" actId="26606"/>
          <ac:spMkLst>
            <pc:docMk/>
            <pc:sldMk cId="3296928391" sldId="312"/>
            <ac:spMk id="15" creationId="{D0300FD3-5AF1-6305-15FA-9078072672E2}"/>
          </ac:spMkLst>
        </pc:spChg>
        <pc:spChg chg="add del">
          <ac:chgData name="Michele Linardi" userId="212745de-6f4c-463e-b919-dbfcfc966402" providerId="ADAL" clId="{66EE328C-B735-469C-BF1F-BFF0FE72E70E}" dt="2023-11-16T10:56:21.503" v="1111" actId="26606"/>
          <ac:spMkLst>
            <pc:docMk/>
            <pc:sldMk cId="3296928391" sldId="312"/>
            <ac:spMk id="16" creationId="{E659831F-0D9A-4C63-9EBB-8435B85A440F}"/>
          </ac:spMkLst>
        </pc:spChg>
        <pc:spChg chg="add del">
          <ac:chgData name="Michele Linardi" userId="212745de-6f4c-463e-b919-dbfcfc966402" providerId="ADAL" clId="{66EE328C-B735-469C-BF1F-BFF0FE72E70E}" dt="2023-11-16T10:56:30.286" v="1119" actId="26606"/>
          <ac:spMkLst>
            <pc:docMk/>
            <pc:sldMk cId="3296928391" sldId="312"/>
            <ac:spMk id="18" creationId="{CBC4F608-B4B8-48C3-9572-C0F061B1CD99}"/>
          </ac:spMkLst>
        </pc:spChg>
        <pc:spChg chg="add del">
          <ac:chgData name="Michele Linardi" userId="212745de-6f4c-463e-b919-dbfcfc966402" providerId="ADAL" clId="{66EE328C-B735-469C-BF1F-BFF0FE72E70E}" dt="2023-11-16T10:56:23.157" v="1113" actId="26606"/>
          <ac:spMkLst>
            <pc:docMk/>
            <pc:sldMk cId="3296928391" sldId="312"/>
            <ac:spMk id="19" creationId="{04C21BAE-6866-4C7A-A7EC-C1B2E572D5BE}"/>
          </ac:spMkLst>
        </pc:spChg>
        <pc:spChg chg="add del">
          <ac:chgData name="Michele Linardi" userId="212745de-6f4c-463e-b919-dbfcfc966402" providerId="ADAL" clId="{66EE328C-B735-469C-BF1F-BFF0FE72E70E}" dt="2023-11-16T10:56:23.157" v="1113" actId="26606"/>
          <ac:spMkLst>
            <pc:docMk/>
            <pc:sldMk cId="3296928391" sldId="312"/>
            <ac:spMk id="21" creationId="{7E7D0C94-08B4-48AE-8813-CC4D60294F42}"/>
          </ac:spMkLst>
        </pc:spChg>
        <pc:spChg chg="add del">
          <ac:chgData name="Michele Linardi" userId="212745de-6f4c-463e-b919-dbfcfc966402" providerId="ADAL" clId="{66EE328C-B735-469C-BF1F-BFF0FE72E70E}" dt="2023-11-16T10:56:23.157" v="1113" actId="26606"/>
          <ac:spMkLst>
            <pc:docMk/>
            <pc:sldMk cId="3296928391" sldId="312"/>
            <ac:spMk id="22" creationId="{F0C518C2-0AA4-470C-87B9-9CBF428FBA25}"/>
          </ac:spMkLst>
        </pc:spChg>
        <pc:spChg chg="add del">
          <ac:chgData name="Michele Linardi" userId="212745de-6f4c-463e-b919-dbfcfc966402" providerId="ADAL" clId="{66EE328C-B735-469C-BF1F-BFF0FE72E70E}" dt="2023-11-16T10:56:27.829" v="1115" actId="26606"/>
          <ac:spMkLst>
            <pc:docMk/>
            <pc:sldMk cId="3296928391" sldId="312"/>
            <ac:spMk id="24" creationId="{3ECBE1F1-D69B-4AFA-ABD5-8E41720EF6DE}"/>
          </ac:spMkLst>
        </pc:spChg>
        <pc:spChg chg="add del">
          <ac:chgData name="Michele Linardi" userId="212745de-6f4c-463e-b919-dbfcfc966402" providerId="ADAL" clId="{66EE328C-B735-469C-BF1F-BFF0FE72E70E}" dt="2023-11-16T10:56:27.829" v="1115" actId="26606"/>
          <ac:spMkLst>
            <pc:docMk/>
            <pc:sldMk cId="3296928391" sldId="312"/>
            <ac:spMk id="26" creationId="{603A6265-E10C-4B85-9C20-E75FCAF9CC63}"/>
          </ac:spMkLst>
        </pc:spChg>
        <pc:spChg chg="add del">
          <ac:chgData name="Michele Linardi" userId="212745de-6f4c-463e-b919-dbfcfc966402" providerId="ADAL" clId="{66EE328C-B735-469C-BF1F-BFF0FE72E70E}" dt="2023-11-16T10:56:29.293" v="1117" actId="26606"/>
          <ac:spMkLst>
            <pc:docMk/>
            <pc:sldMk cId="3296928391" sldId="312"/>
            <ac:spMk id="28" creationId="{4DA718D0-4865-4629-8134-44F68D41D574}"/>
          </ac:spMkLst>
        </pc:spChg>
        <pc:spChg chg="add del">
          <ac:chgData name="Michele Linardi" userId="212745de-6f4c-463e-b919-dbfcfc966402" providerId="ADAL" clId="{66EE328C-B735-469C-BF1F-BFF0FE72E70E}" dt="2023-11-16T10:56:29.293" v="1117" actId="26606"/>
          <ac:spMkLst>
            <pc:docMk/>
            <pc:sldMk cId="3296928391" sldId="312"/>
            <ac:spMk id="31" creationId="{CBC4F608-B4B8-48C3-9572-C0F061B1CD99}"/>
          </ac:spMkLst>
        </pc:spChg>
        <pc:spChg chg="add mod">
          <ac:chgData name="Michele Linardi" userId="212745de-6f4c-463e-b919-dbfcfc966402" providerId="ADAL" clId="{66EE328C-B735-469C-BF1F-BFF0FE72E70E}" dt="2023-11-16T23:54:31.214" v="2076" actId="20577"/>
          <ac:spMkLst>
            <pc:docMk/>
            <pc:sldMk cId="3296928391" sldId="312"/>
            <ac:spMk id="32" creationId="{69F6B914-DBD9-C19B-43AF-CD1471231DE9}"/>
          </ac:spMkLst>
        </pc:spChg>
        <pc:spChg chg="add del">
          <ac:chgData name="Michele Linardi" userId="212745de-6f4c-463e-b919-dbfcfc966402" providerId="ADAL" clId="{66EE328C-B735-469C-BF1F-BFF0FE72E70E}" dt="2023-11-16T10:56:30.286" v="1119" actId="26606"/>
          <ac:spMkLst>
            <pc:docMk/>
            <pc:sldMk cId="3296928391" sldId="312"/>
            <ac:spMk id="33" creationId="{8B9AA7C6-5E5A-498E-A6DF-A943376E09BC}"/>
          </ac:spMkLst>
        </pc:spChg>
        <pc:spChg chg="add del">
          <ac:chgData name="Michele Linardi" userId="212745de-6f4c-463e-b919-dbfcfc966402" providerId="ADAL" clId="{66EE328C-B735-469C-BF1F-BFF0FE72E70E}" dt="2023-11-16T10:56:30.286" v="1119" actId="26606"/>
          <ac:spMkLst>
            <pc:docMk/>
            <pc:sldMk cId="3296928391" sldId="312"/>
            <ac:spMk id="37" creationId="{81E140AE-0ABF-47C8-BF32-7D2F0CF2BA44}"/>
          </ac:spMkLst>
        </pc:spChg>
        <pc:spChg chg="add">
          <ac:chgData name="Michele Linardi" userId="212745de-6f4c-463e-b919-dbfcfc966402" providerId="ADAL" clId="{66EE328C-B735-469C-BF1F-BFF0FE72E70E}" dt="2023-11-16T10:56:35.488" v="1122" actId="26606"/>
          <ac:spMkLst>
            <pc:docMk/>
            <pc:sldMk cId="3296928391" sldId="312"/>
            <ac:spMk id="41" creationId="{DBF61EA3-B236-439E-9C0B-340980D56BEE}"/>
          </ac:spMkLst>
        </pc:spChg>
        <pc:spChg chg="add">
          <ac:chgData name="Michele Linardi" userId="212745de-6f4c-463e-b919-dbfcfc966402" providerId="ADAL" clId="{66EE328C-B735-469C-BF1F-BFF0FE72E70E}" dt="2023-11-16T10:56:35.488" v="1122" actId="26606"/>
          <ac:spMkLst>
            <pc:docMk/>
            <pc:sldMk cId="3296928391" sldId="312"/>
            <ac:spMk id="44" creationId="{E659831F-0D9A-4C63-9EBB-8435B85A440F}"/>
          </ac:spMkLst>
        </pc:spChg>
        <pc:spChg chg="add mod">
          <ac:chgData name="Michele Linardi" userId="212745de-6f4c-463e-b919-dbfcfc966402" providerId="ADAL" clId="{66EE328C-B735-469C-BF1F-BFF0FE72E70E}" dt="2023-11-16T11:00:28.434" v="1196" actId="207"/>
          <ac:spMkLst>
            <pc:docMk/>
            <pc:sldMk cId="3296928391" sldId="312"/>
            <ac:spMk id="45" creationId="{FE7E1326-1E32-5ADA-F08C-8D988FDE868E}"/>
          </ac:spMkLst>
        </pc:spChg>
        <pc:grpChg chg="add del">
          <ac:chgData name="Michele Linardi" userId="212745de-6f4c-463e-b919-dbfcfc966402" providerId="ADAL" clId="{66EE328C-B735-469C-BF1F-BFF0FE72E70E}" dt="2023-11-16T10:56:21.503" v="1111" actId="26606"/>
          <ac:grpSpMkLst>
            <pc:docMk/>
            <pc:sldMk cId="3296928391" sldId="312"/>
            <ac:grpSpMk id="12" creationId="{28FAF094-D087-493F-8DF9-A486C2D6BBAA}"/>
          </ac:grpSpMkLst>
        </pc:grpChg>
        <pc:grpChg chg="add del">
          <ac:chgData name="Michele Linardi" userId="212745de-6f4c-463e-b919-dbfcfc966402" providerId="ADAL" clId="{66EE328C-B735-469C-BF1F-BFF0FE72E70E}" dt="2023-11-16T10:56:29.293" v="1117" actId="26606"/>
          <ac:grpSpMkLst>
            <pc:docMk/>
            <pc:sldMk cId="3296928391" sldId="312"/>
            <ac:grpSpMk id="29" creationId="{65167ED7-6315-43AB-B1B6-C326D5FD8F84}"/>
          </ac:grpSpMkLst>
        </pc:grpChg>
        <pc:grpChg chg="add del">
          <ac:chgData name="Michele Linardi" userId="212745de-6f4c-463e-b919-dbfcfc966402" providerId="ADAL" clId="{66EE328C-B735-469C-BF1F-BFF0FE72E70E}" dt="2023-11-16T10:56:30.286" v="1119" actId="26606"/>
          <ac:grpSpMkLst>
            <pc:docMk/>
            <pc:sldMk cId="3296928391" sldId="312"/>
            <ac:grpSpMk id="34" creationId="{83EAB11A-76F7-48F4-9B4F-5BFDF4BF9670}"/>
          </ac:grpSpMkLst>
        </pc:grpChg>
        <pc:grpChg chg="add">
          <ac:chgData name="Michele Linardi" userId="212745de-6f4c-463e-b919-dbfcfc966402" providerId="ADAL" clId="{66EE328C-B735-469C-BF1F-BFF0FE72E70E}" dt="2023-11-16T10:56:35.488" v="1122" actId="26606"/>
          <ac:grpSpMkLst>
            <pc:docMk/>
            <pc:sldMk cId="3296928391" sldId="312"/>
            <ac:grpSpMk id="42" creationId="{28FAF094-D087-493F-8DF9-A486C2D6BBAA}"/>
          </ac:grpSpMkLst>
        </pc:grpChg>
        <pc:graphicFrameChg chg="add del">
          <ac:chgData name="Michele Linardi" userId="212745de-6f4c-463e-b919-dbfcfc966402" providerId="ADAL" clId="{66EE328C-B735-469C-BF1F-BFF0FE72E70E}" dt="2023-11-16T10:56:35.482" v="1121" actId="26606"/>
          <ac:graphicFrameMkLst>
            <pc:docMk/>
            <pc:sldMk cId="3296928391" sldId="312"/>
            <ac:graphicFrameMk id="39" creationId="{4F51AF08-979A-6D20-D57A-6996A92BE1AD}"/>
          </ac:graphicFrameMkLst>
        </pc:graphicFrameChg>
        <pc:picChg chg="add del">
          <ac:chgData name="Michele Linardi" userId="212745de-6f4c-463e-b919-dbfcfc966402" providerId="ADAL" clId="{66EE328C-B735-469C-BF1F-BFF0FE72E70E}" dt="2023-11-16T10:56:20.085" v="1109" actId="26606"/>
          <ac:picMkLst>
            <pc:docMk/>
            <pc:sldMk cId="3296928391" sldId="312"/>
            <ac:picMk id="7" creationId="{62824663-32D2-13B4-0821-634C4B4BA2A0}"/>
          </ac:picMkLst>
        </pc:picChg>
        <pc:picChg chg="add del mod">
          <ac:chgData name="Michele Linardi" userId="212745de-6f4c-463e-b919-dbfcfc966402" providerId="ADAL" clId="{66EE328C-B735-469C-BF1F-BFF0FE72E70E}" dt="2023-11-16T11:00:10.533" v="1191" actId="478"/>
          <ac:picMkLst>
            <pc:docMk/>
            <pc:sldMk cId="3296928391" sldId="312"/>
            <ac:picMk id="8" creationId="{276DB58A-56FB-4088-13F9-9990AF5C2FDA}"/>
          </ac:picMkLst>
        </pc:picChg>
        <pc:picChg chg="add del">
          <ac:chgData name="Michele Linardi" userId="212745de-6f4c-463e-b919-dbfcfc966402" providerId="ADAL" clId="{66EE328C-B735-469C-BF1F-BFF0FE72E70E}" dt="2023-11-16T10:56:23.157" v="1113" actId="26606"/>
          <ac:picMkLst>
            <pc:docMk/>
            <pc:sldMk cId="3296928391" sldId="312"/>
            <ac:picMk id="20" creationId="{7EEBE60C-D21A-4003-47E8-2F4F05367198}"/>
          </ac:picMkLst>
        </pc:picChg>
        <pc:picChg chg="add mod modCrop">
          <ac:chgData name="Michele Linardi" userId="212745de-6f4c-463e-b919-dbfcfc966402" providerId="ADAL" clId="{66EE328C-B735-469C-BF1F-BFF0FE72E70E}" dt="2023-11-16T11:00:19.512" v="1195" actId="1076"/>
          <ac:picMkLst>
            <pc:docMk/>
            <pc:sldMk cId="3296928391" sldId="312"/>
            <ac:picMk id="23" creationId="{CEFEA713-6348-0546-5990-C82FBDEC8DFB}"/>
          </ac:picMkLst>
        </pc:picChg>
        <pc:picChg chg="add del">
          <ac:chgData name="Michele Linardi" userId="212745de-6f4c-463e-b919-dbfcfc966402" providerId="ADAL" clId="{66EE328C-B735-469C-BF1F-BFF0FE72E70E}" dt="2023-11-16T10:56:27.829" v="1115" actId="26606"/>
          <ac:picMkLst>
            <pc:docMk/>
            <pc:sldMk cId="3296928391" sldId="312"/>
            <ac:picMk id="25" creationId="{F9A84B63-36F0-C48D-2FDA-03F3ABEFBF99}"/>
          </ac:picMkLst>
        </pc:picChg>
      </pc:sldChg>
      <pc:sldChg chg="addSp delSp modSp new mod">
        <pc:chgData name="Michele Linardi" userId="212745de-6f4c-463e-b919-dbfcfc966402" providerId="ADAL" clId="{66EE328C-B735-469C-BF1F-BFF0FE72E70E}" dt="2023-11-16T13:24:22.916" v="1249" actId="1076"/>
        <pc:sldMkLst>
          <pc:docMk/>
          <pc:sldMk cId="1329530087" sldId="313"/>
        </pc:sldMkLst>
        <pc:spChg chg="mod">
          <ac:chgData name="Michele Linardi" userId="212745de-6f4c-463e-b919-dbfcfc966402" providerId="ADAL" clId="{66EE328C-B735-469C-BF1F-BFF0FE72E70E}" dt="2023-11-16T13:23:15.808" v="1247" actId="20577"/>
          <ac:spMkLst>
            <pc:docMk/>
            <pc:sldMk cId="1329530087" sldId="313"/>
            <ac:spMk id="2" creationId="{FF1A703D-5444-E535-3D3A-9DE986A313E1}"/>
          </ac:spMkLst>
        </pc:spChg>
        <pc:spChg chg="del">
          <ac:chgData name="Michele Linardi" userId="212745de-6f4c-463e-b919-dbfcfc966402" providerId="ADAL" clId="{66EE328C-B735-469C-BF1F-BFF0FE72E70E}" dt="2023-11-16T13:23:02.202" v="1211" actId="22"/>
          <ac:spMkLst>
            <pc:docMk/>
            <pc:sldMk cId="1329530087" sldId="313"/>
            <ac:spMk id="3" creationId="{05D00024-FD95-43E0-F02F-65745866E105}"/>
          </ac:spMkLst>
        </pc:spChg>
        <pc:picChg chg="add mod ord">
          <ac:chgData name="Michele Linardi" userId="212745de-6f4c-463e-b919-dbfcfc966402" providerId="ADAL" clId="{66EE328C-B735-469C-BF1F-BFF0FE72E70E}" dt="2023-11-16T13:24:22.916" v="1249" actId="1076"/>
          <ac:picMkLst>
            <pc:docMk/>
            <pc:sldMk cId="1329530087" sldId="313"/>
            <ac:picMk id="5" creationId="{A846C1B6-39B2-08AE-9E61-754CA8B3E4E9}"/>
          </ac:picMkLst>
        </pc:picChg>
      </pc:sldChg>
      <pc:sldChg chg="addSp delSp modSp new mod">
        <pc:chgData name="Michele Linardi" userId="212745de-6f4c-463e-b919-dbfcfc966402" providerId="ADAL" clId="{66EE328C-B735-469C-BF1F-BFF0FE72E70E}" dt="2023-11-16T20:37:37.536" v="1333" actId="1076"/>
        <pc:sldMkLst>
          <pc:docMk/>
          <pc:sldMk cId="868707296" sldId="314"/>
        </pc:sldMkLst>
        <pc:spChg chg="mod">
          <ac:chgData name="Michele Linardi" userId="212745de-6f4c-463e-b919-dbfcfc966402" providerId="ADAL" clId="{66EE328C-B735-469C-BF1F-BFF0FE72E70E}" dt="2023-11-16T20:27:56.829" v="1311" actId="20577"/>
          <ac:spMkLst>
            <pc:docMk/>
            <pc:sldMk cId="868707296" sldId="314"/>
            <ac:spMk id="2" creationId="{BFB8C260-3BFA-D351-DAF8-588D4CBEBE13}"/>
          </ac:spMkLst>
        </pc:spChg>
        <pc:spChg chg="del">
          <ac:chgData name="Michele Linardi" userId="212745de-6f4c-463e-b919-dbfcfc966402" providerId="ADAL" clId="{66EE328C-B735-469C-BF1F-BFF0FE72E70E}" dt="2023-11-16T13:25:14.055" v="1252" actId="478"/>
          <ac:spMkLst>
            <pc:docMk/>
            <pc:sldMk cId="868707296" sldId="314"/>
            <ac:spMk id="3" creationId="{419AB90F-C78B-11C7-A30B-634414058656}"/>
          </ac:spMkLst>
        </pc:spChg>
        <pc:spChg chg="add del mod">
          <ac:chgData name="Michele Linardi" userId="212745de-6f4c-463e-b919-dbfcfc966402" providerId="ADAL" clId="{66EE328C-B735-469C-BF1F-BFF0FE72E70E}" dt="2023-11-16T20:27:46.401" v="1306" actId="478"/>
          <ac:spMkLst>
            <pc:docMk/>
            <pc:sldMk cId="868707296" sldId="314"/>
            <ac:spMk id="7" creationId="{8F08A9E2-784E-D329-D17A-D1FF132AFA93}"/>
          </ac:spMkLst>
        </pc:spChg>
        <pc:spChg chg="add mod ord">
          <ac:chgData name="Michele Linardi" userId="212745de-6f4c-463e-b919-dbfcfc966402" providerId="ADAL" clId="{66EE328C-B735-469C-BF1F-BFF0FE72E70E}" dt="2023-11-16T20:36:57.760" v="1320" actId="14100"/>
          <ac:spMkLst>
            <pc:docMk/>
            <pc:sldMk cId="868707296" sldId="314"/>
            <ac:spMk id="14" creationId="{1DECB89F-5E60-2F4D-ABDA-1AE57880E0E2}"/>
          </ac:spMkLst>
        </pc:spChg>
        <pc:picChg chg="add mod">
          <ac:chgData name="Michele Linardi" userId="212745de-6f4c-463e-b919-dbfcfc966402" providerId="ADAL" clId="{66EE328C-B735-469C-BF1F-BFF0FE72E70E}" dt="2023-11-16T20:37:11.664" v="1324" actId="1076"/>
          <ac:picMkLst>
            <pc:docMk/>
            <pc:sldMk cId="868707296" sldId="314"/>
            <ac:picMk id="4" creationId="{0CE81B0E-D83B-391F-922D-1E86322D3B9B}"/>
          </ac:picMkLst>
        </pc:picChg>
        <pc:picChg chg="add mod modCrop">
          <ac:chgData name="Michele Linardi" userId="212745de-6f4c-463e-b919-dbfcfc966402" providerId="ADAL" clId="{66EE328C-B735-469C-BF1F-BFF0FE72E70E}" dt="2023-11-16T20:37:37.536" v="1333" actId="1076"/>
          <ac:picMkLst>
            <pc:docMk/>
            <pc:sldMk cId="868707296" sldId="314"/>
            <ac:picMk id="5" creationId="{929C4C54-8CBE-D493-FC6D-931C6A5C03F9}"/>
          </ac:picMkLst>
        </pc:picChg>
        <pc:picChg chg="add del mod">
          <ac:chgData name="Michele Linardi" userId="212745de-6f4c-463e-b919-dbfcfc966402" providerId="ADAL" clId="{66EE328C-B735-469C-BF1F-BFF0FE72E70E}" dt="2023-11-16T13:35:11.656" v="1289" actId="478"/>
          <ac:picMkLst>
            <pc:docMk/>
            <pc:sldMk cId="868707296" sldId="314"/>
            <ac:picMk id="5" creationId="{9D44C988-BD48-FA78-AFF2-2C575A8E3DAC}"/>
          </ac:picMkLst>
        </pc:picChg>
        <pc:picChg chg="add del mod ord">
          <ac:chgData name="Michele Linardi" userId="212745de-6f4c-463e-b919-dbfcfc966402" providerId="ADAL" clId="{66EE328C-B735-469C-BF1F-BFF0FE72E70E}" dt="2023-11-16T13:40:47.826" v="1301" actId="478"/>
          <ac:picMkLst>
            <pc:docMk/>
            <pc:sldMk cId="868707296" sldId="314"/>
            <ac:picMk id="9" creationId="{892C6EA2-841E-59B7-8305-B730BA2C6612}"/>
          </ac:picMkLst>
        </pc:picChg>
        <pc:picChg chg="add del mod">
          <ac:chgData name="Michele Linardi" userId="212745de-6f4c-463e-b919-dbfcfc966402" providerId="ADAL" clId="{66EE328C-B735-469C-BF1F-BFF0FE72E70E}" dt="2023-11-16T20:34:28.714" v="1316" actId="478"/>
          <ac:picMkLst>
            <pc:docMk/>
            <pc:sldMk cId="868707296" sldId="314"/>
            <ac:picMk id="11" creationId="{7FCB5718-B70E-404B-530E-BB63BCD05586}"/>
          </ac:picMkLst>
        </pc:picChg>
        <pc:picChg chg="add del mod">
          <ac:chgData name="Michele Linardi" userId="212745de-6f4c-463e-b919-dbfcfc966402" providerId="ADAL" clId="{66EE328C-B735-469C-BF1F-BFF0FE72E70E}" dt="2023-11-16T13:40:11.784" v="1299" actId="478"/>
          <ac:picMkLst>
            <pc:docMk/>
            <pc:sldMk cId="868707296" sldId="314"/>
            <ac:picMk id="12" creationId="{672E01E4-F58E-D791-3ABF-9157D939B13B}"/>
          </ac:picMkLst>
        </pc:picChg>
      </pc:sldChg>
      <pc:sldChg chg="addSp delSp modSp new del mod">
        <pc:chgData name="Michele Linardi" userId="212745de-6f4c-463e-b919-dbfcfc966402" providerId="ADAL" clId="{66EE328C-B735-469C-BF1F-BFF0FE72E70E}" dt="2023-11-17T00:09:20.968" v="2081" actId="47"/>
        <pc:sldMkLst>
          <pc:docMk/>
          <pc:sldMk cId="4265491424" sldId="315"/>
        </pc:sldMkLst>
        <pc:spChg chg="mod">
          <ac:chgData name="Michele Linardi" userId="212745de-6f4c-463e-b919-dbfcfc966402" providerId="ADAL" clId="{66EE328C-B735-469C-BF1F-BFF0FE72E70E}" dt="2023-11-16T21:02:19.986" v="1481" actId="20577"/>
          <ac:spMkLst>
            <pc:docMk/>
            <pc:sldMk cId="4265491424" sldId="315"/>
            <ac:spMk id="2" creationId="{2AF45EB1-8877-3508-9B2C-FD85DCAD8891}"/>
          </ac:spMkLst>
        </pc:spChg>
        <pc:spChg chg="del">
          <ac:chgData name="Michele Linardi" userId="212745de-6f4c-463e-b919-dbfcfc966402" providerId="ADAL" clId="{66EE328C-B735-469C-BF1F-BFF0FE72E70E}" dt="2023-11-16T20:49:13.067" v="1445" actId="478"/>
          <ac:spMkLst>
            <pc:docMk/>
            <pc:sldMk cId="4265491424" sldId="315"/>
            <ac:spMk id="3" creationId="{E9F98452-457B-F03E-A57B-B09F740A1818}"/>
          </ac:spMkLst>
        </pc:spChg>
        <pc:picChg chg="add mod">
          <ac:chgData name="Michele Linardi" userId="212745de-6f4c-463e-b919-dbfcfc966402" providerId="ADAL" clId="{66EE328C-B735-469C-BF1F-BFF0FE72E70E}" dt="2023-11-16T21:02:35.875" v="1482" actId="1076"/>
          <ac:picMkLst>
            <pc:docMk/>
            <pc:sldMk cId="4265491424" sldId="315"/>
            <ac:picMk id="5" creationId="{E038AD6F-5735-C6F0-0E29-2B546F08365D}"/>
          </ac:picMkLst>
        </pc:picChg>
      </pc:sldChg>
      <pc:sldChg chg="addSp delSp modSp new mod">
        <pc:chgData name="Michele Linardi" userId="212745de-6f4c-463e-b919-dbfcfc966402" providerId="ADAL" clId="{66EE328C-B735-469C-BF1F-BFF0FE72E70E}" dt="2023-11-17T00:07:41.965" v="2079" actId="2085"/>
        <pc:sldMkLst>
          <pc:docMk/>
          <pc:sldMk cId="2568380185" sldId="316"/>
        </pc:sldMkLst>
        <pc:spChg chg="mod">
          <ac:chgData name="Michele Linardi" userId="212745de-6f4c-463e-b919-dbfcfc966402" providerId="ADAL" clId="{66EE328C-B735-469C-BF1F-BFF0FE72E70E}" dt="2023-11-16T20:38:57.801" v="1371" actId="20577"/>
          <ac:spMkLst>
            <pc:docMk/>
            <pc:sldMk cId="2568380185" sldId="316"/>
            <ac:spMk id="2" creationId="{716591C1-8533-1467-9B78-CA336C97480D}"/>
          </ac:spMkLst>
        </pc:spChg>
        <pc:spChg chg="del">
          <ac:chgData name="Michele Linardi" userId="212745de-6f4c-463e-b919-dbfcfc966402" providerId="ADAL" clId="{66EE328C-B735-469C-BF1F-BFF0FE72E70E}" dt="2023-11-16T20:38:41.971" v="1335" actId="22"/>
          <ac:spMkLst>
            <pc:docMk/>
            <pc:sldMk cId="2568380185" sldId="316"/>
            <ac:spMk id="3" creationId="{7EC3AD32-7230-FB9D-2C6B-63DD41D8E649}"/>
          </ac:spMkLst>
        </pc:spChg>
        <pc:spChg chg="add mod">
          <ac:chgData name="Michele Linardi" userId="212745de-6f4c-463e-b919-dbfcfc966402" providerId="ADAL" clId="{66EE328C-B735-469C-BF1F-BFF0FE72E70E}" dt="2023-11-17T00:07:41.965" v="2079" actId="2085"/>
          <ac:spMkLst>
            <pc:docMk/>
            <pc:sldMk cId="2568380185" sldId="316"/>
            <ac:spMk id="3" creationId="{D7D0DA59-AB7D-123C-3765-4AB44E539C5D}"/>
          </ac:spMkLst>
        </pc:spChg>
        <pc:picChg chg="add mod ord">
          <ac:chgData name="Michele Linardi" userId="212745de-6f4c-463e-b919-dbfcfc966402" providerId="ADAL" clId="{66EE328C-B735-469C-BF1F-BFF0FE72E70E}" dt="2023-11-16T20:38:41.971" v="1335" actId="22"/>
          <ac:picMkLst>
            <pc:docMk/>
            <pc:sldMk cId="2568380185" sldId="316"/>
            <ac:picMk id="5" creationId="{75EF929D-3F6D-D8A2-31AB-BDB28E409CB5}"/>
          </ac:picMkLst>
        </pc:picChg>
      </pc:sldChg>
      <pc:sldChg chg="addSp delSp modSp new mod">
        <pc:chgData name="Michele Linardi" userId="212745de-6f4c-463e-b919-dbfcfc966402" providerId="ADAL" clId="{66EE328C-B735-469C-BF1F-BFF0FE72E70E}" dt="2023-11-16T20:43:05.657" v="1426" actId="1076"/>
        <pc:sldMkLst>
          <pc:docMk/>
          <pc:sldMk cId="291197264" sldId="317"/>
        </pc:sldMkLst>
        <pc:spChg chg="mod">
          <ac:chgData name="Michele Linardi" userId="212745de-6f4c-463e-b919-dbfcfc966402" providerId="ADAL" clId="{66EE328C-B735-469C-BF1F-BFF0FE72E70E}" dt="2023-11-16T20:42:34.200" v="1420" actId="20577"/>
          <ac:spMkLst>
            <pc:docMk/>
            <pc:sldMk cId="291197264" sldId="317"/>
            <ac:spMk id="2" creationId="{FD5DAC6B-679D-ADBA-0BE2-406603436DAE}"/>
          </ac:spMkLst>
        </pc:spChg>
        <pc:spChg chg="del">
          <ac:chgData name="Michele Linardi" userId="212745de-6f4c-463e-b919-dbfcfc966402" providerId="ADAL" clId="{66EE328C-B735-469C-BF1F-BFF0FE72E70E}" dt="2023-11-16T20:42:03.824" v="1373" actId="22"/>
          <ac:spMkLst>
            <pc:docMk/>
            <pc:sldMk cId="291197264" sldId="317"/>
            <ac:spMk id="3" creationId="{DBCF02C2-E980-D597-761A-17C5BF3D7D06}"/>
          </ac:spMkLst>
        </pc:spChg>
        <pc:picChg chg="add mod ord modCrop">
          <ac:chgData name="Michele Linardi" userId="212745de-6f4c-463e-b919-dbfcfc966402" providerId="ADAL" clId="{66EE328C-B735-469C-BF1F-BFF0FE72E70E}" dt="2023-11-16T20:43:05.657" v="1426" actId="1076"/>
          <ac:picMkLst>
            <pc:docMk/>
            <pc:sldMk cId="291197264" sldId="317"/>
            <ac:picMk id="5" creationId="{5759EA03-FD16-2435-C934-4A539CA2F25F}"/>
          </ac:picMkLst>
        </pc:picChg>
      </pc:sldChg>
      <pc:sldChg chg="addSp delSp modSp new mod">
        <pc:chgData name="Michele Linardi" userId="212745de-6f4c-463e-b919-dbfcfc966402" providerId="ADAL" clId="{66EE328C-B735-469C-BF1F-BFF0FE72E70E}" dt="2023-11-16T21:06:44.562" v="1610" actId="1076"/>
        <pc:sldMkLst>
          <pc:docMk/>
          <pc:sldMk cId="4110125550" sldId="318"/>
        </pc:sldMkLst>
        <pc:spChg chg="mod">
          <ac:chgData name="Michele Linardi" userId="212745de-6f4c-463e-b919-dbfcfc966402" providerId="ADAL" clId="{66EE328C-B735-469C-BF1F-BFF0FE72E70E}" dt="2023-11-16T21:03:27.007" v="1507" actId="20577"/>
          <ac:spMkLst>
            <pc:docMk/>
            <pc:sldMk cId="4110125550" sldId="318"/>
            <ac:spMk id="2" creationId="{7EF8A81B-C066-B2CC-2E9B-68ED6435EACC}"/>
          </ac:spMkLst>
        </pc:spChg>
        <pc:spChg chg="del">
          <ac:chgData name="Michele Linardi" userId="212745de-6f4c-463e-b919-dbfcfc966402" providerId="ADAL" clId="{66EE328C-B735-469C-BF1F-BFF0FE72E70E}" dt="2023-11-16T21:03:29.086" v="1508" actId="22"/>
          <ac:spMkLst>
            <pc:docMk/>
            <pc:sldMk cId="4110125550" sldId="318"/>
            <ac:spMk id="3" creationId="{D1B72254-E5BD-9C0B-1EE0-4F5E5D96076C}"/>
          </ac:spMkLst>
        </pc:spChg>
        <pc:spChg chg="add mod">
          <ac:chgData name="Michele Linardi" userId="212745de-6f4c-463e-b919-dbfcfc966402" providerId="ADAL" clId="{66EE328C-B735-469C-BF1F-BFF0FE72E70E}" dt="2023-11-16T21:06:41.158" v="1609" actId="20577"/>
          <ac:spMkLst>
            <pc:docMk/>
            <pc:sldMk cId="4110125550" sldId="318"/>
            <ac:spMk id="6" creationId="{5866EDD6-7407-C242-C0A0-37A54AF38491}"/>
          </ac:spMkLst>
        </pc:spChg>
        <pc:picChg chg="add mod ord modCrop">
          <ac:chgData name="Michele Linardi" userId="212745de-6f4c-463e-b919-dbfcfc966402" providerId="ADAL" clId="{66EE328C-B735-469C-BF1F-BFF0FE72E70E}" dt="2023-11-16T21:06:44.562" v="1610" actId="1076"/>
          <ac:picMkLst>
            <pc:docMk/>
            <pc:sldMk cId="4110125550" sldId="318"/>
            <ac:picMk id="5" creationId="{1CF2A5D2-7DCB-60FC-485D-86A3C7F754B5}"/>
          </ac:picMkLst>
        </pc:picChg>
      </pc:sldChg>
      <pc:sldChg chg="addSp delSp modSp add del mod setBg">
        <pc:chgData name="Michele Linardi" userId="212745de-6f4c-463e-b919-dbfcfc966402" providerId="ADAL" clId="{66EE328C-B735-469C-BF1F-BFF0FE72E70E}" dt="2023-11-16T21:58:04.908" v="1819" actId="2696"/>
        <pc:sldMkLst>
          <pc:docMk/>
          <pc:sldMk cId="430281895" sldId="319"/>
        </pc:sldMkLst>
        <pc:spChg chg="mod">
          <ac:chgData name="Michele Linardi" userId="212745de-6f4c-463e-b919-dbfcfc966402" providerId="ADAL" clId="{66EE328C-B735-469C-BF1F-BFF0FE72E70E}" dt="2023-11-16T21:07:34.573" v="1620" actId="26606"/>
          <ac:spMkLst>
            <pc:docMk/>
            <pc:sldMk cId="430281895" sldId="319"/>
            <ac:spMk id="2" creationId="{7EF8A81B-C066-B2CC-2E9B-68ED6435EACC}"/>
          </ac:spMkLst>
        </pc:spChg>
        <pc:spChg chg="mod">
          <ac:chgData name="Michele Linardi" userId="212745de-6f4c-463e-b919-dbfcfc966402" providerId="ADAL" clId="{66EE328C-B735-469C-BF1F-BFF0FE72E70E}" dt="2023-11-16T21:07:34.573" v="1620" actId="26606"/>
          <ac:spMkLst>
            <pc:docMk/>
            <pc:sldMk cId="430281895" sldId="319"/>
            <ac:spMk id="6" creationId="{5866EDD6-7407-C242-C0A0-37A54AF38491}"/>
          </ac:spMkLst>
        </pc:spChg>
        <pc:spChg chg="add del">
          <ac:chgData name="Michele Linardi" userId="212745de-6f4c-463e-b919-dbfcfc966402" providerId="ADAL" clId="{66EE328C-B735-469C-BF1F-BFF0FE72E70E}" dt="2023-11-16T21:07:34.573" v="1620" actId="26606"/>
          <ac:spMkLst>
            <pc:docMk/>
            <pc:sldMk cId="430281895" sldId="319"/>
            <ac:spMk id="11" creationId="{69D47016-023F-44BD-981C-50E7A10A6609}"/>
          </ac:spMkLst>
        </pc:spChg>
        <pc:spChg chg="add del">
          <ac:chgData name="Michele Linardi" userId="212745de-6f4c-463e-b919-dbfcfc966402" providerId="ADAL" clId="{66EE328C-B735-469C-BF1F-BFF0FE72E70E}" dt="2023-11-16T21:07:34.573" v="1620" actId="26606"/>
          <ac:spMkLst>
            <pc:docMk/>
            <pc:sldMk cId="430281895" sldId="319"/>
            <ac:spMk id="13" creationId="{6D8B37B0-0682-433E-BC8D-498C04ABD9A7}"/>
          </ac:spMkLst>
        </pc:spChg>
        <pc:picChg chg="add del mod modCrop">
          <ac:chgData name="Michele Linardi" userId="212745de-6f4c-463e-b919-dbfcfc966402" providerId="ADAL" clId="{66EE328C-B735-469C-BF1F-BFF0FE72E70E}" dt="2023-11-16T21:53:06.289" v="1744" actId="478"/>
          <ac:picMkLst>
            <pc:docMk/>
            <pc:sldMk cId="430281895" sldId="319"/>
            <ac:picMk id="4" creationId="{9922590A-28FE-7E00-B70F-4ACD014AB7A3}"/>
          </ac:picMkLst>
        </pc:picChg>
        <pc:picChg chg="mod ord">
          <ac:chgData name="Michele Linardi" userId="212745de-6f4c-463e-b919-dbfcfc966402" providerId="ADAL" clId="{66EE328C-B735-469C-BF1F-BFF0FE72E70E}" dt="2023-11-16T21:39:49.771" v="1638" actId="1076"/>
          <ac:picMkLst>
            <pc:docMk/>
            <pc:sldMk cId="430281895" sldId="319"/>
            <ac:picMk id="5" creationId="{1CF2A5D2-7DCB-60FC-485D-86A3C7F754B5}"/>
          </ac:picMkLst>
        </pc:picChg>
        <pc:picChg chg="add mod">
          <ac:chgData name="Michele Linardi" userId="212745de-6f4c-463e-b919-dbfcfc966402" providerId="ADAL" clId="{66EE328C-B735-469C-BF1F-BFF0FE72E70E}" dt="2023-11-16T21:53:26.455" v="1755" actId="1076"/>
          <ac:picMkLst>
            <pc:docMk/>
            <pc:sldMk cId="430281895" sldId="319"/>
            <ac:picMk id="8" creationId="{76048778-9945-6537-BA11-BDA6732D8890}"/>
          </ac:picMkLst>
        </pc:picChg>
        <pc:picChg chg="add mod">
          <ac:chgData name="Michele Linardi" userId="212745de-6f4c-463e-b919-dbfcfc966402" providerId="ADAL" clId="{66EE328C-B735-469C-BF1F-BFF0FE72E70E}" dt="2023-11-16T21:39:41.940" v="1637" actId="1076"/>
          <ac:picMkLst>
            <pc:docMk/>
            <pc:sldMk cId="430281895" sldId="319"/>
            <ac:picMk id="1026" creationId="{8F5DB2A9-AC88-6283-6E62-4DC39520AAA5}"/>
          </ac:picMkLst>
        </pc:picChg>
      </pc:sldChg>
      <pc:sldChg chg="add ord">
        <pc:chgData name="Michele Linardi" userId="212745de-6f4c-463e-b919-dbfcfc966402" providerId="ADAL" clId="{66EE328C-B735-469C-BF1F-BFF0FE72E70E}" dt="2023-11-16T22:00:14.141" v="1844"/>
        <pc:sldMkLst>
          <pc:docMk/>
          <pc:sldMk cId="3634740635" sldId="319"/>
        </pc:sldMkLst>
      </pc:sldChg>
      <pc:sldChg chg="addSp delSp modSp new mod">
        <pc:chgData name="Michele Linardi" userId="212745de-6f4c-463e-b919-dbfcfc966402" providerId="ADAL" clId="{66EE328C-B735-469C-BF1F-BFF0FE72E70E}" dt="2023-11-16T21:51:32.382" v="1742" actId="1076"/>
        <pc:sldMkLst>
          <pc:docMk/>
          <pc:sldMk cId="3280576500" sldId="320"/>
        </pc:sldMkLst>
        <pc:spChg chg="mod">
          <ac:chgData name="Michele Linardi" userId="212745de-6f4c-463e-b919-dbfcfc966402" providerId="ADAL" clId="{66EE328C-B735-469C-BF1F-BFF0FE72E70E}" dt="2023-11-16T21:51:24.645" v="1739" actId="20577"/>
          <ac:spMkLst>
            <pc:docMk/>
            <pc:sldMk cId="3280576500" sldId="320"/>
            <ac:spMk id="2" creationId="{A77BB258-0183-3EB1-DC8B-E268380107B1}"/>
          </ac:spMkLst>
        </pc:spChg>
        <pc:spChg chg="del">
          <ac:chgData name="Michele Linardi" userId="212745de-6f4c-463e-b919-dbfcfc966402" providerId="ADAL" clId="{66EE328C-B735-469C-BF1F-BFF0FE72E70E}" dt="2023-11-16T21:51:27.384" v="1740" actId="478"/>
          <ac:spMkLst>
            <pc:docMk/>
            <pc:sldMk cId="3280576500" sldId="320"/>
            <ac:spMk id="3" creationId="{235326E5-95C2-9630-FA6F-16469ED7B20E}"/>
          </ac:spMkLst>
        </pc:spChg>
        <pc:picChg chg="add mod">
          <ac:chgData name="Michele Linardi" userId="212745de-6f4c-463e-b919-dbfcfc966402" providerId="ADAL" clId="{66EE328C-B735-469C-BF1F-BFF0FE72E70E}" dt="2023-11-16T21:51:32.382" v="1742" actId="1076"/>
          <ac:picMkLst>
            <pc:docMk/>
            <pc:sldMk cId="3280576500" sldId="320"/>
            <ac:picMk id="5" creationId="{A96D4B4A-47E3-C4B0-3555-DD52C95E003A}"/>
          </ac:picMkLst>
        </pc:picChg>
      </pc:sldChg>
      <pc:sldChg chg="addSp delSp modSp new mod">
        <pc:chgData name="Michele Linardi" userId="212745de-6f4c-463e-b919-dbfcfc966402" providerId="ADAL" clId="{66EE328C-B735-469C-BF1F-BFF0FE72E70E}" dt="2023-11-16T21:57:46.741" v="1778" actId="1076"/>
        <pc:sldMkLst>
          <pc:docMk/>
          <pc:sldMk cId="3135220258" sldId="321"/>
        </pc:sldMkLst>
        <pc:spChg chg="mod">
          <ac:chgData name="Michele Linardi" userId="212745de-6f4c-463e-b919-dbfcfc966402" providerId="ADAL" clId="{66EE328C-B735-469C-BF1F-BFF0FE72E70E}" dt="2023-11-16T21:57:24.753" v="1774" actId="20577"/>
          <ac:spMkLst>
            <pc:docMk/>
            <pc:sldMk cId="3135220258" sldId="321"/>
            <ac:spMk id="2" creationId="{71C0DEF9-1227-2D40-D948-3C2E6281D91C}"/>
          </ac:spMkLst>
        </pc:spChg>
        <pc:spChg chg="del">
          <ac:chgData name="Michele Linardi" userId="212745de-6f4c-463e-b919-dbfcfc966402" providerId="ADAL" clId="{66EE328C-B735-469C-BF1F-BFF0FE72E70E}" dt="2023-11-16T21:57:40.550" v="1775" actId="22"/>
          <ac:spMkLst>
            <pc:docMk/>
            <pc:sldMk cId="3135220258" sldId="321"/>
            <ac:spMk id="3" creationId="{F20291AA-398C-8D15-DA03-6EA8F15E24EB}"/>
          </ac:spMkLst>
        </pc:spChg>
        <pc:picChg chg="add mod ord">
          <ac:chgData name="Michele Linardi" userId="212745de-6f4c-463e-b919-dbfcfc966402" providerId="ADAL" clId="{66EE328C-B735-469C-BF1F-BFF0FE72E70E}" dt="2023-11-16T21:57:46.741" v="1778" actId="1076"/>
          <ac:picMkLst>
            <pc:docMk/>
            <pc:sldMk cId="3135220258" sldId="321"/>
            <ac:picMk id="5" creationId="{B239AB34-6835-9AB5-A26A-0D963035DBDC}"/>
          </ac:picMkLst>
        </pc:picChg>
      </pc:sldChg>
      <pc:sldChg chg="addSp delSp modSp new mod">
        <pc:chgData name="Michele Linardi" userId="212745de-6f4c-463e-b919-dbfcfc966402" providerId="ADAL" clId="{66EE328C-B735-469C-BF1F-BFF0FE72E70E}" dt="2023-11-16T23:27:35.976" v="1958" actId="20577"/>
        <pc:sldMkLst>
          <pc:docMk/>
          <pc:sldMk cId="2072888486" sldId="322"/>
        </pc:sldMkLst>
        <pc:spChg chg="mod">
          <ac:chgData name="Michele Linardi" userId="212745de-6f4c-463e-b919-dbfcfc966402" providerId="ADAL" clId="{66EE328C-B735-469C-BF1F-BFF0FE72E70E}" dt="2023-11-16T23:27:35.976" v="1958" actId="20577"/>
          <ac:spMkLst>
            <pc:docMk/>
            <pc:sldMk cId="2072888486" sldId="322"/>
            <ac:spMk id="2" creationId="{CA6F2C15-A870-8912-C71F-0EE9303CBD58}"/>
          </ac:spMkLst>
        </pc:spChg>
        <pc:spChg chg="del">
          <ac:chgData name="Michele Linardi" userId="212745de-6f4c-463e-b919-dbfcfc966402" providerId="ADAL" clId="{66EE328C-B735-469C-BF1F-BFF0FE72E70E}" dt="2023-11-16T21:59:06.079" v="1828" actId="478"/>
          <ac:spMkLst>
            <pc:docMk/>
            <pc:sldMk cId="2072888486" sldId="322"/>
            <ac:spMk id="3" creationId="{E6369470-E584-3960-4D80-5B46C516F5DD}"/>
          </ac:spMkLst>
        </pc:spChg>
        <pc:spChg chg="add mod">
          <ac:chgData name="Michele Linardi" userId="212745de-6f4c-463e-b919-dbfcfc966402" providerId="ADAL" clId="{66EE328C-B735-469C-BF1F-BFF0FE72E70E}" dt="2023-11-16T21:59:58.483" v="1842" actId="1076"/>
          <ac:spMkLst>
            <pc:docMk/>
            <pc:sldMk cId="2072888486" sldId="322"/>
            <ac:spMk id="5" creationId="{3A104423-3A4A-BEB2-B025-46B137F6CD64}"/>
          </ac:spMkLst>
        </pc:spChg>
        <pc:picChg chg="add mod">
          <ac:chgData name="Michele Linardi" userId="212745de-6f4c-463e-b919-dbfcfc966402" providerId="ADAL" clId="{66EE328C-B735-469C-BF1F-BFF0FE72E70E}" dt="2023-11-16T21:59:58.483" v="1842" actId="1076"/>
          <ac:picMkLst>
            <pc:docMk/>
            <pc:sldMk cId="2072888486" sldId="322"/>
            <ac:picMk id="7" creationId="{7392A39A-EDCD-EA85-746B-171C8BBA5274}"/>
          </ac:picMkLst>
        </pc:picChg>
      </pc:sldChg>
      <pc:sldChg chg="addSp delSp modSp new mod">
        <pc:chgData name="Michele Linardi" userId="212745de-6f4c-463e-b919-dbfcfc966402" providerId="ADAL" clId="{66EE328C-B735-469C-BF1F-BFF0FE72E70E}" dt="2023-11-16T22:01:19.199" v="1865" actId="22"/>
        <pc:sldMkLst>
          <pc:docMk/>
          <pc:sldMk cId="2416216679" sldId="323"/>
        </pc:sldMkLst>
        <pc:spChg chg="mod">
          <ac:chgData name="Michele Linardi" userId="212745de-6f4c-463e-b919-dbfcfc966402" providerId="ADAL" clId="{66EE328C-B735-469C-BF1F-BFF0FE72E70E}" dt="2023-11-16T22:01:17.412" v="1864" actId="20577"/>
          <ac:spMkLst>
            <pc:docMk/>
            <pc:sldMk cId="2416216679" sldId="323"/>
            <ac:spMk id="2" creationId="{EF6D2AAB-65AA-E759-773E-BD54A8BDCA57}"/>
          </ac:spMkLst>
        </pc:spChg>
        <pc:spChg chg="del">
          <ac:chgData name="Michele Linardi" userId="212745de-6f4c-463e-b919-dbfcfc966402" providerId="ADAL" clId="{66EE328C-B735-469C-BF1F-BFF0FE72E70E}" dt="2023-11-16T22:01:19.199" v="1865" actId="22"/>
          <ac:spMkLst>
            <pc:docMk/>
            <pc:sldMk cId="2416216679" sldId="323"/>
            <ac:spMk id="3" creationId="{9B586900-EB5F-6B3C-4445-8A82738924AF}"/>
          </ac:spMkLst>
        </pc:spChg>
        <pc:picChg chg="add mod ord">
          <ac:chgData name="Michele Linardi" userId="212745de-6f4c-463e-b919-dbfcfc966402" providerId="ADAL" clId="{66EE328C-B735-469C-BF1F-BFF0FE72E70E}" dt="2023-11-16T22:01:19.199" v="1865" actId="22"/>
          <ac:picMkLst>
            <pc:docMk/>
            <pc:sldMk cId="2416216679" sldId="323"/>
            <ac:picMk id="5" creationId="{B6232769-FFAC-12C1-1495-FC167DD0CB10}"/>
          </ac:picMkLst>
        </pc:picChg>
      </pc:sldChg>
      <pc:sldChg chg="addSp delSp modSp new mod">
        <pc:chgData name="Michele Linardi" userId="212745de-6f4c-463e-b919-dbfcfc966402" providerId="ADAL" clId="{66EE328C-B735-469C-BF1F-BFF0FE72E70E}" dt="2023-12-12T15:35:03.476" v="2276" actId="1036"/>
        <pc:sldMkLst>
          <pc:docMk/>
          <pc:sldMk cId="105415761" sldId="324"/>
        </pc:sldMkLst>
        <pc:spChg chg="mod">
          <ac:chgData name="Michele Linardi" userId="212745de-6f4c-463e-b919-dbfcfc966402" providerId="ADAL" clId="{66EE328C-B735-469C-BF1F-BFF0FE72E70E}" dt="2023-11-16T22:08:32.823" v="1871"/>
          <ac:spMkLst>
            <pc:docMk/>
            <pc:sldMk cId="105415761" sldId="324"/>
            <ac:spMk id="2" creationId="{A1989452-AD40-5550-21FA-B6C206AFB55D}"/>
          </ac:spMkLst>
        </pc:spChg>
        <pc:spChg chg="del">
          <ac:chgData name="Michele Linardi" userId="212745de-6f4c-463e-b919-dbfcfc966402" providerId="ADAL" clId="{66EE328C-B735-469C-BF1F-BFF0FE72E70E}" dt="2023-11-16T22:01:54.259" v="1869" actId="478"/>
          <ac:spMkLst>
            <pc:docMk/>
            <pc:sldMk cId="105415761" sldId="324"/>
            <ac:spMk id="3" creationId="{CCAE6400-623C-E10A-A5AD-1DFA336A0BE7}"/>
          </ac:spMkLst>
        </pc:spChg>
        <pc:picChg chg="add mod modCrop">
          <ac:chgData name="Michele Linardi" userId="212745de-6f4c-463e-b919-dbfcfc966402" providerId="ADAL" clId="{66EE328C-B735-469C-BF1F-BFF0FE72E70E}" dt="2023-12-12T15:35:03.476" v="2276" actId="1036"/>
          <ac:picMkLst>
            <pc:docMk/>
            <pc:sldMk cId="105415761" sldId="324"/>
            <ac:picMk id="5" creationId="{18AB3D51-C4CB-AD0D-9963-AA1586A3F6F5}"/>
          </ac:picMkLst>
        </pc:picChg>
      </pc:sldChg>
      <pc:sldChg chg="addSp delSp modSp new mod">
        <pc:chgData name="Michele Linardi" userId="212745de-6f4c-463e-b919-dbfcfc966402" providerId="ADAL" clId="{66EE328C-B735-469C-BF1F-BFF0FE72E70E}" dt="2023-11-16T23:33:06.269" v="2010" actId="1076"/>
        <pc:sldMkLst>
          <pc:docMk/>
          <pc:sldMk cId="2767672419" sldId="325"/>
        </pc:sldMkLst>
        <pc:spChg chg="mod">
          <ac:chgData name="Michele Linardi" userId="212745de-6f4c-463e-b919-dbfcfc966402" providerId="ADAL" clId="{66EE328C-B735-469C-BF1F-BFF0FE72E70E}" dt="2023-11-16T23:27:57.076" v="1963" actId="20577"/>
          <ac:spMkLst>
            <pc:docMk/>
            <pc:sldMk cId="2767672419" sldId="325"/>
            <ac:spMk id="2" creationId="{6AD39ED6-127D-4C6D-63BB-DE672F98D7BB}"/>
          </ac:spMkLst>
        </pc:spChg>
        <pc:spChg chg="del">
          <ac:chgData name="Michele Linardi" userId="212745de-6f4c-463e-b919-dbfcfc966402" providerId="ADAL" clId="{66EE328C-B735-469C-BF1F-BFF0FE72E70E}" dt="2023-11-16T23:28:28.424" v="1964" actId="22"/>
          <ac:spMkLst>
            <pc:docMk/>
            <pc:sldMk cId="2767672419" sldId="325"/>
            <ac:spMk id="3" creationId="{50D8721C-4E9E-C6B4-2602-06FA8BF80E23}"/>
          </ac:spMkLst>
        </pc:spChg>
        <pc:spChg chg="add del mod">
          <ac:chgData name="Michele Linardi" userId="212745de-6f4c-463e-b919-dbfcfc966402" providerId="ADAL" clId="{66EE328C-B735-469C-BF1F-BFF0FE72E70E}" dt="2023-11-16T23:29:50.146" v="1969" actId="478"/>
          <ac:spMkLst>
            <pc:docMk/>
            <pc:sldMk cId="2767672419" sldId="325"/>
            <ac:spMk id="7" creationId="{2C90091A-9531-ABA9-88F6-597D27E5DCE8}"/>
          </ac:spMkLst>
        </pc:spChg>
        <pc:spChg chg="add mod">
          <ac:chgData name="Michele Linardi" userId="212745de-6f4c-463e-b919-dbfcfc966402" providerId="ADAL" clId="{66EE328C-B735-469C-BF1F-BFF0FE72E70E}" dt="2023-11-16T23:33:01.711" v="2009" actId="1036"/>
          <ac:spMkLst>
            <pc:docMk/>
            <pc:sldMk cId="2767672419" sldId="325"/>
            <ac:spMk id="11" creationId="{C0652334-EE68-269B-269C-FF98045E4018}"/>
          </ac:spMkLst>
        </pc:spChg>
        <pc:spChg chg="add del mod">
          <ac:chgData name="Michele Linardi" userId="212745de-6f4c-463e-b919-dbfcfc966402" providerId="ADAL" clId="{66EE328C-B735-469C-BF1F-BFF0FE72E70E}" dt="2023-11-16T23:31:26.648" v="1979" actId="22"/>
          <ac:spMkLst>
            <pc:docMk/>
            <pc:sldMk cId="2767672419" sldId="325"/>
            <ac:spMk id="13" creationId="{2070AEAD-60D5-5FF5-642D-75208CCF2C75}"/>
          </ac:spMkLst>
        </pc:spChg>
        <pc:spChg chg="add mod">
          <ac:chgData name="Michele Linardi" userId="212745de-6f4c-463e-b919-dbfcfc966402" providerId="ADAL" clId="{66EE328C-B735-469C-BF1F-BFF0FE72E70E}" dt="2023-11-16T23:33:01.711" v="2009" actId="1036"/>
          <ac:spMkLst>
            <pc:docMk/>
            <pc:sldMk cId="2767672419" sldId="325"/>
            <ac:spMk id="15" creationId="{48A367A0-0EAE-AB28-2E0C-222AFD28771E}"/>
          </ac:spMkLst>
        </pc:spChg>
        <pc:picChg chg="add del mod ord">
          <ac:chgData name="Michele Linardi" userId="212745de-6f4c-463e-b919-dbfcfc966402" providerId="ADAL" clId="{66EE328C-B735-469C-BF1F-BFF0FE72E70E}" dt="2023-11-16T23:29:46.022" v="1966" actId="478"/>
          <ac:picMkLst>
            <pc:docMk/>
            <pc:sldMk cId="2767672419" sldId="325"/>
            <ac:picMk id="5" creationId="{D9C0306A-4B1C-5693-6275-55D6075C3A97}"/>
          </ac:picMkLst>
        </pc:picChg>
        <pc:picChg chg="add mod">
          <ac:chgData name="Michele Linardi" userId="212745de-6f4c-463e-b919-dbfcfc966402" providerId="ADAL" clId="{66EE328C-B735-469C-BF1F-BFF0FE72E70E}" dt="2023-11-16T23:32:41.148" v="1990" actId="1076"/>
          <ac:picMkLst>
            <pc:docMk/>
            <pc:sldMk cId="2767672419" sldId="325"/>
            <ac:picMk id="9" creationId="{8EE4EA22-6A95-FAA5-667A-2955BF58738F}"/>
          </ac:picMkLst>
        </pc:picChg>
        <pc:picChg chg="add mod modCrop">
          <ac:chgData name="Michele Linardi" userId="212745de-6f4c-463e-b919-dbfcfc966402" providerId="ADAL" clId="{66EE328C-B735-469C-BF1F-BFF0FE72E70E}" dt="2023-11-16T23:33:06.269" v="2010" actId="1076"/>
          <ac:picMkLst>
            <pc:docMk/>
            <pc:sldMk cId="2767672419" sldId="325"/>
            <ac:picMk id="16" creationId="{C626C1A3-4298-B0B6-6EFF-1458D260E7F0}"/>
          </ac:picMkLst>
        </pc:picChg>
      </pc:sldChg>
      <pc:sldChg chg="addSp delSp modSp new mod">
        <pc:chgData name="Michele Linardi" userId="212745de-6f4c-463e-b919-dbfcfc966402" providerId="ADAL" clId="{66EE328C-B735-469C-BF1F-BFF0FE72E70E}" dt="2023-11-16T23:34:26.168" v="2030" actId="1076"/>
        <pc:sldMkLst>
          <pc:docMk/>
          <pc:sldMk cId="2384201437" sldId="326"/>
        </pc:sldMkLst>
        <pc:spChg chg="mod">
          <ac:chgData name="Michele Linardi" userId="212745de-6f4c-463e-b919-dbfcfc966402" providerId="ADAL" clId="{66EE328C-B735-469C-BF1F-BFF0FE72E70E}" dt="2023-11-16T23:34:03.558" v="2024" actId="20577"/>
          <ac:spMkLst>
            <pc:docMk/>
            <pc:sldMk cId="2384201437" sldId="326"/>
            <ac:spMk id="2" creationId="{2B324C95-3037-D4A0-8ABF-B3E6B1473DB5}"/>
          </ac:spMkLst>
        </pc:spChg>
        <pc:spChg chg="del">
          <ac:chgData name="Michele Linardi" userId="212745de-6f4c-463e-b919-dbfcfc966402" providerId="ADAL" clId="{66EE328C-B735-469C-BF1F-BFF0FE72E70E}" dt="2023-11-16T23:34:05.248" v="2025" actId="22"/>
          <ac:spMkLst>
            <pc:docMk/>
            <pc:sldMk cId="2384201437" sldId="326"/>
            <ac:spMk id="3" creationId="{D129D6AF-1479-D989-8E06-A7224DD56A2D}"/>
          </ac:spMkLst>
        </pc:spChg>
        <pc:picChg chg="add mod ord">
          <ac:chgData name="Michele Linardi" userId="212745de-6f4c-463e-b919-dbfcfc966402" providerId="ADAL" clId="{66EE328C-B735-469C-BF1F-BFF0FE72E70E}" dt="2023-11-16T23:34:07.752" v="2026" actId="1076"/>
          <ac:picMkLst>
            <pc:docMk/>
            <pc:sldMk cId="2384201437" sldId="326"/>
            <ac:picMk id="5" creationId="{73B77ECB-D3DE-4345-5206-EAD625D2F6F1}"/>
          </ac:picMkLst>
        </pc:picChg>
        <pc:picChg chg="add mod">
          <ac:chgData name="Michele Linardi" userId="212745de-6f4c-463e-b919-dbfcfc966402" providerId="ADAL" clId="{66EE328C-B735-469C-BF1F-BFF0FE72E70E}" dt="2023-11-16T23:34:26.168" v="2030" actId="1076"/>
          <ac:picMkLst>
            <pc:docMk/>
            <pc:sldMk cId="2384201437" sldId="326"/>
            <ac:picMk id="7" creationId="{F88C2AD9-632D-3AE4-E92D-7B96B205AECF}"/>
          </ac:picMkLst>
        </pc:picChg>
      </pc:sldChg>
      <pc:sldChg chg="addSp delSp modSp new mod">
        <pc:chgData name="Michele Linardi" userId="212745de-6f4c-463e-b919-dbfcfc966402" providerId="ADAL" clId="{66EE328C-B735-469C-BF1F-BFF0FE72E70E}" dt="2023-11-16T23:36:12.683" v="2071" actId="1076"/>
        <pc:sldMkLst>
          <pc:docMk/>
          <pc:sldMk cId="1029927234" sldId="327"/>
        </pc:sldMkLst>
        <pc:spChg chg="mod">
          <ac:chgData name="Michele Linardi" userId="212745de-6f4c-463e-b919-dbfcfc966402" providerId="ADAL" clId="{66EE328C-B735-469C-BF1F-BFF0FE72E70E}" dt="2023-11-16T23:34:44.862" v="2055" actId="20577"/>
          <ac:spMkLst>
            <pc:docMk/>
            <pc:sldMk cId="1029927234" sldId="327"/>
            <ac:spMk id="2" creationId="{71272B60-E88A-374D-4978-3B7923325501}"/>
          </ac:spMkLst>
        </pc:spChg>
        <pc:spChg chg="del">
          <ac:chgData name="Michele Linardi" userId="212745de-6f4c-463e-b919-dbfcfc966402" providerId="ADAL" clId="{66EE328C-B735-469C-BF1F-BFF0FE72E70E}" dt="2023-11-16T23:35:03.221" v="2057" actId="478"/>
          <ac:spMkLst>
            <pc:docMk/>
            <pc:sldMk cId="1029927234" sldId="327"/>
            <ac:spMk id="3" creationId="{54DA5435-E8DD-8D6F-4941-798502F9F086}"/>
          </ac:spMkLst>
        </pc:spChg>
        <pc:picChg chg="add mod">
          <ac:chgData name="Michele Linardi" userId="212745de-6f4c-463e-b919-dbfcfc966402" providerId="ADAL" clId="{66EE328C-B735-469C-BF1F-BFF0FE72E70E}" dt="2023-11-16T23:36:12.683" v="2071" actId="1076"/>
          <ac:picMkLst>
            <pc:docMk/>
            <pc:sldMk cId="1029927234" sldId="327"/>
            <ac:picMk id="5" creationId="{1877B49B-C204-A37B-6AE3-05EEF781472B}"/>
          </ac:picMkLst>
        </pc:picChg>
        <pc:picChg chg="add mod">
          <ac:chgData name="Michele Linardi" userId="212745de-6f4c-463e-b919-dbfcfc966402" providerId="ADAL" clId="{66EE328C-B735-469C-BF1F-BFF0FE72E70E}" dt="2023-11-16T23:36:06.076" v="2069" actId="1076"/>
          <ac:picMkLst>
            <pc:docMk/>
            <pc:sldMk cId="1029927234" sldId="327"/>
            <ac:picMk id="7" creationId="{D4720400-193C-DACE-5E63-673B3D69E8E0}"/>
          </ac:picMkLst>
        </pc:picChg>
      </pc:sldChg>
      <pc:sldChg chg="new del">
        <pc:chgData name="Michele Linardi" userId="212745de-6f4c-463e-b919-dbfcfc966402" providerId="ADAL" clId="{66EE328C-B735-469C-BF1F-BFF0FE72E70E}" dt="2023-11-16T23:46:20.144" v="2075" actId="680"/>
        <pc:sldMkLst>
          <pc:docMk/>
          <pc:sldMk cId="574959271" sldId="328"/>
        </pc:sldMkLst>
      </pc:sldChg>
      <pc:sldChg chg="new del">
        <pc:chgData name="Michele Linardi" userId="212745de-6f4c-463e-b919-dbfcfc966402" providerId="ADAL" clId="{66EE328C-B735-469C-BF1F-BFF0FE72E70E}" dt="2023-11-16T23:43:31.820" v="2073" actId="47"/>
        <pc:sldMkLst>
          <pc:docMk/>
          <pc:sldMk cId="2327605520" sldId="328"/>
        </pc:sldMkLst>
      </pc:sldChg>
      <pc:sldChg chg="addSp delSp modSp add mod">
        <pc:chgData name="Michele Linardi" userId="212745de-6f4c-463e-b919-dbfcfc966402" providerId="ADAL" clId="{66EE328C-B735-469C-BF1F-BFF0FE72E70E}" dt="2023-11-17T00:11:27.196" v="2104" actId="692"/>
        <pc:sldMkLst>
          <pc:docMk/>
          <pc:sldMk cId="4101521092" sldId="328"/>
        </pc:sldMkLst>
        <pc:spChg chg="add del">
          <ac:chgData name="Michele Linardi" userId="212745de-6f4c-463e-b919-dbfcfc966402" providerId="ADAL" clId="{66EE328C-B735-469C-BF1F-BFF0FE72E70E}" dt="2023-11-17T00:10:36.806" v="2095" actId="478"/>
          <ac:spMkLst>
            <pc:docMk/>
            <pc:sldMk cId="4101521092" sldId="328"/>
            <ac:spMk id="6" creationId="{2F1484CF-7C2E-E70C-D0AB-254DD3D3C9B2}"/>
          </ac:spMkLst>
        </pc:spChg>
        <pc:spChg chg="add mod">
          <ac:chgData name="Michele Linardi" userId="212745de-6f4c-463e-b919-dbfcfc966402" providerId="ADAL" clId="{66EE328C-B735-469C-BF1F-BFF0FE72E70E}" dt="2023-11-17T00:11:27.196" v="2104" actId="692"/>
          <ac:spMkLst>
            <pc:docMk/>
            <pc:sldMk cId="4101521092" sldId="328"/>
            <ac:spMk id="8" creationId="{97BDE3E1-A02B-636E-945C-8543B9BAA779}"/>
          </ac:spMkLst>
        </pc:spChg>
        <pc:cxnChg chg="add mod">
          <ac:chgData name="Michele Linardi" userId="212745de-6f4c-463e-b919-dbfcfc966402" providerId="ADAL" clId="{66EE328C-B735-469C-BF1F-BFF0FE72E70E}" dt="2023-11-17T00:09:42.586" v="2093" actId="692"/>
          <ac:cxnSpMkLst>
            <pc:docMk/>
            <pc:sldMk cId="4101521092" sldId="328"/>
            <ac:cxnSpMk id="4" creationId="{A134B0E5-466B-6FCE-1782-A840D71621C7}"/>
          </ac:cxnSpMkLst>
        </pc:cxnChg>
      </pc:sldChg>
      <pc:sldChg chg="modSp add mod">
        <pc:chgData name="Michele Linardi" userId="212745de-6f4c-463e-b919-dbfcfc966402" providerId="ADAL" clId="{66EE328C-B735-469C-BF1F-BFF0FE72E70E}" dt="2023-11-17T00:12:14.586" v="2116" actId="207"/>
        <pc:sldMkLst>
          <pc:docMk/>
          <pc:sldMk cId="287898936" sldId="329"/>
        </pc:sldMkLst>
        <pc:spChg chg="mod">
          <ac:chgData name="Michele Linardi" userId="212745de-6f4c-463e-b919-dbfcfc966402" providerId="ADAL" clId="{66EE328C-B735-469C-BF1F-BFF0FE72E70E}" dt="2023-11-17T00:12:14.586" v="2116" actId="207"/>
          <ac:spMkLst>
            <pc:docMk/>
            <pc:sldMk cId="287898936" sldId="329"/>
            <ac:spMk id="8" creationId="{97BDE3E1-A02B-636E-945C-8543B9BAA779}"/>
          </ac:spMkLst>
        </pc:spChg>
        <pc:picChg chg="mod">
          <ac:chgData name="Michele Linardi" userId="212745de-6f4c-463e-b919-dbfcfc966402" providerId="ADAL" clId="{66EE328C-B735-469C-BF1F-BFF0FE72E70E}" dt="2023-11-17T00:11:59.819" v="2109" actId="1076"/>
          <ac:picMkLst>
            <pc:docMk/>
            <pc:sldMk cId="287898936" sldId="329"/>
            <ac:picMk id="5" creationId="{5759EA03-FD16-2435-C934-4A539CA2F25F}"/>
          </ac:picMkLst>
        </pc:picChg>
        <pc:cxnChg chg="mod">
          <ac:chgData name="Michele Linardi" userId="212745de-6f4c-463e-b919-dbfcfc966402" providerId="ADAL" clId="{66EE328C-B735-469C-BF1F-BFF0FE72E70E}" dt="2023-11-17T00:11:42.292" v="2107" actId="14100"/>
          <ac:cxnSpMkLst>
            <pc:docMk/>
            <pc:sldMk cId="287898936" sldId="329"/>
            <ac:cxnSpMk id="4" creationId="{A134B0E5-466B-6FCE-1782-A840D71621C7}"/>
          </ac:cxnSpMkLst>
        </pc:cxnChg>
      </pc:sldChg>
      <pc:sldChg chg="modSp add mod">
        <pc:chgData name="Michele Linardi" userId="212745de-6f4c-463e-b919-dbfcfc966402" providerId="ADAL" clId="{66EE328C-B735-469C-BF1F-BFF0FE72E70E}" dt="2023-11-17T00:21:23.312" v="2125" actId="20577"/>
        <pc:sldMkLst>
          <pc:docMk/>
          <pc:sldMk cId="3144851221" sldId="330"/>
        </pc:sldMkLst>
        <pc:spChg chg="mod">
          <ac:chgData name="Michele Linardi" userId="212745de-6f4c-463e-b919-dbfcfc966402" providerId="ADAL" clId="{66EE328C-B735-469C-BF1F-BFF0FE72E70E}" dt="2023-11-17T00:21:23.312" v="2125" actId="20577"/>
          <ac:spMkLst>
            <pc:docMk/>
            <pc:sldMk cId="3144851221" sldId="330"/>
            <ac:spMk id="8" creationId="{97BDE3E1-A02B-636E-945C-8543B9BAA779}"/>
          </ac:spMkLst>
        </pc:spChg>
        <pc:cxnChg chg="mod">
          <ac:chgData name="Michele Linardi" userId="212745de-6f4c-463e-b919-dbfcfc966402" providerId="ADAL" clId="{66EE328C-B735-469C-BF1F-BFF0FE72E70E}" dt="2023-11-17T00:18:01.406" v="2118" actId="14100"/>
          <ac:cxnSpMkLst>
            <pc:docMk/>
            <pc:sldMk cId="3144851221" sldId="330"/>
            <ac:cxnSpMk id="4" creationId="{A134B0E5-466B-6FCE-1782-A840D71621C7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2D527-52F9-45E7-AB4C-FE4A9058F7EF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4F886CA-8F17-4CDD-80DE-C114F100B732}">
      <dgm:prSet/>
      <dgm:spPr/>
      <dgm:t>
        <a:bodyPr/>
        <a:lstStyle/>
        <a:p>
          <a:r>
            <a:rPr lang="en-US" dirty="0"/>
            <a:t>Exploding gradients are obvious: </a:t>
          </a:r>
        </a:p>
        <a:p>
          <a:r>
            <a:rPr lang="en-US" dirty="0"/>
            <a:t>Your gradients will become a large number (e.g., </a:t>
          </a:r>
          <a:r>
            <a:rPr lang="en-US" dirty="0" err="1"/>
            <a:t>NaN</a:t>
          </a:r>
          <a:r>
            <a:rPr lang="en-US" dirty="0"/>
            <a:t> (not a number))</a:t>
          </a:r>
        </a:p>
      </dgm:t>
    </dgm:pt>
    <dgm:pt modelId="{37734D91-302F-437E-A3AA-5110EF115E33}" type="parTrans" cxnId="{8F6EEBDC-DB26-40AD-8C40-6B0938D4A103}">
      <dgm:prSet/>
      <dgm:spPr/>
      <dgm:t>
        <a:bodyPr/>
        <a:lstStyle/>
        <a:p>
          <a:endParaRPr lang="en-US"/>
        </a:p>
      </dgm:t>
    </dgm:pt>
    <dgm:pt modelId="{5D1011AB-5792-489B-AC17-DA19C29E678D}" type="sibTrans" cxnId="{8F6EEBDC-DB26-40AD-8C40-6B0938D4A103}">
      <dgm:prSet/>
      <dgm:spPr/>
      <dgm:t>
        <a:bodyPr/>
        <a:lstStyle/>
        <a:p>
          <a:endParaRPr lang="en-US"/>
        </a:p>
      </dgm:t>
    </dgm:pt>
    <dgm:pt modelId="{87DF756C-5C6E-4D1C-BCE2-C5F5828C57CF}">
      <dgm:prSet/>
      <dgm:spPr/>
      <dgm:t>
        <a:bodyPr/>
        <a:lstStyle/>
        <a:p>
          <a:r>
            <a:rPr lang="en-US" dirty="0"/>
            <a:t>Solution: </a:t>
          </a:r>
          <a:r>
            <a:rPr lang="en-US" b="1" dirty="0"/>
            <a:t>Gradient clipping </a:t>
          </a:r>
        </a:p>
        <a:p>
          <a:r>
            <a:rPr lang="en-US" dirty="0"/>
            <a:t>Clip the gradient when it goes higher than a threshold</a:t>
          </a:r>
        </a:p>
      </dgm:t>
    </dgm:pt>
    <dgm:pt modelId="{A4D82A9B-C9B4-43FD-ADE4-29993E39A21E}" type="parTrans" cxnId="{66C400CD-8D83-4DE1-94AE-ACCBE95A0230}">
      <dgm:prSet/>
      <dgm:spPr/>
      <dgm:t>
        <a:bodyPr/>
        <a:lstStyle/>
        <a:p>
          <a:endParaRPr lang="en-US"/>
        </a:p>
      </dgm:t>
    </dgm:pt>
    <dgm:pt modelId="{25CA20EA-EB5E-405B-8FEE-7A0823BBE5AC}" type="sibTrans" cxnId="{66C400CD-8D83-4DE1-94AE-ACCBE95A0230}">
      <dgm:prSet/>
      <dgm:spPr/>
      <dgm:t>
        <a:bodyPr/>
        <a:lstStyle/>
        <a:p>
          <a:endParaRPr lang="en-US"/>
        </a:p>
      </dgm:t>
    </dgm:pt>
    <dgm:pt modelId="{8CFABD79-8A59-4FC8-9308-2159F6FEEDB6}" type="pres">
      <dgm:prSet presAssocID="{3E72D527-52F9-45E7-AB4C-FE4A9058F7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424A1A-AAE2-4C34-822B-A50EF01BAFB5}" type="pres">
      <dgm:prSet presAssocID="{44F886CA-8F17-4CDD-80DE-C114F100B732}" presName="hierRoot1" presStyleCnt="0"/>
      <dgm:spPr/>
    </dgm:pt>
    <dgm:pt modelId="{4CAB57E9-74E8-4225-9723-9576490B40F0}" type="pres">
      <dgm:prSet presAssocID="{44F886CA-8F17-4CDD-80DE-C114F100B732}" presName="composite" presStyleCnt="0"/>
      <dgm:spPr/>
    </dgm:pt>
    <dgm:pt modelId="{E0FFB759-78D6-48AC-8FC9-0C73B8CCCE72}" type="pres">
      <dgm:prSet presAssocID="{44F886CA-8F17-4CDD-80DE-C114F100B732}" presName="background" presStyleLbl="node0" presStyleIdx="0" presStyleCnt="2"/>
      <dgm:spPr/>
    </dgm:pt>
    <dgm:pt modelId="{1B979BBE-8312-4CA3-A63D-C508C8A34883}" type="pres">
      <dgm:prSet presAssocID="{44F886CA-8F17-4CDD-80DE-C114F100B732}" presName="text" presStyleLbl="fgAcc0" presStyleIdx="0" presStyleCnt="2">
        <dgm:presLayoutVars>
          <dgm:chPref val="3"/>
        </dgm:presLayoutVars>
      </dgm:prSet>
      <dgm:spPr/>
    </dgm:pt>
    <dgm:pt modelId="{D32EE652-3EDD-4B60-BF1B-B0ACCB346F96}" type="pres">
      <dgm:prSet presAssocID="{44F886CA-8F17-4CDD-80DE-C114F100B732}" presName="hierChild2" presStyleCnt="0"/>
      <dgm:spPr/>
    </dgm:pt>
    <dgm:pt modelId="{897EE20D-280F-4CD8-990E-2139E9C7AAC5}" type="pres">
      <dgm:prSet presAssocID="{87DF756C-5C6E-4D1C-BCE2-C5F5828C57CF}" presName="hierRoot1" presStyleCnt="0"/>
      <dgm:spPr/>
    </dgm:pt>
    <dgm:pt modelId="{D73304A7-EACA-4803-959A-A1BEF9BF7969}" type="pres">
      <dgm:prSet presAssocID="{87DF756C-5C6E-4D1C-BCE2-C5F5828C57CF}" presName="composite" presStyleCnt="0"/>
      <dgm:spPr/>
    </dgm:pt>
    <dgm:pt modelId="{0F38DB83-B6D1-4F57-86E9-22B89ABBF7DD}" type="pres">
      <dgm:prSet presAssocID="{87DF756C-5C6E-4D1C-BCE2-C5F5828C57CF}" presName="background" presStyleLbl="node0" presStyleIdx="1" presStyleCnt="2"/>
      <dgm:spPr/>
    </dgm:pt>
    <dgm:pt modelId="{CBAD7362-4A4B-4A28-B80E-7D16D31A8B31}" type="pres">
      <dgm:prSet presAssocID="{87DF756C-5C6E-4D1C-BCE2-C5F5828C57CF}" presName="text" presStyleLbl="fgAcc0" presStyleIdx="1" presStyleCnt="2">
        <dgm:presLayoutVars>
          <dgm:chPref val="3"/>
        </dgm:presLayoutVars>
      </dgm:prSet>
      <dgm:spPr/>
    </dgm:pt>
    <dgm:pt modelId="{D15B3999-45A7-4241-90EF-EDA68312F42D}" type="pres">
      <dgm:prSet presAssocID="{87DF756C-5C6E-4D1C-BCE2-C5F5828C57CF}" presName="hierChild2" presStyleCnt="0"/>
      <dgm:spPr/>
    </dgm:pt>
  </dgm:ptLst>
  <dgm:cxnLst>
    <dgm:cxn modelId="{7C305C32-0CE2-4400-A418-C2BEA33CC28F}" type="presOf" srcId="{44F886CA-8F17-4CDD-80DE-C114F100B732}" destId="{1B979BBE-8312-4CA3-A63D-C508C8A34883}" srcOrd="0" destOrd="0" presId="urn:microsoft.com/office/officeart/2005/8/layout/hierarchy1"/>
    <dgm:cxn modelId="{D793D7CB-47D0-42F8-9047-1BE5C37A72FE}" type="presOf" srcId="{87DF756C-5C6E-4D1C-BCE2-C5F5828C57CF}" destId="{CBAD7362-4A4B-4A28-B80E-7D16D31A8B31}" srcOrd="0" destOrd="0" presId="urn:microsoft.com/office/officeart/2005/8/layout/hierarchy1"/>
    <dgm:cxn modelId="{66C400CD-8D83-4DE1-94AE-ACCBE95A0230}" srcId="{3E72D527-52F9-45E7-AB4C-FE4A9058F7EF}" destId="{87DF756C-5C6E-4D1C-BCE2-C5F5828C57CF}" srcOrd="1" destOrd="0" parTransId="{A4D82A9B-C9B4-43FD-ADE4-29993E39A21E}" sibTransId="{25CA20EA-EB5E-405B-8FEE-7A0823BBE5AC}"/>
    <dgm:cxn modelId="{8F6EEBDC-DB26-40AD-8C40-6B0938D4A103}" srcId="{3E72D527-52F9-45E7-AB4C-FE4A9058F7EF}" destId="{44F886CA-8F17-4CDD-80DE-C114F100B732}" srcOrd="0" destOrd="0" parTransId="{37734D91-302F-437E-A3AA-5110EF115E33}" sibTransId="{5D1011AB-5792-489B-AC17-DA19C29E678D}"/>
    <dgm:cxn modelId="{567E4EEC-8320-4ED7-BE95-9D39A30BDBB6}" type="presOf" srcId="{3E72D527-52F9-45E7-AB4C-FE4A9058F7EF}" destId="{8CFABD79-8A59-4FC8-9308-2159F6FEEDB6}" srcOrd="0" destOrd="0" presId="urn:microsoft.com/office/officeart/2005/8/layout/hierarchy1"/>
    <dgm:cxn modelId="{DA375D4C-AE9D-46B0-8685-326A92A12B55}" type="presParOf" srcId="{8CFABD79-8A59-4FC8-9308-2159F6FEEDB6}" destId="{2A424A1A-AAE2-4C34-822B-A50EF01BAFB5}" srcOrd="0" destOrd="0" presId="urn:microsoft.com/office/officeart/2005/8/layout/hierarchy1"/>
    <dgm:cxn modelId="{F23DE350-B0C6-4E85-9A2A-D0E087B5F6A2}" type="presParOf" srcId="{2A424A1A-AAE2-4C34-822B-A50EF01BAFB5}" destId="{4CAB57E9-74E8-4225-9723-9576490B40F0}" srcOrd="0" destOrd="0" presId="urn:microsoft.com/office/officeart/2005/8/layout/hierarchy1"/>
    <dgm:cxn modelId="{4718C1F1-0153-4D8E-A65E-4F3882450B85}" type="presParOf" srcId="{4CAB57E9-74E8-4225-9723-9576490B40F0}" destId="{E0FFB759-78D6-48AC-8FC9-0C73B8CCCE72}" srcOrd="0" destOrd="0" presId="urn:microsoft.com/office/officeart/2005/8/layout/hierarchy1"/>
    <dgm:cxn modelId="{CB1B9B17-09C8-4EFF-AE72-A2F855FEA7F8}" type="presParOf" srcId="{4CAB57E9-74E8-4225-9723-9576490B40F0}" destId="{1B979BBE-8312-4CA3-A63D-C508C8A34883}" srcOrd="1" destOrd="0" presId="urn:microsoft.com/office/officeart/2005/8/layout/hierarchy1"/>
    <dgm:cxn modelId="{74269843-9C6D-4CFF-8C44-3D1595CC6D90}" type="presParOf" srcId="{2A424A1A-AAE2-4C34-822B-A50EF01BAFB5}" destId="{D32EE652-3EDD-4B60-BF1B-B0ACCB346F96}" srcOrd="1" destOrd="0" presId="urn:microsoft.com/office/officeart/2005/8/layout/hierarchy1"/>
    <dgm:cxn modelId="{16BCEF21-CB10-45EB-99CD-15DDE3335033}" type="presParOf" srcId="{8CFABD79-8A59-4FC8-9308-2159F6FEEDB6}" destId="{897EE20D-280F-4CD8-990E-2139E9C7AAC5}" srcOrd="1" destOrd="0" presId="urn:microsoft.com/office/officeart/2005/8/layout/hierarchy1"/>
    <dgm:cxn modelId="{D39AE423-5CD9-4730-AE7E-86D5EA1AC334}" type="presParOf" srcId="{897EE20D-280F-4CD8-990E-2139E9C7AAC5}" destId="{D73304A7-EACA-4803-959A-A1BEF9BF7969}" srcOrd="0" destOrd="0" presId="urn:microsoft.com/office/officeart/2005/8/layout/hierarchy1"/>
    <dgm:cxn modelId="{15056D43-06D1-464B-B494-BD471C0EE607}" type="presParOf" srcId="{D73304A7-EACA-4803-959A-A1BEF9BF7969}" destId="{0F38DB83-B6D1-4F57-86E9-22B89ABBF7DD}" srcOrd="0" destOrd="0" presId="urn:microsoft.com/office/officeart/2005/8/layout/hierarchy1"/>
    <dgm:cxn modelId="{D1A6B05E-7EE3-42EE-BE26-94F658383942}" type="presParOf" srcId="{D73304A7-EACA-4803-959A-A1BEF9BF7969}" destId="{CBAD7362-4A4B-4A28-B80E-7D16D31A8B31}" srcOrd="1" destOrd="0" presId="urn:microsoft.com/office/officeart/2005/8/layout/hierarchy1"/>
    <dgm:cxn modelId="{9ED0E669-F71B-4F61-A196-AF02FD9912C9}" type="presParOf" srcId="{897EE20D-280F-4CD8-990E-2139E9C7AAC5}" destId="{D15B3999-45A7-4241-90EF-EDA68312F4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FB759-78D6-48AC-8FC9-0C73B8CCCE72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79BBE-8312-4CA3-A63D-C508C8A34883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Exploding gradients are obvious: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Your gradients will become a large number (e.g., </a:t>
          </a:r>
          <a:r>
            <a:rPr lang="en-US" sz="2900" kern="1200" dirty="0" err="1"/>
            <a:t>NaN</a:t>
          </a:r>
          <a:r>
            <a:rPr lang="en-US" sz="2900" kern="1200" dirty="0"/>
            <a:t> (not a number))</a:t>
          </a:r>
        </a:p>
      </dsp:txBody>
      <dsp:txXfrm>
        <a:off x="696297" y="538547"/>
        <a:ext cx="4171627" cy="2590157"/>
      </dsp:txXfrm>
    </dsp:sp>
    <dsp:sp modelId="{0F38DB83-B6D1-4F57-86E9-22B89ABBF7DD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D7362-4A4B-4A28-B80E-7D16D31A8B31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Solution: </a:t>
          </a:r>
          <a:r>
            <a:rPr lang="en-US" sz="2900" b="1" kern="1200" dirty="0"/>
            <a:t>Gradient clipping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Clip the gradient when it goes higher than a threshold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06D79-6DE7-4C53-AB31-4E99C87DA875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E64D2-F474-48F5-8412-1469BD0D2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5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E64D2-F474-48F5-8412-1469BD0D292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45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1E0DD-A6B9-3A68-0B76-DD8CF3482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FC38B1-E404-40C3-069D-5AB8A95FF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57185A-B0E9-0F68-1EB8-A8A16CA5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CF8545-1E05-0E3B-399C-9A7BF62D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926E99-4DE0-7BAB-3CD9-6EF0984B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44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E0CC1-574C-E989-96AD-97DFE922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2949BA-B07A-524C-8C34-7E403DFC0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F93CF-34F4-7D07-DBCD-0D4EB361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49B0BF-A9E6-70B5-7F63-F9EF86E6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0FDE6-9068-BDB3-A04C-F6660BF6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17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3E3FC1-09DD-2D50-B779-8A410661F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CDFFED-EFA2-A58A-DB4A-4420F5566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76B3E7-4587-E32A-2DA8-78B5589C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41C96D-5618-1437-DE18-DAE1CB51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1CBCCE-809E-6402-21E6-8244E4F2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04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200A2-9D31-9E0F-18CA-DE8B9D70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73B78B-669B-B2DF-BF2D-D310D36A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0F650-3341-7F4C-6616-477DBBBE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148249-C107-0A49-BB16-7B525E1A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123D91-FB14-5A5F-4E74-67AD4FB6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1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D7E7A-BCC2-A18B-43C1-0325ADA6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31244D-527C-D72D-9F79-E3E0A1AE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5FA911-6241-0869-946B-DE1F8CFA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BED6B3-7CB7-87A1-3533-DC2AD1FD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4D55A-5493-5219-F219-9A8CFD6D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0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2D2FD-A901-FC67-FD45-6F9852E3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2F748A-9746-EC5F-ECAF-A960DC07E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296D65-BE47-0FDF-2FB5-5497ADC2E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C2128D-AC84-3D7F-3DE2-D98EF952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45A26-692E-2696-E5B1-9926FA00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282FE0-5759-6EF1-8E39-0ABB05BE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3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C0436-5364-2CD6-B5ED-2B0EF4C0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CAA092-53DD-185E-3DAA-97DA18C69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EA427E-6C63-97BE-B675-FA2287EB8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DC0703-A1FE-4464-65D1-3E2D0E80B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9353B8-D0FF-9045-199B-697CD2FEF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C5BF7A-5DDE-032C-C549-80BCAA1C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6C7015-F342-917E-9970-1D78038C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D86060-EDDA-50D1-8E18-1F6BC2BE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78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DB4AB-EA3D-F3FE-4A0E-23565067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58D223-F4FC-2E6F-848D-A00F8CB7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785F-F270-C0C1-2DC5-C11D49BA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E0C0BB-0DEE-8F22-15D6-CA1A4E37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44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CE90ED-E207-94AA-6B9E-3CF09E1A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1F771F-233B-9801-A048-CA7B87B3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704737-9E6D-49DC-6C92-DEC29CF1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36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63AFA-0F55-22C9-8B57-C5E4ADB7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9A80BF-3560-21A1-6C11-D7FB11AA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9BAD15-9EEA-0547-6557-144CB1470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48CB58-5401-FC1B-740F-BB343931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5C9B47-8646-DD4B-876B-19DA31CC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70F3F2-293B-A512-F40B-78866E1C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20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FFB5B-0849-7A1D-2F37-5E98C9D4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632DDD-5C24-0A2A-C6C2-32D12F7D3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8CF257-6AC6-0F94-1593-2F1E9746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4CBF5B-A1DD-8CA5-8303-70D5269F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D5B8FD-6A3C-4C27-C80B-CCD8BE2C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49C43A-F172-7FFA-4F44-6986E626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38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57E88A-353B-0CDD-7738-B7BAA355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1E50AD-FA9B-84A1-5B6E-B66D4F03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F17551-9A54-EE94-8AE2-3C18AF48D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0ABF-C9B9-4A5C-8323-05431DEF7DBB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2F2292-B617-D68C-17AD-CEC39A407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B5EF34-5733-D827-B2CF-B71946B56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23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api/layers/regularizer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keras.io/api/layers/recurrent_layers/gru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layers/reshaping_layers/repeat_vector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s://keras.io/api/layers/recurrent_layers/time_distributed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zure/DeepLearningForTimeSeriesForecasting" TargetMode="External"/><Relationship Id="rId4" Type="http://schemas.openxmlformats.org/officeDocument/2006/relationships/hyperlink" Target="https://stanford.edu/~shervine/teaching/cs-230/cheatsheet-recurrent-neural-network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0668844_Feedforward_Neural_Nets_as_Models_for_Time_Series_Forecastin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Graphic 6" descr="Chronomètre">
            <a:extLst>
              <a:ext uri="{FF2B5EF4-FFF2-40B4-BE49-F238E27FC236}">
                <a16:creationId xmlns:a16="http://schemas.microsoft.com/office/drawing/2014/main" id="{8A7AADC3-AACE-0D77-3CE8-4AFEE0141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87" name="Freeform: Shape 72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Right Triangle 7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030377-3417-A116-4396-26BEEB10A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fr-FR" sz="7200" dirty="0"/>
              <a:t>Time </a:t>
            </a:r>
            <a:r>
              <a:rPr lang="fr-FR" sz="7200" dirty="0" err="1"/>
              <a:t>Series</a:t>
            </a:r>
            <a:r>
              <a:rPr lang="fr-FR" sz="7200" dirty="0"/>
              <a:t> 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F7C829-9622-F602-4A4D-89E5B2AB6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1" y="4269462"/>
            <a:ext cx="4048760" cy="1095017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fr-FR" dirty="0"/>
              <a:t>Michele Linardi </a:t>
            </a:r>
            <a:r>
              <a:rPr lang="fr-FR" dirty="0" err="1"/>
              <a:t>Ph.D</a:t>
            </a:r>
            <a:r>
              <a:rPr lang="fr-FR" dirty="0"/>
              <a:t>.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michele.linardi@orange.fr</a:t>
            </a:r>
          </a:p>
        </p:txBody>
      </p:sp>
    </p:spTree>
    <p:extLst>
      <p:ext uri="{BB962C8B-B14F-4D97-AF65-F5344CB8AC3E}">
        <p14:creationId xmlns:p14="http://schemas.microsoft.com/office/powerpoint/2010/main" val="348046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9B79D-CA09-5C5F-BF6B-E88D91F2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Recurrent</a:t>
            </a:r>
            <a:r>
              <a:rPr lang="fr-FR" dirty="0"/>
              <a:t> Neural Networks (RNN)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EB6C97-7610-2C05-7823-C3C273CDB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53" y="2329420"/>
            <a:ext cx="5418290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2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9B79D-CA09-5C5F-BF6B-E88D91F2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Recurrent</a:t>
            </a:r>
            <a:r>
              <a:rPr lang="fr-FR" dirty="0"/>
              <a:t> Neural Networks (RNN)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0D55187-7651-4513-ED1B-2800BEBD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53" y="2493263"/>
            <a:ext cx="9350550" cy="3970364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B29A392-C497-D284-7309-2B44A503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475"/>
            <a:ext cx="10515600" cy="4309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RNN has an </a:t>
            </a:r>
            <a:r>
              <a:rPr lang="fr-FR" sz="2400" dirty="0" err="1"/>
              <a:t>internal</a:t>
            </a:r>
            <a:r>
              <a:rPr lang="fr-FR" sz="2400" dirty="0"/>
              <a:t> state (H), </a:t>
            </a:r>
            <a:r>
              <a:rPr lang="fr-FR" sz="2400" dirty="0" err="1"/>
              <a:t>which</a:t>
            </a:r>
            <a:r>
              <a:rPr lang="fr-FR" sz="2400" dirty="0"/>
              <a:t>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fed</a:t>
            </a:r>
            <a:r>
              <a:rPr lang="fr-FR" sz="2400" dirty="0"/>
              <a:t> back to the network</a:t>
            </a:r>
          </a:p>
        </p:txBody>
      </p:sp>
    </p:spTree>
    <p:extLst>
      <p:ext uri="{BB962C8B-B14F-4D97-AF65-F5344CB8AC3E}">
        <p14:creationId xmlns:p14="http://schemas.microsoft.com/office/powerpoint/2010/main" val="371131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2DC9E-5CC6-1BE1-206D-0DE88C18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Recurrent</a:t>
            </a:r>
            <a:r>
              <a:rPr lang="fr-FR" dirty="0"/>
              <a:t> Neural Networks (RNN)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08ED4A-1F7D-4E2B-2E97-9218C19F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and </a:t>
            </a:r>
            <a:r>
              <a:rPr lang="fr-FR" dirty="0" err="1"/>
              <a:t>bias</a:t>
            </a:r>
            <a:r>
              <a:rPr lang="fr-FR" dirty="0"/>
              <a:t>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/>
              <a:t>across</a:t>
            </a:r>
            <a:r>
              <a:rPr lang="fr-FR" dirty="0"/>
              <a:t> all the network </a:t>
            </a:r>
            <a:r>
              <a:rPr lang="fr-FR" dirty="0" err="1"/>
              <a:t>steps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5D156C-5D7B-EC1B-BB1B-186A9FDD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69" y="2549529"/>
            <a:ext cx="9243861" cy="36274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2EF630-4C2B-7DD0-624C-205C171E1012}"/>
              </a:ext>
            </a:extLst>
          </p:cNvPr>
          <p:cNvSpPr/>
          <p:nvPr/>
        </p:nvSpPr>
        <p:spPr>
          <a:xfrm>
            <a:off x="3495554" y="3429000"/>
            <a:ext cx="7627717" cy="11198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AC3B25C-5D26-7F4F-999E-2FD49FAB6EDC}"/>
              </a:ext>
            </a:extLst>
          </p:cNvPr>
          <p:cNvCxnSpPr>
            <a:cxnSpLocks/>
          </p:cNvCxnSpPr>
          <p:nvPr/>
        </p:nvCxnSpPr>
        <p:spPr>
          <a:xfrm flipV="1">
            <a:off x="10289894" y="2824223"/>
            <a:ext cx="428036" cy="6047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C9EFC0D-000B-F8F6-9DC7-7062B1E1E2B9}"/>
              </a:ext>
            </a:extLst>
          </p:cNvPr>
          <p:cNvSpPr txBox="1"/>
          <p:nvPr/>
        </p:nvSpPr>
        <p:spPr>
          <a:xfrm>
            <a:off x="9856871" y="2454891"/>
            <a:ext cx="1929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RECURRENT LAYER</a:t>
            </a:r>
          </a:p>
        </p:txBody>
      </p:sp>
    </p:spTree>
    <p:extLst>
      <p:ext uri="{BB962C8B-B14F-4D97-AF65-F5344CB8AC3E}">
        <p14:creationId xmlns:p14="http://schemas.microsoft.com/office/powerpoint/2010/main" val="275219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72145-DA8D-1E7D-C213-74A7D28F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RNN – First Complete Picture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28CE0A5-71E8-1080-B509-F97110390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19"/>
          <a:stretch/>
        </p:blipFill>
        <p:spPr>
          <a:xfrm>
            <a:off x="1270000" y="2284576"/>
            <a:ext cx="10287657" cy="436716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86638EA-B140-D058-E082-E0322F4D2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95475"/>
                <a:ext cx="10515600" cy="43097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2400" dirty="0"/>
                  <a:t>Internal state ( </a:t>
                </a:r>
                <a:r>
                  <a:rPr lang="fr-FR" sz="2400" dirty="0" err="1"/>
                  <a:t>a.k.a</a:t>
                </a:r>
                <a:r>
                  <a:rPr lang="fr-FR" sz="2400" dirty="0"/>
                  <a:t>. </a:t>
                </a:r>
                <a:r>
                  <a:rPr lang="fr-FR" sz="2400" dirty="0" err="1"/>
                  <a:t>Hidden</a:t>
                </a:r>
                <a:r>
                  <a:rPr lang="fr-FR" sz="2400" dirty="0"/>
                  <a:t> state at time 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𝑢𝑛𝑖𝑡𝑠</m:t>
                    </m:r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86638EA-B140-D058-E082-E0322F4D2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95475"/>
                <a:ext cx="10515600" cy="4309768"/>
              </a:xfrm>
              <a:prstGeom prst="rect">
                <a:avLst/>
              </a:prstGeom>
              <a:blipFill>
                <a:blip r:embed="rId3"/>
                <a:stretch>
                  <a:fillRect l="-928" t="-1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15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93C52-8770-F929-E89B-5B628666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Vanilla</a:t>
            </a:r>
            <a:r>
              <a:rPr lang="fr-FR" dirty="0"/>
              <a:t> RNN Unit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2B067D-05D9-EF3E-A02D-02CD7B244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2937"/>
            <a:ext cx="10762364" cy="49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5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C1D3E-0C87-53F0-25F0-8080F812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Back propagation (</a:t>
            </a:r>
            <a:r>
              <a:rPr lang="fr-FR" sz="4000" dirty="0" err="1"/>
              <a:t>through</a:t>
            </a:r>
            <a:r>
              <a:rPr lang="fr-FR" sz="4000" dirty="0"/>
              <a:t> time) of </a:t>
            </a:r>
            <a:r>
              <a:rPr lang="fr-FR" sz="4000" dirty="0" err="1"/>
              <a:t>Hidden</a:t>
            </a:r>
            <a:r>
              <a:rPr lang="fr-FR" sz="4000" dirty="0"/>
              <a:t> states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9E74E6C-04AE-76A8-A08D-0375F4B72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182" y="1942236"/>
            <a:ext cx="11271636" cy="4442351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166FC2E-38EB-D99A-5FCC-EA5E4289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435" y="1385928"/>
            <a:ext cx="2537680" cy="11126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6AA0C6-D01A-BBB3-A118-17823CB61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879" y="1180487"/>
            <a:ext cx="2676671" cy="105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1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0C13C-1FC5-F831-FC19-F9E1AE0D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RNN - </a:t>
            </a:r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0453065-124F-0269-50C8-3AA41A060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61"/>
          <a:stretch/>
        </p:blipFill>
        <p:spPr>
          <a:xfrm>
            <a:off x="937269" y="1990725"/>
            <a:ext cx="10317462" cy="4619625"/>
          </a:xfr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506620-1AC3-CB73-3080-6316E490B604}"/>
              </a:ext>
            </a:extLst>
          </p:cNvPr>
          <p:cNvSpPr txBox="1">
            <a:spLocks/>
          </p:cNvSpPr>
          <p:nvPr/>
        </p:nvSpPr>
        <p:spPr>
          <a:xfrm>
            <a:off x="838200" y="1557338"/>
            <a:ext cx="10515600" cy="461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1645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0C1D3E-0C87-53F0-25F0-8080F812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 propagation of Hidden states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60EED44-62CB-6487-9AA1-A0B0ACDBC5CF}"/>
                  </a:ext>
                </a:extLst>
              </p:cNvPr>
              <p:cNvSpPr txBox="1"/>
              <p:nvPr/>
            </p:nvSpPr>
            <p:spPr>
              <a:xfrm>
                <a:off x="4635441" y="521774"/>
                <a:ext cx="6894576" cy="14630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500" b="1" dirty="0"/>
                  <a:t>Vanilla RNN Gradient Problems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500" dirty="0"/>
                  <a:t>Computing gradient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500" dirty="0"/>
                  <a:t> involves repeated tanh and many factors of W which causes: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500" dirty="0"/>
                  <a:t>Exploding gradient (e.g. 5*5*5*5*5*5*......)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500" dirty="0"/>
                  <a:t>Vanishing gradients (e.g. 0.7*0.7*0.7*0.7*0.7*0.7*......)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60EED44-62CB-6487-9AA1-A0B0ACDB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441" y="521774"/>
                <a:ext cx="6894576" cy="1463040"/>
              </a:xfrm>
              <a:prstGeom prst="rect">
                <a:avLst/>
              </a:prstGeom>
              <a:blipFill>
                <a:blip r:embed="rId2"/>
                <a:stretch>
                  <a:fillRect l="-3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9E74E6C-04AE-76A8-A08D-0375F4B72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8065" y="2290936"/>
            <a:ext cx="10023678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0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4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E074AC-65D7-7FD2-39F7-0A579E46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fr-FR" sz="4800" dirty="0"/>
              <a:t>Explosion of the gradient</a:t>
            </a:r>
            <a:br>
              <a:rPr lang="fr-FR" sz="4800" dirty="0"/>
            </a:br>
            <a:r>
              <a:rPr lang="en-US" sz="4800" dirty="0"/>
              <a:t>(e.g. 5*5*5*5*5*5*......)</a:t>
            </a:r>
            <a:endParaRPr lang="fr-FR" sz="4800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2EF6B18-A299-A9CF-F138-6D0EF2923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06890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97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DEB917-83B3-33BB-10E0-27BAC186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 Vanishing</a:t>
            </a:r>
            <a:b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(e.g. 0.7*0.7*0.7*0.7*0.7*0.7*......)</a:t>
            </a:r>
          </a:p>
        </p:txBody>
      </p:sp>
      <p:grpSp>
        <p:nvGrpSpPr>
          <p:cNvPr id="42" name="Group 1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E7E1326-1E32-5ADA-F08C-8D988FDE868E}"/>
              </a:ext>
            </a:extLst>
          </p:cNvPr>
          <p:cNvSpPr txBox="1"/>
          <p:nvPr/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Vanishing gradients are more problematic because it's not obvious when they occur or how to deal with them.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Solutions: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Change activation function to </a:t>
            </a:r>
            <a:r>
              <a:rPr lang="en-US" sz="2200" dirty="0" err="1"/>
              <a:t>ReLU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Proper initialization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Regularization := [ Cost function = Loss + Regularization terms]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Change architecture to LSTM or GRU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EFEA713-6348-0546-5990-C82FBDEC8D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4" t="12664" r="2340" b="12286"/>
          <a:stretch/>
        </p:blipFill>
        <p:spPr>
          <a:xfrm>
            <a:off x="5757106" y="3755660"/>
            <a:ext cx="5641234" cy="130426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69F6B914-DBD9-C19B-43AF-CD1471231DE9}"/>
              </a:ext>
            </a:extLst>
          </p:cNvPr>
          <p:cNvSpPr txBox="1"/>
          <p:nvPr/>
        </p:nvSpPr>
        <p:spPr>
          <a:xfrm>
            <a:off x="5561814" y="3447883"/>
            <a:ext cx="3328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4"/>
              </a:rPr>
              <a:t>https://keras.io/api/layers/regularizers/</a:t>
            </a:r>
            <a:endParaRPr lang="en-US" sz="1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29692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DF38DB-1BBA-37CF-0A3E-F892D28C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fr-FR" dirty="0"/>
              <a:t>Syllabus</a:t>
            </a:r>
          </a:p>
        </p:txBody>
      </p:sp>
      <p:pic>
        <p:nvPicPr>
          <p:cNvPr id="20" name="Picture 4" descr="Magnifying glass showing decling performance">
            <a:extLst>
              <a:ext uri="{FF2B5EF4-FFF2-40B4-BE49-F238E27FC236}">
                <a16:creationId xmlns:a16="http://schemas.microsoft.com/office/drawing/2014/main" id="{5AFAD772-1FD3-FE50-D194-AA23A4040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2" r="35514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CC9056-0F4F-0F55-7838-347F27D88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569" y="2333297"/>
            <a:ext cx="6072383" cy="38436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2400" dirty="0" err="1"/>
              <a:t>Recap</a:t>
            </a:r>
            <a:r>
              <a:rPr lang="fr-FR" sz="2400" dirty="0"/>
              <a:t>: Time </a:t>
            </a:r>
            <a:r>
              <a:rPr lang="fr-FR" sz="2400" dirty="0" err="1"/>
              <a:t>Serie</a:t>
            </a:r>
            <a:r>
              <a:rPr lang="fr-FR" sz="2400" dirty="0"/>
              <a:t> </a:t>
            </a:r>
            <a:r>
              <a:rPr lang="fr-FR" sz="2400" dirty="0" err="1"/>
              <a:t>Forecasting</a:t>
            </a:r>
            <a:r>
              <a:rPr lang="fr-FR" sz="2400" dirty="0"/>
              <a:t> and Deep Learning Fundamentals</a:t>
            </a:r>
          </a:p>
          <a:p>
            <a:r>
              <a:rPr lang="en-US" sz="2400" dirty="0"/>
              <a:t>Introduction to convolutional neural networks (CNN) </a:t>
            </a:r>
          </a:p>
          <a:p>
            <a:r>
              <a:rPr lang="en-US" sz="2400" b="1" dirty="0"/>
              <a:t>Introduction to recurrent neural networks (RNN) </a:t>
            </a:r>
          </a:p>
          <a:p>
            <a:r>
              <a:rPr lang="en-US" sz="2400" b="1" dirty="0"/>
              <a:t>Encoder-decoder RNN model</a:t>
            </a:r>
          </a:p>
          <a:p>
            <a:r>
              <a:rPr lang="en-US" sz="2400" dirty="0"/>
              <a:t>Implementation of the models with the </a:t>
            </a:r>
            <a:r>
              <a:rPr lang="en-US" sz="2400" dirty="0" err="1"/>
              <a:t>Keras</a:t>
            </a:r>
            <a:r>
              <a:rPr lang="en-US" sz="2400" dirty="0"/>
              <a:t> Library</a:t>
            </a:r>
            <a:endParaRPr lang="fr-FR" sz="2400" dirty="0"/>
          </a:p>
        </p:txBody>
      </p:sp>
      <p:pic>
        <p:nvPicPr>
          <p:cNvPr id="4" name="Picture 2" descr="Keras — Wikipédia">
            <a:extLst>
              <a:ext uri="{FF2B5EF4-FFF2-40B4-BE49-F238E27FC236}">
                <a16:creationId xmlns:a16="http://schemas.microsoft.com/office/drawing/2014/main" id="{BF53E596-06F2-F0C9-7FBA-4FC84756E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450" y="6053482"/>
            <a:ext cx="568695" cy="56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159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1A703D-5444-E535-3D3A-9DE986A3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Gated</a:t>
            </a:r>
            <a:r>
              <a:rPr lang="fr-FR" dirty="0"/>
              <a:t> </a:t>
            </a:r>
            <a:r>
              <a:rPr lang="fr-FR" dirty="0" err="1"/>
              <a:t>Recurrent</a:t>
            </a:r>
            <a:r>
              <a:rPr lang="fr-FR" dirty="0"/>
              <a:t> Unit (GRU)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846C1B6-39B2-08AE-9E61-754CA8B3E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069" y="1951863"/>
            <a:ext cx="9243861" cy="4191363"/>
          </a:xfrm>
        </p:spPr>
      </p:pic>
    </p:spTree>
    <p:extLst>
      <p:ext uri="{BB962C8B-B14F-4D97-AF65-F5344CB8AC3E}">
        <p14:creationId xmlns:p14="http://schemas.microsoft.com/office/powerpoint/2010/main" val="1329530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1DECB89F-5E60-2F4D-ABDA-1AE57880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5"/>
            <a:ext cx="10515600" cy="4872038"/>
          </a:xfrm>
        </p:spPr>
        <p:txBody>
          <a:bodyPr/>
          <a:lstStyle/>
          <a:p>
            <a:pPr marL="0" indent="0" algn="ctr">
              <a:buNone/>
            </a:pPr>
            <a:br>
              <a:rPr lang="en-US" sz="2800" b="0" i="0" u="none" strike="noStrike" baseline="0" dirty="0">
                <a:latin typeface="Segoe UI Semilight" panose="020B0402040204020203" pitchFamily="34" charset="0"/>
              </a:rPr>
            </a:br>
            <a:r>
              <a:rPr lang="en-US" sz="2800" b="0" i="0" u="none" strike="noStrike" baseline="0" dirty="0">
                <a:latin typeface="Segoe UI Semilight" panose="020B0402040204020203" pitchFamily="34" charset="0"/>
              </a:rPr>
              <a:t>State runs straight through the entire chain with minor linear interactions which makes information very easy to pass.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B8C260-3BFA-D351-DAF8-588D4CBE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i="0" u="none" strike="noStrike" baseline="0" dirty="0" err="1">
                <a:latin typeface="Segoe UI Semilight" panose="020B0402040204020203" pitchFamily="34" charset="0"/>
              </a:rPr>
              <a:t>Uninterrupted</a:t>
            </a:r>
            <a:r>
              <a:rPr lang="fr-FR" sz="4400" b="1" i="0" u="none" strike="noStrike" baseline="0" dirty="0">
                <a:latin typeface="Segoe UI Semilight" panose="020B0402040204020203" pitchFamily="34" charset="0"/>
              </a:rPr>
              <a:t> gradient flow 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E81B0E-D83B-391F-922D-1E86322D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701" y="2630488"/>
            <a:ext cx="6222099" cy="4146211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29C4C54-8CBE-D493-FC6D-931C6A5C03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62" b="78219"/>
          <a:stretch/>
        </p:blipFill>
        <p:spPr>
          <a:xfrm>
            <a:off x="595008" y="3950913"/>
            <a:ext cx="4939700" cy="9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07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591C1-8533-1467-9B78-CA336C97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Gated</a:t>
            </a:r>
            <a:r>
              <a:rPr lang="fr-FR" dirty="0"/>
              <a:t> </a:t>
            </a:r>
            <a:r>
              <a:rPr lang="fr-FR" dirty="0" err="1"/>
              <a:t>Recurrent</a:t>
            </a:r>
            <a:r>
              <a:rPr lang="fr-FR" dirty="0"/>
              <a:t> Unit (GRU)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5EF929D-3F6D-D8A2-31AB-BDB28E409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010" y="1825625"/>
            <a:ext cx="9543980" cy="4351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D0DA59-AB7D-123C-3765-4AB44E539C5D}"/>
              </a:ext>
            </a:extLst>
          </p:cNvPr>
          <p:cNvSpPr/>
          <p:nvPr/>
        </p:nvSpPr>
        <p:spPr>
          <a:xfrm>
            <a:off x="1046375" y="5486400"/>
            <a:ext cx="5279011" cy="895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380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DAC6B-679D-ADBA-0BE2-40660343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GRU vs LSTM (Long short-</a:t>
            </a:r>
            <a:r>
              <a:rPr lang="fr-FR" dirty="0" err="1"/>
              <a:t>term</a:t>
            </a:r>
            <a:r>
              <a:rPr lang="fr-FR" dirty="0"/>
              <a:t> memory) </a:t>
            </a:r>
            <a:r>
              <a:rPr lang="fr-FR" dirty="0" err="1"/>
              <a:t>cell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759EA03-FD16-2435-C934-4A539CA2F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56"/>
          <a:stretch/>
        </p:blipFill>
        <p:spPr>
          <a:xfrm>
            <a:off x="388192" y="1405731"/>
            <a:ext cx="11415616" cy="5241019"/>
          </a:xfrm>
        </p:spPr>
      </p:pic>
    </p:spTree>
    <p:extLst>
      <p:ext uri="{BB962C8B-B14F-4D97-AF65-F5344CB8AC3E}">
        <p14:creationId xmlns:p14="http://schemas.microsoft.com/office/powerpoint/2010/main" val="291197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DAC6B-679D-ADBA-0BE2-40660343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GRU vs LSTM (Long short-</a:t>
            </a:r>
            <a:r>
              <a:rPr lang="fr-FR" dirty="0" err="1"/>
              <a:t>term</a:t>
            </a:r>
            <a:r>
              <a:rPr lang="fr-FR" dirty="0"/>
              <a:t> memory) </a:t>
            </a:r>
            <a:r>
              <a:rPr lang="fr-FR" dirty="0" err="1"/>
              <a:t>cell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759EA03-FD16-2435-C934-4A539CA2F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56"/>
          <a:stretch/>
        </p:blipFill>
        <p:spPr>
          <a:xfrm>
            <a:off x="388192" y="1405731"/>
            <a:ext cx="11415616" cy="5241019"/>
          </a:xfr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134B0E5-466B-6FCE-1782-A840D71621C7}"/>
              </a:ext>
            </a:extLst>
          </p:cNvPr>
          <p:cNvCxnSpPr/>
          <p:nvPr/>
        </p:nvCxnSpPr>
        <p:spPr>
          <a:xfrm flipV="1">
            <a:off x="2763520" y="3688080"/>
            <a:ext cx="1838960" cy="172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7BDE3E1-A02B-636E-945C-8543B9BAA779}"/>
              </a:ext>
            </a:extLst>
          </p:cNvPr>
          <p:cNvSpPr txBox="1"/>
          <p:nvPr/>
        </p:nvSpPr>
        <p:spPr>
          <a:xfrm>
            <a:off x="4734560" y="2548912"/>
            <a:ext cx="2243248" cy="147732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source-serif-pro"/>
              </a:rPr>
              <a:t>How much of the candidate activation vector to incorporate into the new hidden state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21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DAC6B-679D-ADBA-0BE2-40660343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GRU vs LSTM (Long short-</a:t>
            </a:r>
            <a:r>
              <a:rPr lang="fr-FR" dirty="0" err="1"/>
              <a:t>term</a:t>
            </a:r>
            <a:r>
              <a:rPr lang="fr-FR" dirty="0"/>
              <a:t> memory) </a:t>
            </a:r>
            <a:r>
              <a:rPr lang="fr-FR" dirty="0" err="1"/>
              <a:t>cell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759EA03-FD16-2435-C934-4A539CA2F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56"/>
          <a:stretch/>
        </p:blipFill>
        <p:spPr>
          <a:xfrm>
            <a:off x="388192" y="1405731"/>
            <a:ext cx="11415616" cy="5241019"/>
          </a:xfr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134B0E5-466B-6FCE-1782-A840D71621C7}"/>
              </a:ext>
            </a:extLst>
          </p:cNvPr>
          <p:cNvCxnSpPr>
            <a:cxnSpLocks/>
          </p:cNvCxnSpPr>
          <p:nvPr/>
        </p:nvCxnSpPr>
        <p:spPr>
          <a:xfrm flipV="1">
            <a:off x="2143760" y="4026240"/>
            <a:ext cx="2834640" cy="200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7BDE3E1-A02B-636E-945C-8543B9BAA779}"/>
              </a:ext>
            </a:extLst>
          </p:cNvPr>
          <p:cNvSpPr txBox="1"/>
          <p:nvPr/>
        </p:nvSpPr>
        <p:spPr>
          <a:xfrm>
            <a:off x="4743987" y="3044272"/>
            <a:ext cx="2243248" cy="9233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source-serif-pro"/>
              </a:rPr>
              <a:t>It determines how much of the previous hidden state to forget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98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DAC6B-679D-ADBA-0BE2-40660343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GRU vs LSTM (Long short-</a:t>
            </a:r>
            <a:r>
              <a:rPr lang="fr-FR" dirty="0" err="1"/>
              <a:t>term</a:t>
            </a:r>
            <a:r>
              <a:rPr lang="fr-FR" dirty="0"/>
              <a:t> memory) </a:t>
            </a:r>
            <a:r>
              <a:rPr lang="fr-FR" dirty="0" err="1"/>
              <a:t>cell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759EA03-FD16-2435-C934-4A539CA2F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56"/>
          <a:stretch/>
        </p:blipFill>
        <p:spPr>
          <a:xfrm>
            <a:off x="388192" y="1405731"/>
            <a:ext cx="11415616" cy="5241019"/>
          </a:xfr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134B0E5-466B-6FCE-1782-A840D71621C7}"/>
              </a:ext>
            </a:extLst>
          </p:cNvPr>
          <p:cNvCxnSpPr>
            <a:cxnSpLocks/>
          </p:cNvCxnSpPr>
          <p:nvPr/>
        </p:nvCxnSpPr>
        <p:spPr>
          <a:xfrm flipV="1">
            <a:off x="2130458" y="4026240"/>
            <a:ext cx="2847942" cy="2327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7BDE3E1-A02B-636E-945C-8543B9BAA779}"/>
              </a:ext>
            </a:extLst>
          </p:cNvPr>
          <p:cNvSpPr txBox="1"/>
          <p:nvPr/>
        </p:nvSpPr>
        <p:spPr>
          <a:xfrm>
            <a:off x="4614109" y="3102910"/>
            <a:ext cx="2599493" cy="9233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source-serif-pro"/>
              </a:rPr>
              <a:t>It combines information from the input and the previous hidden state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51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8A81B-C066-B2CC-2E9B-68ED6435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Cells</a:t>
            </a:r>
            <a:r>
              <a:rPr lang="fr-FR" dirty="0"/>
              <a:t> </a:t>
            </a:r>
            <a:r>
              <a:rPr lang="fr-FR" dirty="0" err="1"/>
              <a:t>Stacking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CF2A5D2-7DCB-60FC-485D-86A3C7F75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186"/>
          <a:stretch/>
        </p:blipFill>
        <p:spPr>
          <a:xfrm>
            <a:off x="1013019" y="2535810"/>
            <a:ext cx="10165961" cy="3763137"/>
          </a:xfrm>
        </p:spPr>
      </p:pic>
      <p:sp>
        <p:nvSpPr>
          <p:cNvPr id="6" name="Espace réservé du contenu 13">
            <a:extLst>
              <a:ext uri="{FF2B5EF4-FFF2-40B4-BE49-F238E27FC236}">
                <a16:creationId xmlns:a16="http://schemas.microsoft.com/office/drawing/2014/main" id="{5866EDD6-7407-C242-C0A0-37A54AF38491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To learn more complex relationships, we can stack multiple cells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012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BB258-0183-3EB1-DC8B-E2683801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</a:t>
            </a:r>
            <a:r>
              <a:rPr lang="fr-FR" dirty="0" err="1"/>
              <a:t>step</a:t>
            </a:r>
            <a:r>
              <a:rPr lang="fr-FR" dirty="0"/>
              <a:t> </a:t>
            </a:r>
            <a:r>
              <a:rPr lang="fr-FR" dirty="0" err="1"/>
              <a:t>forecasting</a:t>
            </a:r>
            <a:r>
              <a:rPr lang="fr-FR" dirty="0"/>
              <a:t> (HORIZON = 1)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6D4B4A-47E3-C4B0-3555-DD52C95E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77" y="1865572"/>
            <a:ext cx="10409822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76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D2AAB-65AA-E759-773E-BD54A8BD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Multi-</a:t>
            </a:r>
            <a:r>
              <a:rPr lang="fr-FR" dirty="0" err="1"/>
              <a:t>step</a:t>
            </a:r>
            <a:r>
              <a:rPr lang="fr-FR" dirty="0"/>
              <a:t> </a:t>
            </a:r>
            <a:r>
              <a:rPr lang="fr-FR" dirty="0" err="1"/>
              <a:t>forecast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232769-FFAC-12C1-1495-FC167DD0C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503" y="1825625"/>
            <a:ext cx="10306994" cy="4351338"/>
          </a:xfrm>
        </p:spPr>
      </p:pic>
    </p:spTree>
    <p:extLst>
      <p:ext uri="{BB962C8B-B14F-4D97-AF65-F5344CB8AC3E}">
        <p14:creationId xmlns:p14="http://schemas.microsoft.com/office/powerpoint/2010/main" val="241621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9AB86-35E8-FEE8-C561-4A5A2FF2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series</a:t>
            </a:r>
            <a:r>
              <a:rPr lang="fr-FR" dirty="0"/>
              <a:t> data... quick </a:t>
            </a:r>
            <a:r>
              <a:rPr lang="fr-FR" dirty="0" err="1"/>
              <a:t>recap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4BC68F-0B48-8EB4-FB54-FEE134271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444F"/>
                </a:solidFill>
                <a:effectLst/>
                <a:latin typeface="open-sans"/>
              </a:rPr>
              <a:t>A </a:t>
            </a:r>
            <a:r>
              <a:rPr lang="en-US" b="1" i="0" dirty="0">
                <a:solidFill>
                  <a:srgbClr val="3B444F"/>
                </a:solidFill>
                <a:effectLst/>
                <a:latin typeface="open-sans"/>
              </a:rPr>
              <a:t>univariate time series</a:t>
            </a:r>
            <a:r>
              <a:rPr lang="en-US" b="0" i="0" dirty="0">
                <a:solidFill>
                  <a:srgbClr val="3B444F"/>
                </a:solidFill>
                <a:effectLst/>
                <a:latin typeface="open-sans"/>
              </a:rPr>
              <a:t> is a sequence of measurements of the same variable collected over time. Most often, the measurements are made at regular time intervals.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DDCD62-C84C-A42A-273E-03CFCCD85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84" y="3133505"/>
            <a:ext cx="6728805" cy="336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462073F-7CCB-E3EB-DD6B-97443541C032}"/>
              </a:ext>
            </a:extLst>
          </p:cNvPr>
          <p:cNvSpPr txBox="1"/>
          <p:nvPr/>
        </p:nvSpPr>
        <p:spPr>
          <a:xfrm>
            <a:off x="2278119" y="6356841"/>
            <a:ext cx="9075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https://www.kaggle.com/code/anushkaml/walmart-time-series-sales-forecasting</a:t>
            </a:r>
          </a:p>
        </p:txBody>
      </p:sp>
    </p:spTree>
    <p:extLst>
      <p:ext uri="{BB962C8B-B14F-4D97-AF65-F5344CB8AC3E}">
        <p14:creationId xmlns:p14="http://schemas.microsoft.com/office/powerpoint/2010/main" val="1175082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89452-AD40-5550-21FA-B6C206AF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Multi-</a:t>
            </a:r>
            <a:r>
              <a:rPr lang="fr-FR" dirty="0" err="1"/>
              <a:t>step</a:t>
            </a:r>
            <a:r>
              <a:rPr lang="fr-FR" dirty="0"/>
              <a:t> </a:t>
            </a:r>
            <a:r>
              <a:rPr lang="fr-FR" dirty="0" err="1"/>
              <a:t>forecast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AB3D51-C4CB-AD0D-9963-AA1586A3F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2" t="2323" r="4342"/>
          <a:stretch/>
        </p:blipFill>
        <p:spPr>
          <a:xfrm>
            <a:off x="718680" y="1442301"/>
            <a:ext cx="10635120" cy="528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5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24C95-3037-D4A0-8ABF-B3E6B147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Vector</a:t>
            </a:r>
            <a:r>
              <a:rPr lang="fr-FR" dirty="0"/>
              <a:t> Output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3B77ECB-D3DE-4345-5206-EAD625D2F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438" y="3429000"/>
            <a:ext cx="10318374" cy="205757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88C2AD9-632D-3AE4-E92D-7B96B205A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610" y="845706"/>
            <a:ext cx="5706336" cy="32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01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72B60-E88A-374D-4978-3B792332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Simple Encoder - </a:t>
            </a:r>
            <a:r>
              <a:rPr lang="fr-FR" dirty="0" err="1"/>
              <a:t>Decoder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77B49B-C204-A37B-6AE3-05EEF7814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64" y="3399489"/>
            <a:ext cx="11603739" cy="29185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4720400-193C-DACE-5E63-673B3D69E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67" y="539941"/>
            <a:ext cx="5242736" cy="31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27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0DEF9-1227-2D40-D948-3C2E6281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in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39AB34-6835-9AB5-A26A-0D963035D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0" y="2327532"/>
            <a:ext cx="11813239" cy="2202935"/>
          </a:xfrm>
        </p:spPr>
      </p:pic>
    </p:spTree>
    <p:extLst>
      <p:ext uri="{BB962C8B-B14F-4D97-AF65-F5344CB8AC3E}">
        <p14:creationId xmlns:p14="http://schemas.microsoft.com/office/powerpoint/2010/main" val="3135220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8A81B-C066-B2CC-2E9B-68ED6435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Cells Stacking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CF2A5D2-7DCB-60FC-485D-86A3C7F75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186"/>
          <a:stretch/>
        </p:blipFill>
        <p:spPr>
          <a:xfrm>
            <a:off x="2769075" y="2210770"/>
            <a:ext cx="6653849" cy="2463057"/>
          </a:xfrm>
        </p:spPr>
      </p:pic>
      <p:sp>
        <p:nvSpPr>
          <p:cNvPr id="6" name="Espace réservé du contenu 13">
            <a:extLst>
              <a:ext uri="{FF2B5EF4-FFF2-40B4-BE49-F238E27FC236}">
                <a16:creationId xmlns:a16="http://schemas.microsoft.com/office/drawing/2014/main" id="{5866EDD6-7407-C242-C0A0-37A54AF38491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To learn more complex relationships, we can stack multiple cells</a:t>
            </a:r>
            <a:endParaRPr lang="fr-FR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5DB2A9-AC88-6283-6E62-4DC39520A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63" y="5556513"/>
            <a:ext cx="3117690" cy="90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6048778-9945-6537-BA11-BDA6732D8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353" y="5193909"/>
            <a:ext cx="8547396" cy="15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40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F2C15-A870-8912-C71F-0EE9303C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GRU layer – 1D time </a:t>
            </a:r>
            <a:r>
              <a:rPr lang="fr-FR" dirty="0" err="1"/>
              <a:t>series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104423-3A4A-BEB2-B025-46B137F6CD64}"/>
              </a:ext>
            </a:extLst>
          </p:cNvPr>
          <p:cNvSpPr txBox="1"/>
          <p:nvPr/>
        </p:nvSpPr>
        <p:spPr>
          <a:xfrm>
            <a:off x="7232716" y="4505618"/>
            <a:ext cx="4843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  <a:hlinkClick r:id="rId2"/>
              </a:rPr>
              <a:t>https://keras.io/api/layers/recurrent_layers/gru/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92A39A-EDCD-EA85-746B-171C8BBA5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34" y="2352382"/>
            <a:ext cx="11546732" cy="2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88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39ED6-127D-4C6D-63BB-DE672F9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Multistep</a:t>
            </a:r>
            <a:r>
              <a:rPr lang="fr-FR" dirty="0"/>
              <a:t> </a:t>
            </a:r>
            <a:r>
              <a:rPr lang="fr-FR" dirty="0" err="1"/>
              <a:t>forecast</a:t>
            </a:r>
            <a:r>
              <a:rPr lang="fr-FR" dirty="0"/>
              <a:t> architecture </a:t>
            </a:r>
            <a:br>
              <a:rPr lang="fr-FR" dirty="0"/>
            </a:br>
            <a:r>
              <a:rPr lang="fr-FR" dirty="0"/>
              <a:t>1D time </a:t>
            </a:r>
            <a:r>
              <a:rPr lang="fr-FR" dirty="0" err="1"/>
              <a:t>series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EE4EA22-6A95-FAA5-667A-2955BF58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75" y="2637843"/>
            <a:ext cx="11498093" cy="264447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0652334-EE68-269B-269C-FF98045E4018}"/>
              </a:ext>
            </a:extLst>
          </p:cNvPr>
          <p:cNvSpPr txBox="1"/>
          <p:nvPr/>
        </p:nvSpPr>
        <p:spPr>
          <a:xfrm>
            <a:off x="6095999" y="5498269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https://keras.io/api/layers/reshaping_layers/repeat_vector/</a:t>
            </a:r>
            <a:endParaRPr lang="fr-FR" dirty="0"/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8A367A0-0EAE-AB28-2E0C-222AFD28771E}"/>
              </a:ext>
            </a:extLst>
          </p:cNvPr>
          <p:cNvSpPr txBox="1"/>
          <p:nvPr/>
        </p:nvSpPr>
        <p:spPr>
          <a:xfrm>
            <a:off x="5941244" y="586760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https://keras.io/api/layers/recurrent_layers/time_distributed/</a:t>
            </a:r>
            <a:endParaRPr lang="fr-FR" dirty="0"/>
          </a:p>
          <a:p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626C1A3-4298-B0B6-6EFF-1458D260E7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301" t="2323" r="4342" b="45618"/>
          <a:stretch/>
        </p:blipFill>
        <p:spPr>
          <a:xfrm>
            <a:off x="7954699" y="204418"/>
            <a:ext cx="4337855" cy="232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72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Nærbillede af hinkerude på fortov">
            <a:extLst>
              <a:ext uri="{FF2B5EF4-FFF2-40B4-BE49-F238E27FC236}">
                <a16:creationId xmlns:a16="http://schemas.microsoft.com/office/drawing/2014/main" id="{B5A67211-E3A8-CED7-9498-8A6D924FC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7" b="863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7E0888-ADE9-0962-2177-B4D0E5A9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Presentation du TD</a:t>
            </a:r>
          </a:p>
        </p:txBody>
      </p:sp>
    </p:spTree>
    <p:extLst>
      <p:ext uri="{BB962C8B-B14F-4D97-AF65-F5344CB8AC3E}">
        <p14:creationId xmlns:p14="http://schemas.microsoft.com/office/powerpoint/2010/main" val="4060759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3853E-5EDE-CF6D-EFC6-88F43C96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853AB1-70EB-3BD6-DE70-67291AC7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31" y="1414463"/>
            <a:ext cx="8717904" cy="458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41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00B397-71F6-1130-57CA-22841D79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Notebook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4E990B-70A6-4193-3026-30FA68BE8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the file (Python Notebook): 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en-US" b="1" dirty="0" err="1"/>
              <a:t>TD_RNN_TS_FORECASTING.ipynb</a:t>
            </a:r>
            <a:endParaRPr lang="en-US" b="1" dirty="0"/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Instruction are contained in the notebook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132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3D86E-6A29-D94C-4B2C-300D93AB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Series</a:t>
            </a:r>
            <a:r>
              <a:rPr lang="fr-FR" dirty="0"/>
              <a:t> </a:t>
            </a:r>
            <a:r>
              <a:rPr lang="fr-FR" dirty="0" err="1"/>
              <a:t>Forecasting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30976A-7B67-B13D-0A9A-BDF61436E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294"/>
            <a:ext cx="10515600" cy="4351338"/>
          </a:xfrm>
        </p:spPr>
        <p:txBody>
          <a:bodyPr/>
          <a:lstStyle/>
          <a:p>
            <a:r>
              <a:rPr lang="fr-FR" dirty="0" err="1"/>
              <a:t>Predict</a:t>
            </a:r>
            <a:r>
              <a:rPr lang="fr-FR" dirty="0"/>
              <a:t> Future (Values) </a:t>
            </a:r>
            <a:r>
              <a:rPr lang="fr-FR" dirty="0" err="1"/>
              <a:t>based</a:t>
            </a:r>
            <a:r>
              <a:rPr lang="fr-FR" dirty="0"/>
              <a:t> on the </a:t>
            </a:r>
            <a:r>
              <a:rPr lang="fr-FR" dirty="0" err="1"/>
              <a:t>past</a:t>
            </a:r>
            <a:r>
              <a:rPr lang="fr-FR" dirty="0"/>
              <a:t> (</a:t>
            </a:r>
            <a:r>
              <a:rPr lang="fr-FR" dirty="0" err="1"/>
              <a:t>Historical</a:t>
            </a:r>
            <a:r>
              <a:rPr lang="fr-FR" dirty="0"/>
              <a:t> Data)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3813BB-F2D9-27C8-D94C-DB92D2AD2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511" y="2483887"/>
            <a:ext cx="3598620" cy="400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75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AD90A-EC56-1BAC-18E8-1CEA8F40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References</a:t>
            </a:r>
            <a:endParaRPr lang="fr-FR" dirty="0"/>
          </a:p>
        </p:txBody>
      </p:sp>
      <p:pic>
        <p:nvPicPr>
          <p:cNvPr id="1026" name="Picture 2" descr="Top Open Source Licenses Explained">
            <a:extLst>
              <a:ext uri="{FF2B5EF4-FFF2-40B4-BE49-F238E27FC236}">
                <a16:creationId xmlns:a16="http://schemas.microsoft.com/office/drawing/2014/main" id="{8C4E94E1-8DC3-47B5-0A8F-D1AC29D2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047" y="4456858"/>
            <a:ext cx="1124198" cy="113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8205C11-5E2C-8BA1-1B6D-3EECD0B4A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843" y="2992345"/>
            <a:ext cx="2925027" cy="619873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5036C29-E5A2-0007-77A3-26314E5B4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fr-FR" b="1" dirty="0"/>
          </a:p>
          <a:p>
            <a:r>
              <a:rPr lang="fr-FR" b="1" dirty="0">
                <a:hlinkClick r:id="rId4"/>
              </a:rPr>
              <a:t>https://stanford.edu/~shervine/teaching/cs-230/cheatsheet-recurrent-neural-networks</a:t>
            </a:r>
            <a:endParaRPr lang="fr-FR" b="1" dirty="0"/>
          </a:p>
          <a:p>
            <a:endParaRPr lang="fr-FR" b="1" dirty="0"/>
          </a:p>
          <a:p>
            <a:r>
              <a:rPr lang="fr-FR" sz="2800" b="1" dirty="0" err="1"/>
              <a:t>DeepLearningForTimeSeriesForecasting</a:t>
            </a:r>
            <a:r>
              <a:rPr lang="fr-FR" sz="2800" b="1" dirty="0"/>
              <a:t> (Microsoft) </a:t>
            </a:r>
            <a:r>
              <a:rPr lang="fr-FR" sz="2800" b="1" dirty="0">
                <a:hlinkClick r:id="rId5"/>
              </a:rPr>
              <a:t>https://github.com/Azure/DeepLearningForTimeSeriesForecasting</a:t>
            </a:r>
            <a:endParaRPr lang="fr-FR" sz="2800" b="1" dirty="0"/>
          </a:p>
          <a:p>
            <a:endParaRPr lang="fr-FR" b="1" dirty="0"/>
          </a:p>
          <a:p>
            <a:pPr algn="l"/>
            <a:r>
              <a:rPr lang="en-US" b="1" dirty="0"/>
              <a:t>Ben </a:t>
            </a:r>
            <a:r>
              <a:rPr lang="en-US" b="1" dirty="0" err="1"/>
              <a:t>Auffarth</a:t>
            </a:r>
            <a:r>
              <a:rPr lang="en-US" b="1" dirty="0"/>
              <a:t>  </a:t>
            </a:r>
            <a:r>
              <a:rPr lang="en-US" dirty="0"/>
              <a:t>Machine Learning for Time-Series with Python</a:t>
            </a:r>
          </a:p>
          <a:p>
            <a:r>
              <a:rPr lang="fr-FR" dirty="0"/>
              <a:t>https://github.com/PacktPublishing/Machine-Learning-for-Time-Series-with-Python/tree/main/chapter10</a:t>
            </a:r>
          </a:p>
        </p:txBody>
      </p:sp>
    </p:spTree>
    <p:extLst>
      <p:ext uri="{BB962C8B-B14F-4D97-AF65-F5344CB8AC3E}">
        <p14:creationId xmlns:p14="http://schemas.microsoft.com/office/powerpoint/2010/main" val="146582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52302-99C5-97E1-5A9D-21876881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to </a:t>
            </a:r>
            <a:r>
              <a:rPr lang="fr-FR" dirty="0" err="1"/>
              <a:t>ask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prior</a:t>
            </a:r>
            <a:r>
              <a:rPr lang="fr-FR" dirty="0">
                <a:solidFill>
                  <a:srgbClr val="FF0000"/>
                </a:solidFill>
              </a:rPr>
              <a:t> to </a:t>
            </a:r>
            <a:r>
              <a:rPr lang="fr-FR" dirty="0" err="1">
                <a:solidFill>
                  <a:srgbClr val="FF0000"/>
                </a:solidFill>
              </a:rPr>
              <a:t>forecast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69FDD-96B9-282A-1A34-1BAE8D5B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Can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forecast</a:t>
            </a:r>
            <a:r>
              <a:rPr lang="fr-FR" dirty="0"/>
              <a:t>? 	</a:t>
            </a:r>
          </a:p>
          <a:p>
            <a:pPr lvl="1"/>
            <a:r>
              <a:rPr lang="fr-FR" dirty="0"/>
              <a:t>How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the factor </a:t>
            </a:r>
            <a:r>
              <a:rPr lang="fr-FR" dirty="0" err="1"/>
              <a:t>influencing</a:t>
            </a:r>
            <a:r>
              <a:rPr lang="fr-FR" dirty="0"/>
              <a:t> the future?</a:t>
            </a:r>
          </a:p>
          <a:p>
            <a:pPr lvl="1"/>
            <a:r>
              <a:rPr lang="fr-FR" dirty="0"/>
              <a:t>How </a:t>
            </a:r>
            <a:r>
              <a:rPr lang="fr-FR" dirty="0" err="1"/>
              <a:t>much</a:t>
            </a:r>
            <a:r>
              <a:rPr lang="fr-FR" dirty="0"/>
              <a:t> data </a:t>
            </a:r>
            <a:r>
              <a:rPr lang="fr-FR" dirty="0" err="1"/>
              <a:t>we</a:t>
            </a:r>
            <a:r>
              <a:rPr lang="fr-FR" dirty="0"/>
              <a:t> have?*</a:t>
            </a:r>
          </a:p>
          <a:p>
            <a:pPr lvl="1"/>
            <a:endParaRPr lang="fr-FR" dirty="0"/>
          </a:p>
          <a:p>
            <a:r>
              <a:rPr lang="fr-FR" dirty="0"/>
              <a:t>How far in the future (horizon)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forecast</a:t>
            </a:r>
            <a:r>
              <a:rPr lang="fr-FR" dirty="0"/>
              <a:t>?</a:t>
            </a:r>
          </a:p>
          <a:p>
            <a:endParaRPr lang="fr-FR" dirty="0"/>
          </a:p>
          <a:p>
            <a:r>
              <a:rPr lang="fr-FR" dirty="0" err="1"/>
              <a:t>What</a:t>
            </a:r>
            <a:r>
              <a:rPr lang="fr-FR" dirty="0"/>
              <a:t> technique, model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use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45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617E43-4590-9B22-1D7C-D1C500B2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Deep Learning </a:t>
            </a:r>
            <a:r>
              <a:rPr lang="fr-FR" dirty="0" err="1"/>
              <a:t>models</a:t>
            </a:r>
            <a:r>
              <a:rPr lang="fr-FR" dirty="0"/>
              <a:t>?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10D66-AA22-869D-77E0-7A16A271F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344"/>
            <a:ext cx="10515600" cy="4351338"/>
          </a:xfrm>
        </p:spPr>
        <p:txBody>
          <a:bodyPr>
            <a:normAutofit/>
          </a:bodyPr>
          <a:lstStyle/>
          <a:p>
            <a:pPr algn="l"/>
            <a:endParaRPr lang="fr-FR" sz="2000" b="0" i="0" u="none" strike="noStrike" baseline="0" dirty="0">
              <a:solidFill>
                <a:srgbClr val="000000"/>
              </a:solidFill>
              <a:latin typeface="Segoe UI Light" panose="020B0502040204020203" pitchFamily="34" charset="0"/>
            </a:endParaRPr>
          </a:p>
          <a:p>
            <a:pPr marL="0" marR="8950" indent="0" algn="l">
              <a:buNone/>
            </a:pPr>
            <a:r>
              <a:rPr lang="en-US" sz="2400" b="0" i="0" u="none" strike="noStrike" baseline="0" dirty="0"/>
              <a:t>Deep learning model perform well and better than other methods in many scenarios.</a:t>
            </a:r>
          </a:p>
          <a:p>
            <a:pPr marL="0" marR="8950" indent="0" algn="l">
              <a:buNone/>
            </a:pPr>
            <a:endParaRPr lang="en-US" sz="2400" dirty="0"/>
          </a:p>
          <a:p>
            <a:pPr marL="0" marR="8950" indent="0" algn="l">
              <a:buNone/>
            </a:pPr>
            <a:endParaRPr lang="fr-FR" sz="2400" dirty="0"/>
          </a:p>
        </p:txBody>
      </p:sp>
      <p:pic>
        <p:nvPicPr>
          <p:cNvPr id="1026" name="Picture 2" descr="results">
            <a:extLst>
              <a:ext uri="{FF2B5EF4-FFF2-40B4-BE49-F238E27FC236}">
                <a16:creationId xmlns:a16="http://schemas.microsoft.com/office/drawing/2014/main" id="{2A814C6B-739E-9228-1A34-DA2E3BE30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113" y="2860676"/>
            <a:ext cx="71818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E41DD8-B1B4-B9F5-8660-A921AF546A6D}"/>
              </a:ext>
            </a:extLst>
          </p:cNvPr>
          <p:cNvSpPr txBox="1"/>
          <p:nvPr/>
        </p:nvSpPr>
        <p:spPr>
          <a:xfrm>
            <a:off x="838200" y="6281425"/>
            <a:ext cx="1066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 Z. Tang, P.A.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Fishwik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, </a:t>
            </a:r>
            <a:r>
              <a:rPr lang="en-US" b="0" i="1" u="none" strike="noStrike" dirty="0">
                <a:solidFill>
                  <a:srgbClr val="2AB1AC"/>
                </a:solidFill>
                <a:effectLst/>
                <a:latin typeface="Source Sans Pro" panose="020B0503030403020204" pitchFamily="34" charset="0"/>
                <a:hlinkClick r:id="rId3"/>
              </a:rPr>
              <a:t>Feedforward Neural Nets as Models for Time Series Forecasting</a:t>
            </a:r>
            <a:r>
              <a:rPr lang="en-US" b="0" i="1" dirty="0">
                <a:effectLst/>
                <a:latin typeface="Source Sans Pro" panose="020B0503030403020204" pitchFamily="34" charset="0"/>
              </a:rPr>
              <a:t>, 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November 1993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E8A5CF-BF39-E57A-D146-723EB4BCB1CF}"/>
              </a:ext>
            </a:extLst>
          </p:cNvPr>
          <p:cNvSpPr txBox="1"/>
          <p:nvPr/>
        </p:nvSpPr>
        <p:spPr>
          <a:xfrm>
            <a:off x="2754984" y="58573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https://blog.dataiku.com/deep-learning-time-series-forecasting</a:t>
            </a:r>
          </a:p>
        </p:txBody>
      </p:sp>
    </p:spTree>
    <p:extLst>
      <p:ext uri="{BB962C8B-B14F-4D97-AF65-F5344CB8AC3E}">
        <p14:creationId xmlns:p14="http://schemas.microsoft.com/office/powerpoint/2010/main" val="375541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76E9C-C2FB-DF7C-5A97-61FAC4EB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Deep Learning </a:t>
            </a:r>
            <a:r>
              <a:rPr lang="fr-FR" dirty="0" err="1"/>
              <a:t>models</a:t>
            </a:r>
            <a:r>
              <a:rPr lang="fr-FR" dirty="0"/>
              <a:t>?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66A7DB-9719-5201-B6D2-4D638034A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Non-parametric</a:t>
            </a:r>
          </a:p>
          <a:p>
            <a:r>
              <a:rPr lang="en-US" dirty="0"/>
              <a:t>Flexible and expressive</a:t>
            </a:r>
          </a:p>
          <a:p>
            <a:r>
              <a:rPr lang="en-US" dirty="0"/>
              <a:t>Easily inject exogenous features into the model</a:t>
            </a:r>
          </a:p>
          <a:p>
            <a:r>
              <a:rPr lang="en-US" dirty="0"/>
              <a:t>Learn from large time series datasets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959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799769F-E2AD-3A17-0719-7113202B4027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Recurrent Neural Network (RNN)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 for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Time series Forecasting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4000" dirty="0"/>
          </a:p>
        </p:txBody>
      </p:sp>
      <p:pic>
        <p:nvPicPr>
          <p:cNvPr id="32" name="Picture 5" descr="Network connection abstract against a white background">
            <a:extLst>
              <a:ext uri="{FF2B5EF4-FFF2-40B4-BE49-F238E27FC236}">
                <a16:creationId xmlns:a16="http://schemas.microsoft.com/office/drawing/2014/main" id="{F76633BB-A24F-06E6-5B61-CC37D2CA66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9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1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C65C1-1005-D5BF-632B-967BD539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Roadmap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BC76FD-76CF-B8A6-1DB7-216EE9A3C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90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/>
              <a:t>What</a:t>
            </a:r>
            <a:r>
              <a:rPr lang="fr-FR" dirty="0"/>
              <a:t> are </a:t>
            </a:r>
            <a:r>
              <a:rPr lang="fr-FR" dirty="0" err="1"/>
              <a:t>RNNs</a:t>
            </a:r>
            <a:r>
              <a:rPr lang="fr-FR" dirty="0"/>
              <a:t>?</a:t>
            </a:r>
          </a:p>
          <a:p>
            <a:endParaRPr lang="fr-FR" dirty="0"/>
          </a:p>
          <a:p>
            <a:r>
              <a:rPr lang="fr-FR" dirty="0"/>
              <a:t>How </a:t>
            </a:r>
            <a:r>
              <a:rPr lang="fr-FR" dirty="0" err="1"/>
              <a:t>RNNs</a:t>
            </a:r>
            <a:r>
              <a:rPr lang="fr-FR" dirty="0"/>
              <a:t> are </a:t>
            </a:r>
            <a:r>
              <a:rPr lang="fr-FR" dirty="0" err="1"/>
              <a:t>trained</a:t>
            </a:r>
            <a:r>
              <a:rPr lang="fr-FR" dirty="0"/>
              <a:t>: </a:t>
            </a:r>
            <a:r>
              <a:rPr lang="fr-FR" dirty="0" err="1"/>
              <a:t>Backpropagation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time (BPTT).</a:t>
            </a:r>
          </a:p>
          <a:p>
            <a:r>
              <a:rPr lang="fr-FR" dirty="0" err="1"/>
              <a:t>Vanilla</a:t>
            </a:r>
            <a:r>
              <a:rPr lang="fr-FR" dirty="0"/>
              <a:t> RNN and </a:t>
            </a:r>
            <a:r>
              <a:rPr lang="fr-FR" dirty="0" err="1"/>
              <a:t>its</a:t>
            </a:r>
            <a:r>
              <a:rPr lang="fr-FR" dirty="0"/>
              <a:t> gradient </a:t>
            </a:r>
            <a:r>
              <a:rPr lang="fr-FR" dirty="0" err="1"/>
              <a:t>problems</a:t>
            </a:r>
            <a:r>
              <a:rPr lang="fr-FR" dirty="0"/>
              <a:t>.</a:t>
            </a:r>
          </a:p>
          <a:p>
            <a:r>
              <a:rPr lang="fr-FR" dirty="0" err="1"/>
              <a:t>Other</a:t>
            </a:r>
            <a:r>
              <a:rPr lang="fr-FR" dirty="0"/>
              <a:t> RNN </a:t>
            </a:r>
            <a:r>
              <a:rPr lang="fr-FR" dirty="0" err="1"/>
              <a:t>units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RNN architectures:</a:t>
            </a:r>
          </a:p>
          <a:p>
            <a:r>
              <a:rPr lang="fr-FR" dirty="0"/>
              <a:t>GRU</a:t>
            </a:r>
          </a:p>
          <a:p>
            <a:r>
              <a:rPr lang="fr-FR" dirty="0"/>
              <a:t>LSTM</a:t>
            </a:r>
          </a:p>
          <a:p>
            <a:r>
              <a:rPr lang="fr-FR" dirty="0"/>
              <a:t>RNN </a:t>
            </a:r>
            <a:r>
              <a:rPr lang="fr-FR" dirty="0" err="1"/>
              <a:t>stacking</a:t>
            </a:r>
            <a:endParaRPr lang="fr-FR" dirty="0"/>
          </a:p>
          <a:p>
            <a:r>
              <a:rPr lang="fr-FR" dirty="0"/>
              <a:t>RNN for one </a:t>
            </a:r>
            <a:r>
              <a:rPr lang="fr-FR" dirty="0" err="1"/>
              <a:t>step</a:t>
            </a:r>
            <a:r>
              <a:rPr lang="fr-FR" dirty="0"/>
              <a:t> time </a:t>
            </a:r>
            <a:r>
              <a:rPr lang="fr-FR" dirty="0" err="1"/>
              <a:t>series</a:t>
            </a:r>
            <a:r>
              <a:rPr lang="fr-FR" dirty="0"/>
              <a:t> </a:t>
            </a:r>
            <a:r>
              <a:rPr lang="fr-FR" dirty="0" err="1"/>
              <a:t>forecasting</a:t>
            </a:r>
            <a:endParaRPr lang="fr-FR" dirty="0"/>
          </a:p>
          <a:p>
            <a:r>
              <a:rPr lang="fr-FR" dirty="0"/>
              <a:t>Encode-</a:t>
            </a:r>
            <a:r>
              <a:rPr lang="fr-FR" dirty="0" err="1"/>
              <a:t>decoder</a:t>
            </a:r>
            <a:r>
              <a:rPr lang="fr-FR" dirty="0"/>
              <a:t> RNN for multi-</a:t>
            </a:r>
            <a:r>
              <a:rPr lang="fr-FR" dirty="0" err="1"/>
              <a:t>step</a:t>
            </a:r>
            <a:r>
              <a:rPr lang="fr-FR" dirty="0"/>
              <a:t> time </a:t>
            </a:r>
            <a:r>
              <a:rPr lang="fr-FR" dirty="0" err="1"/>
              <a:t>series</a:t>
            </a:r>
            <a:r>
              <a:rPr lang="fr-FR" dirty="0"/>
              <a:t> </a:t>
            </a:r>
            <a:r>
              <a:rPr lang="fr-FR" dirty="0" err="1"/>
              <a:t>forecasting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640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848</Words>
  <Application>Microsoft Office PowerPoint</Application>
  <PresentationFormat>Grand écran</PresentationFormat>
  <Paragraphs>123</Paragraphs>
  <Slides>40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open-sans</vt:lpstr>
      <vt:lpstr>Segoe UI Light</vt:lpstr>
      <vt:lpstr>Segoe UI Semilight</vt:lpstr>
      <vt:lpstr>Source Sans Pro</vt:lpstr>
      <vt:lpstr>source-serif-pro</vt:lpstr>
      <vt:lpstr>Thème Office</vt:lpstr>
      <vt:lpstr>Time Series Management</vt:lpstr>
      <vt:lpstr>Syllabus</vt:lpstr>
      <vt:lpstr>Time series data... quick recap</vt:lpstr>
      <vt:lpstr>Time Series Forecasting</vt:lpstr>
      <vt:lpstr>Question to ask prior to forecast </vt:lpstr>
      <vt:lpstr>Why Deep Learning models? (1/2)</vt:lpstr>
      <vt:lpstr>Why Deep Learning models? (2/2)</vt:lpstr>
      <vt:lpstr>Présentation PowerPoint</vt:lpstr>
      <vt:lpstr>Roadmap</vt:lpstr>
      <vt:lpstr>Recurrent Neural Networks (RNN)</vt:lpstr>
      <vt:lpstr>Recurrent Neural Networks (RNN)</vt:lpstr>
      <vt:lpstr>Recurrent Neural Networks (RNN)</vt:lpstr>
      <vt:lpstr>RNN – First Complete Picture</vt:lpstr>
      <vt:lpstr>Vanilla RNN Unit </vt:lpstr>
      <vt:lpstr>Back propagation (through time) of Hidden states</vt:lpstr>
      <vt:lpstr>RNN - Backpropagation</vt:lpstr>
      <vt:lpstr>Back propagation of Hidden states</vt:lpstr>
      <vt:lpstr>Explosion of the gradient (e.g. 5*5*5*5*5*5*......)</vt:lpstr>
      <vt:lpstr>Gradient Vanishing (e.g. 0.7*0.7*0.7*0.7*0.7*0.7*......)</vt:lpstr>
      <vt:lpstr>Gated Recurrent Unit (GRU)</vt:lpstr>
      <vt:lpstr>Uninterrupted gradient flow </vt:lpstr>
      <vt:lpstr>Gated Recurrent Unit (GRU)</vt:lpstr>
      <vt:lpstr>GRU vs LSTM (Long short-term memory) cell</vt:lpstr>
      <vt:lpstr>GRU vs LSTM (Long short-term memory) cell</vt:lpstr>
      <vt:lpstr>GRU vs LSTM (Long short-term memory) cell</vt:lpstr>
      <vt:lpstr>GRU vs LSTM (Long short-term memory) cell</vt:lpstr>
      <vt:lpstr>Cells Stacking</vt:lpstr>
      <vt:lpstr>One step forecasting (HORIZON = 1)</vt:lpstr>
      <vt:lpstr>Multi-step forecast</vt:lpstr>
      <vt:lpstr>Multi-step forecast</vt:lpstr>
      <vt:lpstr>Vector Output</vt:lpstr>
      <vt:lpstr>Simple Encoder - Decoder</vt:lpstr>
      <vt:lpstr>Import in Keras</vt:lpstr>
      <vt:lpstr>Cells Stacking</vt:lpstr>
      <vt:lpstr>The GRU layer – 1D time series</vt:lpstr>
      <vt:lpstr>Multistep forecast architecture  1D time series</vt:lpstr>
      <vt:lpstr>Presentation du TD</vt:lpstr>
      <vt:lpstr>Data</vt:lpstr>
      <vt:lpstr>Notebook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Management</dc:title>
  <dc:creator>Michele Linardi</dc:creator>
  <cp:lastModifiedBy>Michele Linardi</cp:lastModifiedBy>
  <cp:revision>181</cp:revision>
  <dcterms:created xsi:type="dcterms:W3CDTF">2023-10-12T13:39:44Z</dcterms:created>
  <dcterms:modified xsi:type="dcterms:W3CDTF">2023-12-12T15:35:14Z</dcterms:modified>
</cp:coreProperties>
</file>