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330" r:id="rId4"/>
    <p:sldId id="331" r:id="rId5"/>
    <p:sldId id="332" r:id="rId6"/>
    <p:sldId id="334" r:id="rId7"/>
    <p:sldId id="335" r:id="rId8"/>
    <p:sldId id="336" r:id="rId9"/>
    <p:sldId id="337" r:id="rId10"/>
    <p:sldId id="338" r:id="rId11"/>
    <p:sldId id="340" r:id="rId12"/>
    <p:sldId id="343" r:id="rId13"/>
    <p:sldId id="333" r:id="rId14"/>
    <p:sldId id="341" r:id="rId15"/>
    <p:sldId id="342" r:id="rId16"/>
    <p:sldId id="344" r:id="rId17"/>
    <p:sldId id="345" r:id="rId18"/>
    <p:sldId id="339" r:id="rId19"/>
    <p:sldId id="295" r:id="rId20"/>
    <p:sldId id="297" r:id="rId21"/>
    <p:sldId id="298" r:id="rId22"/>
    <p:sldId id="291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e Linardi" userId="212745de-6f4c-463e-b919-dbfcfc966402" providerId="ADAL" clId="{1C234222-B6EF-4254-B28E-EA44A0878EF3}"/>
    <pc:docChg chg="undo custSel addSld delSld modSld sldOrd">
      <pc:chgData name="Michele Linardi" userId="212745de-6f4c-463e-b919-dbfcfc966402" providerId="ADAL" clId="{1C234222-B6EF-4254-B28E-EA44A0878EF3}" dt="2024-11-29T13:36:31.984" v="837" actId="20577"/>
      <pc:docMkLst>
        <pc:docMk/>
      </pc:docMkLst>
      <pc:sldChg chg="modSp mod">
        <pc:chgData name="Michele Linardi" userId="212745de-6f4c-463e-b919-dbfcfc966402" providerId="ADAL" clId="{1C234222-B6EF-4254-B28E-EA44A0878EF3}" dt="2024-11-29T08:16:19.595" v="825" actId="1076"/>
        <pc:sldMkLst>
          <pc:docMk/>
          <pc:sldMk cId="3480467408" sldId="256"/>
        </pc:sldMkLst>
        <pc:picChg chg="mod">
          <ac:chgData name="Michele Linardi" userId="212745de-6f4c-463e-b919-dbfcfc966402" providerId="ADAL" clId="{1C234222-B6EF-4254-B28E-EA44A0878EF3}" dt="2024-11-29T08:16:19.595" v="825" actId="1076"/>
          <ac:picMkLst>
            <pc:docMk/>
            <pc:sldMk cId="3480467408" sldId="256"/>
            <ac:picMk id="24" creationId="{8A7AADC3-AACE-0D77-3CE8-4AFEE0141D9E}"/>
          </ac:picMkLst>
        </pc:picChg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1175082408" sldId="257"/>
        </pc:sldMkLst>
      </pc:sldChg>
      <pc:sldChg chg="modSp mod">
        <pc:chgData name="Michele Linardi" userId="212745de-6f4c-463e-b919-dbfcfc966402" providerId="ADAL" clId="{1C234222-B6EF-4254-B28E-EA44A0878EF3}" dt="2024-11-28T16:32:10.874" v="157" actId="20577"/>
        <pc:sldMkLst>
          <pc:docMk/>
          <pc:sldMk cId="3649159143" sldId="261"/>
        </pc:sldMkLst>
        <pc:spChg chg="mod">
          <ac:chgData name="Michele Linardi" userId="212745de-6f4c-463e-b919-dbfcfc966402" providerId="ADAL" clId="{1C234222-B6EF-4254-B28E-EA44A0878EF3}" dt="2024-11-28T16:32:10.874" v="157" actId="20577"/>
          <ac:spMkLst>
            <pc:docMk/>
            <pc:sldMk cId="3649159143" sldId="261"/>
            <ac:spMk id="3" creationId="{C5CC9056-0F4F-0F55-7838-347F27D88A17}"/>
          </ac:spMkLst>
        </pc:spChg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3266547214" sldId="267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1670613013" sldId="268"/>
        </pc:sldMkLst>
      </pc:sldChg>
      <pc:sldChg chg="add del">
        <pc:chgData name="Michele Linardi" userId="212745de-6f4c-463e-b919-dbfcfc966402" providerId="ADAL" clId="{1C234222-B6EF-4254-B28E-EA44A0878EF3}" dt="2024-11-28T16:31:53.274" v="154" actId="47"/>
        <pc:sldMkLst>
          <pc:docMk/>
          <pc:sldMk cId="4060759429" sldId="295"/>
        </pc:sldMkLst>
      </pc:sldChg>
      <pc:sldChg chg="add del">
        <pc:chgData name="Michele Linardi" userId="212745de-6f4c-463e-b919-dbfcfc966402" providerId="ADAL" clId="{1C234222-B6EF-4254-B28E-EA44A0878EF3}" dt="2024-11-28T16:31:53.274" v="154" actId="47"/>
        <pc:sldMkLst>
          <pc:docMk/>
          <pc:sldMk cId="1863941013" sldId="297"/>
        </pc:sldMkLst>
      </pc:sldChg>
      <pc:sldChg chg="add del">
        <pc:chgData name="Michele Linardi" userId="212745de-6f4c-463e-b919-dbfcfc966402" providerId="ADAL" clId="{1C234222-B6EF-4254-B28E-EA44A0878EF3}" dt="2024-11-28T16:31:53.274" v="154" actId="47"/>
        <pc:sldMkLst>
          <pc:docMk/>
          <pc:sldMk cId="1151321876" sldId="298"/>
        </pc:sldMkLst>
      </pc:sldChg>
      <pc:sldChg chg="new del">
        <pc:chgData name="Michele Linardi" userId="212745de-6f4c-463e-b919-dbfcfc966402" providerId="ADAL" clId="{1C234222-B6EF-4254-B28E-EA44A0878EF3}" dt="2024-11-28T16:32:18.844" v="159" actId="47"/>
        <pc:sldMkLst>
          <pc:docMk/>
          <pc:sldMk cId="2500361035" sldId="299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3570158850" sldId="299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4168730685" sldId="300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1214180055" sldId="301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1571178805" sldId="302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1353957645" sldId="303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3809887595" sldId="304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3274267272" sldId="305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722910073" sldId="306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4005079488" sldId="307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1780744143" sldId="308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1012208964" sldId="309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1185189604" sldId="310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1104337595" sldId="311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565677855" sldId="312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1895493621" sldId="313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542042992" sldId="314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3512874128" sldId="315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3742049671" sldId="316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827541322" sldId="317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2866523508" sldId="318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2014480401" sldId="319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4109711908" sldId="320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1864138207" sldId="321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1424284840" sldId="322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3385222861" sldId="323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631432566" sldId="324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38911445" sldId="325"/>
        </pc:sldMkLst>
      </pc:sldChg>
      <pc:sldChg chg="modSp add mod">
        <pc:chgData name="Michele Linardi" userId="212745de-6f4c-463e-b919-dbfcfc966402" providerId="ADAL" clId="{1C234222-B6EF-4254-B28E-EA44A0878EF3}" dt="2024-11-29T08:18:52.009" v="829" actId="20577"/>
        <pc:sldMkLst>
          <pc:docMk/>
          <pc:sldMk cId="447497583" sldId="330"/>
        </pc:sldMkLst>
        <pc:spChg chg="mod">
          <ac:chgData name="Michele Linardi" userId="212745de-6f4c-463e-b919-dbfcfc966402" providerId="ADAL" clId="{1C234222-B6EF-4254-B28E-EA44A0878EF3}" dt="2024-11-29T08:18:52.009" v="829" actId="20577"/>
          <ac:spMkLst>
            <pc:docMk/>
            <pc:sldMk cId="447497583" sldId="330"/>
            <ac:spMk id="2" creationId="{018863AA-AA50-4319-943B-46F2136E420C}"/>
          </ac:spMkLst>
        </pc:spChg>
        <pc:spChg chg="mod">
          <ac:chgData name="Michele Linardi" userId="212745de-6f4c-463e-b919-dbfcfc966402" providerId="ADAL" clId="{1C234222-B6EF-4254-B28E-EA44A0878EF3}" dt="2024-11-28T16:34:55.723" v="199" actId="20577"/>
          <ac:spMkLst>
            <pc:docMk/>
            <pc:sldMk cId="447497583" sldId="330"/>
            <ac:spMk id="3" creationId="{43EABE6F-55F3-4DD9-AE7A-14105312BB44}"/>
          </ac:spMkLst>
        </pc:spChg>
      </pc:sldChg>
      <pc:sldChg chg="modSp add mod">
        <pc:chgData name="Michele Linardi" userId="212745de-6f4c-463e-b919-dbfcfc966402" providerId="ADAL" clId="{1C234222-B6EF-4254-B28E-EA44A0878EF3}" dt="2024-11-29T08:18:55.454" v="833" actId="20577"/>
        <pc:sldMkLst>
          <pc:docMk/>
          <pc:sldMk cId="2299209305" sldId="331"/>
        </pc:sldMkLst>
        <pc:spChg chg="mod">
          <ac:chgData name="Michele Linardi" userId="212745de-6f4c-463e-b919-dbfcfc966402" providerId="ADAL" clId="{1C234222-B6EF-4254-B28E-EA44A0878EF3}" dt="2024-11-29T08:18:55.454" v="833" actId="20577"/>
          <ac:spMkLst>
            <pc:docMk/>
            <pc:sldMk cId="2299209305" sldId="331"/>
            <ac:spMk id="2" creationId="{6824D85D-71DF-414B-8570-9674240D9631}"/>
          </ac:spMkLst>
        </pc:spChg>
        <pc:spChg chg="mod">
          <ac:chgData name="Michele Linardi" userId="212745de-6f4c-463e-b919-dbfcfc966402" providerId="ADAL" clId="{1C234222-B6EF-4254-B28E-EA44A0878EF3}" dt="2024-11-28T16:35:00.853" v="200"/>
          <ac:spMkLst>
            <pc:docMk/>
            <pc:sldMk cId="2299209305" sldId="331"/>
            <ac:spMk id="3" creationId="{447401F1-1949-4C2A-BB97-C72B96EB1C25}"/>
          </ac:spMkLst>
        </pc:spChg>
      </pc:sldChg>
      <pc:sldChg chg="modSp add mod">
        <pc:chgData name="Michele Linardi" userId="212745de-6f4c-463e-b919-dbfcfc966402" providerId="ADAL" clId="{1C234222-B6EF-4254-B28E-EA44A0878EF3}" dt="2024-11-29T08:31:48.308" v="835" actId="20577"/>
        <pc:sldMkLst>
          <pc:docMk/>
          <pc:sldMk cId="2239610138" sldId="332"/>
        </pc:sldMkLst>
        <pc:spChg chg="mod">
          <ac:chgData name="Michele Linardi" userId="212745de-6f4c-463e-b919-dbfcfc966402" providerId="ADAL" clId="{1C234222-B6EF-4254-B28E-EA44A0878EF3}" dt="2024-11-28T16:36:22.939" v="319" actId="20577"/>
          <ac:spMkLst>
            <pc:docMk/>
            <pc:sldMk cId="2239610138" sldId="332"/>
            <ac:spMk id="2" creationId="{E9149D5D-0F50-4022-915D-D2736948D9F0}"/>
          </ac:spMkLst>
        </pc:spChg>
        <pc:spChg chg="mod">
          <ac:chgData name="Michele Linardi" userId="212745de-6f4c-463e-b919-dbfcfc966402" providerId="ADAL" clId="{1C234222-B6EF-4254-B28E-EA44A0878EF3}" dt="2024-11-29T08:31:48.308" v="835" actId="20577"/>
          <ac:spMkLst>
            <pc:docMk/>
            <pc:sldMk cId="2239610138" sldId="332"/>
            <ac:spMk id="68" creationId="{1E200C7F-4AF5-4B61-864C-53FA53633035}"/>
          </ac:spMkLst>
        </pc:spChg>
      </pc:sldChg>
      <pc:sldChg chg="addSp delSp modSp new mod">
        <pc:chgData name="Michele Linardi" userId="212745de-6f4c-463e-b919-dbfcfc966402" providerId="ADAL" clId="{1C234222-B6EF-4254-B28E-EA44A0878EF3}" dt="2024-11-28T16:52:30.595" v="430" actId="478"/>
        <pc:sldMkLst>
          <pc:docMk/>
          <pc:sldMk cId="1907064212" sldId="333"/>
        </pc:sldMkLst>
        <pc:spChg chg="mod">
          <ac:chgData name="Michele Linardi" userId="212745de-6f4c-463e-b919-dbfcfc966402" providerId="ADAL" clId="{1C234222-B6EF-4254-B28E-EA44A0878EF3}" dt="2024-11-28T16:45:26.536" v="335" actId="20577"/>
          <ac:spMkLst>
            <pc:docMk/>
            <pc:sldMk cId="1907064212" sldId="333"/>
            <ac:spMk id="2" creationId="{A107F19B-9E7B-4A00-8FC4-881815B4109C}"/>
          </ac:spMkLst>
        </pc:spChg>
        <pc:spChg chg="del">
          <ac:chgData name="Michele Linardi" userId="212745de-6f4c-463e-b919-dbfcfc966402" providerId="ADAL" clId="{1C234222-B6EF-4254-B28E-EA44A0878EF3}" dt="2024-11-28T16:52:17.370" v="425" actId="478"/>
          <ac:spMkLst>
            <pc:docMk/>
            <pc:sldMk cId="1907064212" sldId="333"/>
            <ac:spMk id="3" creationId="{485AF61E-08C1-4975-A2AD-950A5B69F5F1}"/>
          </ac:spMkLst>
        </pc:spChg>
        <pc:picChg chg="add del mod">
          <ac:chgData name="Michele Linardi" userId="212745de-6f4c-463e-b919-dbfcfc966402" providerId="ADAL" clId="{1C234222-B6EF-4254-B28E-EA44A0878EF3}" dt="2024-11-28T16:52:30.595" v="430" actId="478"/>
          <ac:picMkLst>
            <pc:docMk/>
            <pc:sldMk cId="1907064212" sldId="333"/>
            <ac:picMk id="5" creationId="{87FE0239-8A4D-4FB4-83E0-E360974DB193}"/>
          </ac:picMkLst>
        </pc:picChg>
      </pc:sldChg>
      <pc:sldChg chg="addSp delSp modSp add mod">
        <pc:chgData name="Michele Linardi" userId="212745de-6f4c-463e-b919-dbfcfc966402" providerId="ADAL" clId="{1C234222-B6EF-4254-B28E-EA44A0878EF3}" dt="2024-11-28T16:37:04.506" v="324"/>
        <pc:sldMkLst>
          <pc:docMk/>
          <pc:sldMk cId="1032242644" sldId="334"/>
        </pc:sldMkLst>
        <pc:spChg chg="del">
          <ac:chgData name="Michele Linardi" userId="212745de-6f4c-463e-b919-dbfcfc966402" providerId="ADAL" clId="{1C234222-B6EF-4254-B28E-EA44A0878EF3}" dt="2024-11-28T16:37:02.506" v="321" actId="478"/>
          <ac:spMkLst>
            <pc:docMk/>
            <pc:sldMk cId="1032242644" sldId="334"/>
            <ac:spMk id="2" creationId="{E9149D5D-0F50-4022-915D-D2736948D9F0}"/>
          </ac:spMkLst>
        </pc:spChg>
        <pc:spChg chg="add del mod">
          <ac:chgData name="Michele Linardi" userId="212745de-6f4c-463e-b919-dbfcfc966402" providerId="ADAL" clId="{1C234222-B6EF-4254-B28E-EA44A0878EF3}" dt="2024-11-28T16:37:04.506" v="324"/>
          <ac:spMkLst>
            <pc:docMk/>
            <pc:sldMk cId="1032242644" sldId="334"/>
            <ac:spMk id="6" creationId="{9BB044B1-B5D4-4E55-8F65-D3624F41D787}"/>
          </ac:spMkLst>
        </pc:spChg>
        <pc:spChg chg="add del mod">
          <ac:chgData name="Michele Linardi" userId="212745de-6f4c-463e-b919-dbfcfc966402" providerId="ADAL" clId="{1C234222-B6EF-4254-B28E-EA44A0878EF3}" dt="2024-11-28T16:37:03.436" v="323"/>
          <ac:spMkLst>
            <pc:docMk/>
            <pc:sldMk cId="1032242644" sldId="334"/>
            <ac:spMk id="54" creationId="{0FEEBD8C-788F-4A4F-B066-7D65964D09CB}"/>
          </ac:spMkLst>
        </pc:spChg>
        <pc:spChg chg="add mod">
          <ac:chgData name="Michele Linardi" userId="212745de-6f4c-463e-b919-dbfcfc966402" providerId="ADAL" clId="{1C234222-B6EF-4254-B28E-EA44A0878EF3}" dt="2024-11-28T16:37:04.506" v="324"/>
          <ac:spMkLst>
            <pc:docMk/>
            <pc:sldMk cId="1032242644" sldId="334"/>
            <ac:spMk id="55" creationId="{CC11605B-DD58-4B1C-A68A-B54DA788C91E}"/>
          </ac:spMkLst>
        </pc:spChg>
      </pc:sldChg>
      <pc:sldChg chg="addSp delSp modSp add mod">
        <pc:chgData name="Michele Linardi" userId="212745de-6f4c-463e-b919-dbfcfc966402" providerId="ADAL" clId="{1C234222-B6EF-4254-B28E-EA44A0878EF3}" dt="2024-11-28T16:37:13.406" v="327" actId="478"/>
        <pc:sldMkLst>
          <pc:docMk/>
          <pc:sldMk cId="3216189466" sldId="335"/>
        </pc:sldMkLst>
        <pc:spChg chg="del">
          <ac:chgData name="Michele Linardi" userId="212745de-6f4c-463e-b919-dbfcfc966402" providerId="ADAL" clId="{1C234222-B6EF-4254-B28E-EA44A0878EF3}" dt="2024-11-28T16:37:11.091" v="326" actId="478"/>
          <ac:spMkLst>
            <pc:docMk/>
            <pc:sldMk cId="3216189466" sldId="335"/>
            <ac:spMk id="2" creationId="{E9149D5D-0F50-4022-915D-D2736948D9F0}"/>
          </ac:spMkLst>
        </pc:spChg>
        <pc:spChg chg="add del mod">
          <ac:chgData name="Michele Linardi" userId="212745de-6f4c-463e-b919-dbfcfc966402" providerId="ADAL" clId="{1C234222-B6EF-4254-B28E-EA44A0878EF3}" dt="2024-11-28T16:37:13.406" v="327" actId="478"/>
          <ac:spMkLst>
            <pc:docMk/>
            <pc:sldMk cId="3216189466" sldId="335"/>
            <ac:spMk id="7" creationId="{DC9C798D-5EB8-47D6-94B8-2E69BFE21616}"/>
          </ac:spMkLst>
        </pc:spChg>
        <pc:spChg chg="add mod">
          <ac:chgData name="Michele Linardi" userId="212745de-6f4c-463e-b919-dbfcfc966402" providerId="ADAL" clId="{1C234222-B6EF-4254-B28E-EA44A0878EF3}" dt="2024-11-28T16:37:07.036" v="325"/>
          <ac:spMkLst>
            <pc:docMk/>
            <pc:sldMk cId="3216189466" sldId="335"/>
            <ac:spMk id="10" creationId="{169C6A3C-DE48-48B2-BCCB-8DE3F8B0DB15}"/>
          </ac:spMkLst>
        </pc:spChg>
      </pc:sldChg>
      <pc:sldChg chg="addSp delSp modSp new mod">
        <pc:chgData name="Michele Linardi" userId="212745de-6f4c-463e-b919-dbfcfc966402" providerId="ADAL" clId="{1C234222-B6EF-4254-B28E-EA44A0878EF3}" dt="2024-11-28T16:51:53.061" v="421" actId="1076"/>
        <pc:sldMkLst>
          <pc:docMk/>
          <pc:sldMk cId="1487140930" sldId="336"/>
        </pc:sldMkLst>
        <pc:spChg chg="mod">
          <ac:chgData name="Michele Linardi" userId="212745de-6f4c-463e-b919-dbfcfc966402" providerId="ADAL" clId="{1C234222-B6EF-4254-B28E-EA44A0878EF3}" dt="2024-11-28T16:46:38.255" v="362" actId="20577"/>
          <ac:spMkLst>
            <pc:docMk/>
            <pc:sldMk cId="1487140930" sldId="336"/>
            <ac:spMk id="2" creationId="{4A2CA5F3-1C67-4AB8-851B-F10D4B73CCBD}"/>
          </ac:spMkLst>
        </pc:spChg>
        <pc:spChg chg="add del">
          <ac:chgData name="Michele Linardi" userId="212745de-6f4c-463e-b919-dbfcfc966402" providerId="ADAL" clId="{1C234222-B6EF-4254-B28E-EA44A0878EF3}" dt="2024-11-28T16:47:06.425" v="372" actId="478"/>
          <ac:spMkLst>
            <pc:docMk/>
            <pc:sldMk cId="1487140930" sldId="336"/>
            <ac:spMk id="3" creationId="{C74EF300-676C-4BD6-A19B-988B26D10318}"/>
          </ac:spMkLst>
        </pc:spChg>
        <pc:picChg chg="add del mod ord">
          <ac:chgData name="Michele Linardi" userId="212745de-6f4c-463e-b919-dbfcfc966402" providerId="ADAL" clId="{1C234222-B6EF-4254-B28E-EA44A0878EF3}" dt="2024-11-28T16:46:41.494" v="364" actId="22"/>
          <ac:picMkLst>
            <pc:docMk/>
            <pc:sldMk cId="1487140930" sldId="336"/>
            <ac:picMk id="5" creationId="{C3983E4D-1AA5-4998-9676-38B811D68FD2}"/>
          </ac:picMkLst>
        </pc:picChg>
        <pc:picChg chg="add del mod ord">
          <ac:chgData name="Michele Linardi" userId="212745de-6f4c-463e-b919-dbfcfc966402" providerId="ADAL" clId="{1C234222-B6EF-4254-B28E-EA44A0878EF3}" dt="2024-11-28T16:46:45.145" v="368" actId="22"/>
          <ac:picMkLst>
            <pc:docMk/>
            <pc:sldMk cId="1487140930" sldId="336"/>
            <ac:picMk id="7" creationId="{EB31CA40-1629-4E5F-A89B-147C3E8EE909}"/>
          </ac:picMkLst>
        </pc:picChg>
        <pc:picChg chg="add mod modCrop">
          <ac:chgData name="Michele Linardi" userId="212745de-6f4c-463e-b919-dbfcfc966402" providerId="ADAL" clId="{1C234222-B6EF-4254-B28E-EA44A0878EF3}" dt="2024-11-28T16:51:53.061" v="421" actId="1076"/>
          <ac:picMkLst>
            <pc:docMk/>
            <pc:sldMk cId="1487140930" sldId="336"/>
            <ac:picMk id="9" creationId="{9419612E-8E18-46AB-90CE-A150C8CBDE03}"/>
          </ac:picMkLst>
        </pc:picChg>
      </pc:sldChg>
      <pc:sldChg chg="addSp delSp modSp new mod ord">
        <pc:chgData name="Michele Linardi" userId="212745de-6f4c-463e-b919-dbfcfc966402" providerId="ADAL" clId="{1C234222-B6EF-4254-B28E-EA44A0878EF3}" dt="2024-11-28T16:52:00.801" v="423"/>
        <pc:sldMkLst>
          <pc:docMk/>
          <pc:sldMk cId="4064634929" sldId="337"/>
        </pc:sldMkLst>
        <pc:spChg chg="mod">
          <ac:chgData name="Michele Linardi" userId="212745de-6f4c-463e-b919-dbfcfc966402" providerId="ADAL" clId="{1C234222-B6EF-4254-B28E-EA44A0878EF3}" dt="2024-11-28T16:50:14.362" v="411" actId="20577"/>
          <ac:spMkLst>
            <pc:docMk/>
            <pc:sldMk cId="4064634929" sldId="337"/>
            <ac:spMk id="2" creationId="{D5A90043-1EA2-4597-8B45-CE481BBCE236}"/>
          </ac:spMkLst>
        </pc:spChg>
        <pc:spChg chg="del">
          <ac:chgData name="Michele Linardi" userId="212745de-6f4c-463e-b919-dbfcfc966402" providerId="ADAL" clId="{1C234222-B6EF-4254-B28E-EA44A0878EF3}" dt="2024-11-28T16:50:15.792" v="412" actId="22"/>
          <ac:spMkLst>
            <pc:docMk/>
            <pc:sldMk cId="4064634929" sldId="337"/>
            <ac:spMk id="3" creationId="{07AF7862-3CD1-44E4-9B53-7F252A69E921}"/>
          </ac:spMkLst>
        </pc:spChg>
        <pc:picChg chg="add mod ord">
          <ac:chgData name="Michele Linardi" userId="212745de-6f4c-463e-b919-dbfcfc966402" providerId="ADAL" clId="{1C234222-B6EF-4254-B28E-EA44A0878EF3}" dt="2024-11-28T16:50:35.522" v="418" actId="1076"/>
          <ac:picMkLst>
            <pc:docMk/>
            <pc:sldMk cId="4064634929" sldId="337"/>
            <ac:picMk id="5" creationId="{C341A970-DF0F-40EE-A894-10B1ED65667A}"/>
          </ac:picMkLst>
        </pc:picChg>
      </pc:sldChg>
      <pc:sldChg chg="addSp modSp add mod">
        <pc:chgData name="Michele Linardi" userId="212745de-6f4c-463e-b919-dbfcfc966402" providerId="ADAL" clId="{1C234222-B6EF-4254-B28E-EA44A0878EF3}" dt="2024-11-28T16:55:58.538" v="665" actId="692"/>
        <pc:sldMkLst>
          <pc:docMk/>
          <pc:sldMk cId="1556156459" sldId="338"/>
        </pc:sldMkLst>
        <pc:spChg chg="mod">
          <ac:chgData name="Michele Linardi" userId="212745de-6f4c-463e-b919-dbfcfc966402" providerId="ADAL" clId="{1C234222-B6EF-4254-B28E-EA44A0878EF3}" dt="2024-11-28T16:52:47.929" v="490" actId="20577"/>
          <ac:spMkLst>
            <pc:docMk/>
            <pc:sldMk cId="1556156459" sldId="338"/>
            <ac:spMk id="2" creationId="{A107F19B-9E7B-4A00-8FC4-881815B4109C}"/>
          </ac:spMkLst>
        </pc:spChg>
        <pc:spChg chg="add mod">
          <ac:chgData name="Michele Linardi" userId="212745de-6f4c-463e-b919-dbfcfc966402" providerId="ADAL" clId="{1C234222-B6EF-4254-B28E-EA44A0878EF3}" dt="2024-11-28T16:54:05.219" v="497" actId="164"/>
          <ac:spMkLst>
            <pc:docMk/>
            <pc:sldMk cId="1556156459" sldId="338"/>
            <ac:spMk id="3" creationId="{EC79406A-DA68-47D2-A48F-93959B1B0800}"/>
          </ac:spMkLst>
        </pc:spChg>
        <pc:spChg chg="add mod">
          <ac:chgData name="Michele Linardi" userId="212745de-6f4c-463e-b919-dbfcfc966402" providerId="ADAL" clId="{1C234222-B6EF-4254-B28E-EA44A0878EF3}" dt="2024-11-28T16:55:45.999" v="664" actId="1076"/>
          <ac:spMkLst>
            <pc:docMk/>
            <pc:sldMk cId="1556156459" sldId="338"/>
            <ac:spMk id="8" creationId="{BF827093-0876-45DB-81C3-781D1120EB14}"/>
          </ac:spMkLst>
        </pc:spChg>
        <pc:grpChg chg="add mod">
          <ac:chgData name="Michele Linardi" userId="212745de-6f4c-463e-b919-dbfcfc966402" providerId="ADAL" clId="{1C234222-B6EF-4254-B28E-EA44A0878EF3}" dt="2024-11-28T16:54:05.219" v="497" actId="164"/>
          <ac:grpSpMkLst>
            <pc:docMk/>
            <pc:sldMk cId="1556156459" sldId="338"/>
            <ac:grpSpMk id="4" creationId="{D833D7FF-FE14-4F62-AF04-A2742F606A0B}"/>
          </ac:grpSpMkLst>
        </pc:grpChg>
        <pc:picChg chg="mod modCrop">
          <ac:chgData name="Michele Linardi" userId="212745de-6f4c-463e-b919-dbfcfc966402" providerId="ADAL" clId="{1C234222-B6EF-4254-B28E-EA44A0878EF3}" dt="2024-11-28T16:54:05.219" v="497" actId="164"/>
          <ac:picMkLst>
            <pc:docMk/>
            <pc:sldMk cId="1556156459" sldId="338"/>
            <ac:picMk id="5" creationId="{87FE0239-8A4D-4FB4-83E0-E360974DB193}"/>
          </ac:picMkLst>
        </pc:picChg>
        <pc:cxnChg chg="add mod">
          <ac:chgData name="Michele Linardi" userId="212745de-6f4c-463e-b919-dbfcfc966402" providerId="ADAL" clId="{1C234222-B6EF-4254-B28E-EA44A0878EF3}" dt="2024-11-28T16:55:58.538" v="665" actId="692"/>
          <ac:cxnSpMkLst>
            <pc:docMk/>
            <pc:sldMk cId="1556156459" sldId="338"/>
            <ac:cxnSpMk id="7" creationId="{FC8C08E6-9AF3-4CEB-85A0-2B13F8E4E7FA}"/>
          </ac:cxnSpMkLst>
        </pc:cxnChg>
      </pc:sldChg>
      <pc:sldChg chg="modSp new mod">
        <pc:chgData name="Michele Linardi" userId="212745de-6f4c-463e-b919-dbfcfc966402" providerId="ADAL" clId="{1C234222-B6EF-4254-B28E-EA44A0878EF3}" dt="2024-11-29T13:36:31.984" v="837" actId="20577"/>
        <pc:sldMkLst>
          <pc:docMk/>
          <pc:sldMk cId="2748453455" sldId="339"/>
        </pc:sldMkLst>
        <pc:spChg chg="mod">
          <ac:chgData name="Michele Linardi" userId="212745de-6f4c-463e-b919-dbfcfc966402" providerId="ADAL" clId="{1C234222-B6EF-4254-B28E-EA44A0878EF3}" dt="2024-11-29T13:36:31.984" v="837" actId="20577"/>
          <ac:spMkLst>
            <pc:docMk/>
            <pc:sldMk cId="2748453455" sldId="339"/>
            <ac:spMk id="2" creationId="{BEC55434-5766-4B68-8093-44154D2B3D81}"/>
          </ac:spMkLst>
        </pc:spChg>
        <pc:spChg chg="mod">
          <ac:chgData name="Michele Linardi" userId="212745de-6f4c-463e-b919-dbfcfc966402" providerId="ADAL" clId="{1C234222-B6EF-4254-B28E-EA44A0878EF3}" dt="2024-11-28T16:59:23.110" v="824" actId="20577"/>
          <ac:spMkLst>
            <pc:docMk/>
            <pc:sldMk cId="2748453455" sldId="339"/>
            <ac:spMk id="3" creationId="{9AA4B4A8-EC0C-48CF-A9BF-DA555A5D27A6}"/>
          </ac:spMkLst>
        </pc:spChg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194751618" sldId="407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593637647" sldId="410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1179375934" sldId="411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3049847069" sldId="420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3147574708" sldId="422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27683484" sldId="423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2765576499" sldId="424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3480735888" sldId="425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3021519217" sldId="426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3862467474" sldId="427"/>
        </pc:sldMkLst>
      </pc:sldChg>
    </pc:docChg>
  </pc:docChgLst>
  <pc:docChgLst>
    <pc:chgData name="Michele Linardi" userId="212745de-6f4c-463e-b919-dbfcfc966402" providerId="ADAL" clId="{85859D69-3E4F-4A15-8FF6-834D6E494BF3}"/>
    <pc:docChg chg="undo custSel addSld delSld modSld">
      <pc:chgData name="Michele Linardi" userId="212745de-6f4c-463e-b919-dbfcfc966402" providerId="ADAL" clId="{85859D69-3E4F-4A15-8FF6-834D6E494BF3}" dt="2024-11-22T10:28:18.804" v="317" actId="20577"/>
      <pc:docMkLst>
        <pc:docMk/>
      </pc:docMkLst>
      <pc:sldChg chg="modSp mod">
        <pc:chgData name="Michele Linardi" userId="212745de-6f4c-463e-b919-dbfcfc966402" providerId="ADAL" clId="{85859D69-3E4F-4A15-8FF6-834D6E494BF3}" dt="2024-11-21T16:04:29.288" v="135" actId="403"/>
        <pc:sldMkLst>
          <pc:docMk/>
          <pc:sldMk cId="3649159143" sldId="261"/>
        </pc:sldMkLst>
        <pc:spChg chg="mod">
          <ac:chgData name="Michele Linardi" userId="212745de-6f4c-463e-b919-dbfcfc966402" providerId="ADAL" clId="{85859D69-3E4F-4A15-8FF6-834D6E494BF3}" dt="2024-11-21T16:04:29.288" v="135" actId="403"/>
          <ac:spMkLst>
            <pc:docMk/>
            <pc:sldMk cId="3649159143" sldId="261"/>
            <ac:spMk id="3" creationId="{C5CC9056-0F4F-0F55-7838-347F27D88A17}"/>
          </ac:spMkLst>
        </pc:spChg>
      </pc:sldChg>
      <pc:sldChg chg="modSp mod">
        <pc:chgData name="Michele Linardi" userId="212745de-6f4c-463e-b919-dbfcfc966402" providerId="ADAL" clId="{85859D69-3E4F-4A15-8FF6-834D6E494BF3}" dt="2024-11-22T10:00:17.332" v="197" actId="20577"/>
        <pc:sldMkLst>
          <pc:docMk/>
          <pc:sldMk cId="1465828370" sldId="291"/>
        </pc:sldMkLst>
        <pc:spChg chg="mod">
          <ac:chgData name="Michele Linardi" userId="212745de-6f4c-463e-b919-dbfcfc966402" providerId="ADAL" clId="{85859D69-3E4F-4A15-8FF6-834D6E494BF3}" dt="2024-11-22T10:00:17.332" v="197" actId="20577"/>
          <ac:spMkLst>
            <pc:docMk/>
            <pc:sldMk cId="1465828370" sldId="291"/>
            <ac:spMk id="6" creationId="{B5036C29-E5A2-0007-77A3-26314E5B4C95}"/>
          </ac:spMkLst>
        </pc:spChg>
      </pc:sldChg>
      <pc:sldChg chg="modSp mod">
        <pc:chgData name="Michele Linardi" userId="212745de-6f4c-463e-b919-dbfcfc966402" providerId="ADAL" clId="{85859D69-3E4F-4A15-8FF6-834D6E494BF3}" dt="2024-11-22T10:28:18.804" v="317" actId="20577"/>
        <pc:sldMkLst>
          <pc:docMk/>
          <pc:sldMk cId="1151321876" sldId="298"/>
        </pc:sldMkLst>
        <pc:spChg chg="mod">
          <ac:chgData name="Michele Linardi" userId="212745de-6f4c-463e-b919-dbfcfc966402" providerId="ADAL" clId="{85859D69-3E4F-4A15-8FF6-834D6E494BF3}" dt="2024-11-22T10:28:18.804" v="317" actId="20577"/>
          <ac:spMkLst>
            <pc:docMk/>
            <pc:sldMk cId="1151321876" sldId="298"/>
            <ac:spMk id="3" creationId="{D54E990B-70A6-4193-3026-30FA68BE8D00}"/>
          </ac:spMkLst>
        </pc:spChg>
      </pc:sldChg>
      <pc:sldChg chg="add">
        <pc:chgData name="Michele Linardi" userId="212745de-6f4c-463e-b919-dbfcfc966402" providerId="ADAL" clId="{85859D69-3E4F-4A15-8FF6-834D6E494BF3}" dt="2024-11-21T15:41:16.219" v="82"/>
        <pc:sldMkLst>
          <pc:docMk/>
          <pc:sldMk cId="1353957645" sldId="303"/>
        </pc:sldMkLst>
      </pc:sldChg>
      <pc:sldChg chg="modSp mod">
        <pc:chgData name="Michele Linardi" userId="212745de-6f4c-463e-b919-dbfcfc966402" providerId="ADAL" clId="{85859D69-3E4F-4A15-8FF6-834D6E494BF3}" dt="2024-11-21T10:56:21.651" v="80" actId="20577"/>
        <pc:sldMkLst>
          <pc:docMk/>
          <pc:sldMk cId="1864138207" sldId="321"/>
        </pc:sldMkLst>
        <pc:spChg chg="mod">
          <ac:chgData name="Michele Linardi" userId="212745de-6f4c-463e-b919-dbfcfc966402" providerId="ADAL" clId="{85859D69-3E4F-4A15-8FF6-834D6E494BF3}" dt="2024-11-21T10:56:21.651" v="80" actId="20577"/>
          <ac:spMkLst>
            <pc:docMk/>
            <pc:sldMk cId="1864138207" sldId="321"/>
            <ac:spMk id="7" creationId="{8EEDEC0F-4DAC-41FC-ED29-E8E983FB4CA6}"/>
          </ac:spMkLst>
        </pc:spChg>
        <pc:spChg chg="mod">
          <ac:chgData name="Michele Linardi" userId="212745de-6f4c-463e-b919-dbfcfc966402" providerId="ADAL" clId="{85859D69-3E4F-4A15-8FF6-834D6E494BF3}" dt="2024-11-21T10:55:52.693" v="70" actId="115"/>
          <ac:spMkLst>
            <pc:docMk/>
            <pc:sldMk cId="1864138207" sldId="321"/>
            <ac:spMk id="8" creationId="{A40B99A0-9162-DB96-407D-F9576FCB07CA}"/>
          </ac:spMkLst>
        </pc:spChg>
      </pc:sldChg>
      <pc:sldChg chg="delSp add del setBg delDesignElem">
        <pc:chgData name="Michele Linardi" userId="212745de-6f4c-463e-b919-dbfcfc966402" providerId="ADAL" clId="{85859D69-3E4F-4A15-8FF6-834D6E494BF3}" dt="2024-11-21T16:05:25.788" v="136" actId="47"/>
        <pc:sldMkLst>
          <pc:docMk/>
          <pc:sldMk cId="3726032679" sldId="421"/>
        </pc:sldMkLst>
        <pc:spChg chg="del">
          <ac:chgData name="Michele Linardi" userId="212745de-6f4c-463e-b919-dbfcfc966402" providerId="ADAL" clId="{85859D69-3E4F-4A15-8FF6-834D6E494BF3}" dt="2024-11-21T15:41:16.219" v="82"/>
          <ac:spMkLst>
            <pc:docMk/>
            <pc:sldMk cId="3726032679" sldId="421"/>
            <ac:spMk id="25" creationId="{79BB35BC-D5C2-4C8B-A22A-A71E6191913B}"/>
          </ac:spMkLst>
        </pc:spChg>
      </pc:sldChg>
      <pc:sldChg chg="add">
        <pc:chgData name="Michele Linardi" userId="212745de-6f4c-463e-b919-dbfcfc966402" providerId="ADAL" clId="{85859D69-3E4F-4A15-8FF6-834D6E494BF3}" dt="2024-11-21T15:41:16.219" v="82"/>
        <pc:sldMkLst>
          <pc:docMk/>
          <pc:sldMk cId="3147574708" sldId="422"/>
        </pc:sldMkLst>
      </pc:sldChg>
      <pc:sldChg chg="add">
        <pc:chgData name="Michele Linardi" userId="212745de-6f4c-463e-b919-dbfcfc966402" providerId="ADAL" clId="{85859D69-3E4F-4A15-8FF6-834D6E494BF3}" dt="2024-11-21T15:41:16.219" v="82"/>
        <pc:sldMkLst>
          <pc:docMk/>
          <pc:sldMk cId="27683484" sldId="423"/>
        </pc:sldMkLst>
      </pc:sldChg>
      <pc:sldChg chg="add">
        <pc:chgData name="Michele Linardi" userId="212745de-6f4c-463e-b919-dbfcfc966402" providerId="ADAL" clId="{85859D69-3E4F-4A15-8FF6-834D6E494BF3}" dt="2024-11-21T15:41:16.219" v="82"/>
        <pc:sldMkLst>
          <pc:docMk/>
          <pc:sldMk cId="2765576499" sldId="424"/>
        </pc:sldMkLst>
      </pc:sldChg>
      <pc:sldChg chg="addSp modSp add mod">
        <pc:chgData name="Michele Linardi" userId="212745de-6f4c-463e-b919-dbfcfc966402" providerId="ADAL" clId="{85859D69-3E4F-4A15-8FF6-834D6E494BF3}" dt="2024-11-21T22:40:10.355" v="161" actId="1076"/>
        <pc:sldMkLst>
          <pc:docMk/>
          <pc:sldMk cId="3480735888" sldId="425"/>
        </pc:sldMkLst>
        <pc:spChg chg="add mod">
          <ac:chgData name="Michele Linardi" userId="212745de-6f4c-463e-b919-dbfcfc966402" providerId="ADAL" clId="{85859D69-3E4F-4A15-8FF6-834D6E494BF3}" dt="2024-11-21T22:38:48.679" v="145" actId="1076"/>
          <ac:spMkLst>
            <pc:docMk/>
            <pc:sldMk cId="3480735888" sldId="425"/>
            <ac:spMk id="5" creationId="{73C1AC5A-A559-4DFA-8F8B-9D4BA01AF381}"/>
          </ac:spMkLst>
        </pc:spChg>
        <pc:spChg chg="add mod">
          <ac:chgData name="Michele Linardi" userId="212745de-6f4c-463e-b919-dbfcfc966402" providerId="ADAL" clId="{85859D69-3E4F-4A15-8FF6-834D6E494BF3}" dt="2024-11-21T22:38:54.792" v="147" actId="1076"/>
          <ac:spMkLst>
            <pc:docMk/>
            <pc:sldMk cId="3480735888" sldId="425"/>
            <ac:spMk id="6" creationId="{0B3F8543-23F2-4515-B318-98AA1E481FEF}"/>
          </ac:spMkLst>
        </pc:spChg>
        <pc:spChg chg="add mod">
          <ac:chgData name="Michele Linardi" userId="212745de-6f4c-463e-b919-dbfcfc966402" providerId="ADAL" clId="{85859D69-3E4F-4A15-8FF6-834D6E494BF3}" dt="2024-11-21T22:39:04.115" v="150" actId="1076"/>
          <ac:spMkLst>
            <pc:docMk/>
            <pc:sldMk cId="3480735888" sldId="425"/>
            <ac:spMk id="7" creationId="{A49C605F-47D5-484A-A55C-C966F0370665}"/>
          </ac:spMkLst>
        </pc:spChg>
        <pc:spChg chg="add mod">
          <ac:chgData name="Michele Linardi" userId="212745de-6f4c-463e-b919-dbfcfc966402" providerId="ADAL" clId="{85859D69-3E4F-4A15-8FF6-834D6E494BF3}" dt="2024-11-21T22:39:48.953" v="153" actId="1076"/>
          <ac:spMkLst>
            <pc:docMk/>
            <pc:sldMk cId="3480735888" sldId="425"/>
            <ac:spMk id="8" creationId="{EA745391-34F9-4CC6-9840-29175D214379}"/>
          </ac:spMkLst>
        </pc:spChg>
        <pc:spChg chg="add mod">
          <ac:chgData name="Michele Linardi" userId="212745de-6f4c-463e-b919-dbfcfc966402" providerId="ADAL" clId="{85859D69-3E4F-4A15-8FF6-834D6E494BF3}" dt="2024-11-21T22:39:54.185" v="155" actId="1076"/>
          <ac:spMkLst>
            <pc:docMk/>
            <pc:sldMk cId="3480735888" sldId="425"/>
            <ac:spMk id="9" creationId="{74008AB7-BA38-46C7-B53B-A080E5A99757}"/>
          </ac:spMkLst>
        </pc:spChg>
        <pc:spChg chg="add mod">
          <ac:chgData name="Michele Linardi" userId="212745de-6f4c-463e-b919-dbfcfc966402" providerId="ADAL" clId="{85859D69-3E4F-4A15-8FF6-834D6E494BF3}" dt="2024-11-21T22:39:59.075" v="157" actId="1076"/>
          <ac:spMkLst>
            <pc:docMk/>
            <pc:sldMk cId="3480735888" sldId="425"/>
            <ac:spMk id="10" creationId="{0981DCAF-509A-4711-8165-27DF0A4D7C19}"/>
          </ac:spMkLst>
        </pc:spChg>
        <pc:spChg chg="add mod">
          <ac:chgData name="Michele Linardi" userId="212745de-6f4c-463e-b919-dbfcfc966402" providerId="ADAL" clId="{85859D69-3E4F-4A15-8FF6-834D6E494BF3}" dt="2024-11-21T22:40:05.632" v="159" actId="1076"/>
          <ac:spMkLst>
            <pc:docMk/>
            <pc:sldMk cId="3480735888" sldId="425"/>
            <ac:spMk id="11" creationId="{C74A7980-5868-431E-916A-3C9EF7D52BD8}"/>
          </ac:spMkLst>
        </pc:spChg>
        <pc:spChg chg="add mod">
          <ac:chgData name="Michele Linardi" userId="212745de-6f4c-463e-b919-dbfcfc966402" providerId="ADAL" clId="{85859D69-3E4F-4A15-8FF6-834D6E494BF3}" dt="2024-11-21T22:40:10.355" v="161" actId="1076"/>
          <ac:spMkLst>
            <pc:docMk/>
            <pc:sldMk cId="3480735888" sldId="425"/>
            <ac:spMk id="12" creationId="{1F434116-DE28-43BF-AAD1-1B18A566FA41}"/>
          </ac:spMkLst>
        </pc:spChg>
      </pc:sldChg>
      <pc:sldChg chg="add">
        <pc:chgData name="Michele Linardi" userId="212745de-6f4c-463e-b919-dbfcfc966402" providerId="ADAL" clId="{85859D69-3E4F-4A15-8FF6-834D6E494BF3}" dt="2024-11-21T15:41:16.219" v="82"/>
        <pc:sldMkLst>
          <pc:docMk/>
          <pc:sldMk cId="3021519217" sldId="426"/>
        </pc:sldMkLst>
      </pc:sldChg>
      <pc:sldChg chg="add">
        <pc:chgData name="Michele Linardi" userId="212745de-6f4c-463e-b919-dbfcfc966402" providerId="ADAL" clId="{85859D69-3E4F-4A15-8FF6-834D6E494BF3}" dt="2024-11-21T15:41:16.219" v="82"/>
        <pc:sldMkLst>
          <pc:docMk/>
          <pc:sldMk cId="3862467474" sldId="427"/>
        </pc:sldMkLst>
      </pc:sldChg>
    </pc:docChg>
  </pc:docChgLst>
  <pc:docChgLst>
    <pc:chgData name="Michele Linardi" userId="S::michele.linardi@cyu.fr::212745de-6f4c-463e-b919-dbfcfc966402" providerId="AD" clId="Web-{B26E8BFD-0071-445A-070D-FD392BC6DCE4}"/>
    <pc:docChg chg="addSld modSld">
      <pc:chgData name="Michele Linardi" userId="S::michele.linardi@cyu.fr::212745de-6f4c-463e-b919-dbfcfc966402" providerId="AD" clId="Web-{B26E8BFD-0071-445A-070D-FD392BC6DCE4}" dt="2024-11-28T23:49:42.813" v="471" actId="1076"/>
      <pc:docMkLst>
        <pc:docMk/>
      </pc:docMkLst>
      <pc:sldChg chg="delSp modSp">
        <pc:chgData name="Michele Linardi" userId="S::michele.linardi@cyu.fr::212745de-6f4c-463e-b919-dbfcfc966402" providerId="AD" clId="Web-{B26E8BFD-0071-445A-070D-FD392BC6DCE4}" dt="2024-11-28T20:06:58.825" v="6"/>
        <pc:sldMkLst>
          <pc:docMk/>
          <pc:sldMk cId="3480467408" sldId="256"/>
        </pc:sldMkLst>
        <pc:spChg chg="del mod">
          <ac:chgData name="Michele Linardi" userId="S::michele.linardi@cyu.fr::212745de-6f4c-463e-b919-dbfcfc966402" providerId="AD" clId="Web-{B26E8BFD-0071-445A-070D-FD392BC6DCE4}" dt="2024-11-28T20:06:58.825" v="6"/>
          <ac:spMkLst>
            <pc:docMk/>
            <pc:sldMk cId="3480467408" sldId="256"/>
            <ac:spMk id="5" creationId="{98ED3F07-6CC0-AE55-61DB-906634E5B2CB}"/>
          </ac:spMkLst>
        </pc:spChg>
      </pc:sldChg>
      <pc:sldChg chg="modSp">
        <pc:chgData name="Michele Linardi" userId="S::michele.linardi@cyu.fr::212745de-6f4c-463e-b919-dbfcfc966402" providerId="AD" clId="Web-{B26E8BFD-0071-445A-070D-FD392BC6DCE4}" dt="2024-11-28T22:20:18.866" v="437" actId="20577"/>
        <pc:sldMkLst>
          <pc:docMk/>
          <pc:sldMk cId="1465828370" sldId="291"/>
        </pc:sldMkLst>
        <pc:spChg chg="mod">
          <ac:chgData name="Michele Linardi" userId="S::michele.linardi@cyu.fr::212745de-6f4c-463e-b919-dbfcfc966402" providerId="AD" clId="Web-{B26E8BFD-0071-445A-070D-FD392BC6DCE4}" dt="2024-11-28T22:20:18.866" v="437" actId="20577"/>
          <ac:spMkLst>
            <pc:docMk/>
            <pc:sldMk cId="1465828370" sldId="291"/>
            <ac:spMk id="6" creationId="{B5036C29-E5A2-0007-77A3-26314E5B4C95}"/>
          </ac:spMkLst>
        </pc:spChg>
      </pc:sldChg>
      <pc:sldChg chg="modSp">
        <pc:chgData name="Michele Linardi" userId="S::michele.linardi@cyu.fr::212745de-6f4c-463e-b919-dbfcfc966402" providerId="AD" clId="Web-{B26E8BFD-0071-445A-070D-FD392BC6DCE4}" dt="2024-11-28T22:25:39.690" v="447" actId="20577"/>
        <pc:sldMkLst>
          <pc:docMk/>
          <pc:sldMk cId="1151321876" sldId="298"/>
        </pc:sldMkLst>
        <pc:spChg chg="mod">
          <ac:chgData name="Michele Linardi" userId="S::michele.linardi@cyu.fr::212745de-6f4c-463e-b919-dbfcfc966402" providerId="AD" clId="Web-{B26E8BFD-0071-445A-070D-FD392BC6DCE4}" dt="2024-11-28T21:26:48.547" v="36" actId="20577"/>
          <ac:spMkLst>
            <pc:docMk/>
            <pc:sldMk cId="1151321876" sldId="298"/>
            <ac:spMk id="2" creationId="{4600B397-71F6-1130-57CA-22841D790CDF}"/>
          </ac:spMkLst>
        </pc:spChg>
        <pc:spChg chg="mod">
          <ac:chgData name="Michele Linardi" userId="S::michele.linardi@cyu.fr::212745de-6f4c-463e-b919-dbfcfc966402" providerId="AD" clId="Web-{B26E8BFD-0071-445A-070D-FD392BC6DCE4}" dt="2024-11-28T22:25:39.690" v="447" actId="20577"/>
          <ac:spMkLst>
            <pc:docMk/>
            <pc:sldMk cId="1151321876" sldId="298"/>
            <ac:spMk id="3" creationId="{D54E990B-70A6-4193-3026-30FA68BE8D00}"/>
          </ac:spMkLst>
        </pc:spChg>
      </pc:sldChg>
      <pc:sldChg chg="modSp">
        <pc:chgData name="Michele Linardi" userId="S::michele.linardi@cyu.fr::212745de-6f4c-463e-b919-dbfcfc966402" providerId="AD" clId="Web-{B26E8BFD-0071-445A-070D-FD392BC6DCE4}" dt="2024-11-28T21:24:07.134" v="34" actId="20577"/>
        <pc:sldMkLst>
          <pc:docMk/>
          <pc:sldMk cId="2239610138" sldId="332"/>
        </pc:sldMkLst>
        <pc:spChg chg="mod">
          <ac:chgData name="Michele Linardi" userId="S::michele.linardi@cyu.fr::212745de-6f4c-463e-b919-dbfcfc966402" providerId="AD" clId="Web-{B26E8BFD-0071-445A-070D-FD392BC6DCE4}" dt="2024-11-28T21:24:07.134" v="34" actId="20577"/>
          <ac:spMkLst>
            <pc:docMk/>
            <pc:sldMk cId="2239610138" sldId="332"/>
            <ac:spMk id="68" creationId="{1E200C7F-4AF5-4B61-864C-53FA53633035}"/>
          </ac:spMkLst>
        </pc:spChg>
      </pc:sldChg>
      <pc:sldChg chg="addSp modSp">
        <pc:chgData name="Michele Linardi" userId="S::michele.linardi@cyu.fr::212745de-6f4c-463e-b919-dbfcfc966402" providerId="AD" clId="Web-{B26E8BFD-0071-445A-070D-FD392BC6DCE4}" dt="2024-11-28T23:49:42.813" v="471" actId="1076"/>
        <pc:sldMkLst>
          <pc:docMk/>
          <pc:sldMk cId="1907064212" sldId="333"/>
        </pc:sldMkLst>
        <pc:spChg chg="mod">
          <ac:chgData name="Michele Linardi" userId="S::michele.linardi@cyu.fr::212745de-6f4c-463e-b919-dbfcfc966402" providerId="AD" clId="Web-{B26E8BFD-0071-445A-070D-FD392BC6DCE4}" dt="2024-11-28T22:12:47.124" v="323" actId="20577"/>
          <ac:spMkLst>
            <pc:docMk/>
            <pc:sldMk cId="1907064212" sldId="333"/>
            <ac:spMk id="2" creationId="{A107F19B-9E7B-4A00-8FC4-881815B4109C}"/>
          </ac:spMkLst>
        </pc:spChg>
        <pc:spChg chg="add mod">
          <ac:chgData name="Michele Linardi" userId="S::michele.linardi@cyu.fr::212745de-6f4c-463e-b919-dbfcfc966402" providerId="AD" clId="Web-{B26E8BFD-0071-445A-070D-FD392BC6DCE4}" dt="2024-11-28T21:57:17.899" v="161" actId="20577"/>
          <ac:spMkLst>
            <pc:docMk/>
            <pc:sldMk cId="1907064212" sldId="333"/>
            <ac:spMk id="6" creationId="{292A9894-49CA-0572-9910-4DE6CB5C2EAB}"/>
          </ac:spMkLst>
        </pc:spChg>
        <pc:spChg chg="add mod">
          <ac:chgData name="Michele Linardi" userId="S::michele.linardi@cyu.fr::212745de-6f4c-463e-b919-dbfcfc966402" providerId="AD" clId="Web-{B26E8BFD-0071-445A-070D-FD392BC6DCE4}" dt="2024-11-28T21:57:36.478" v="163" actId="1076"/>
          <ac:spMkLst>
            <pc:docMk/>
            <pc:sldMk cId="1907064212" sldId="333"/>
            <ac:spMk id="8" creationId="{84DCF3F9-8746-7EA3-0F01-5D0B4E1709F8}"/>
          </ac:spMkLst>
        </pc:spChg>
        <pc:picChg chg="add mod modCrop">
          <ac:chgData name="Michele Linardi" userId="S::michele.linardi@cyu.fr::212745de-6f4c-463e-b919-dbfcfc966402" providerId="AD" clId="Web-{B26E8BFD-0071-445A-070D-FD392BC6DCE4}" dt="2024-11-28T23:49:42.813" v="471" actId="1076"/>
          <ac:picMkLst>
            <pc:docMk/>
            <pc:sldMk cId="1907064212" sldId="333"/>
            <ac:picMk id="3" creationId="{FF984696-8396-0595-CFF8-987C70904098}"/>
          </ac:picMkLst>
        </pc:picChg>
        <pc:picChg chg="add mod modCrop">
          <ac:chgData name="Michele Linardi" userId="S::michele.linardi@cyu.fr::212745de-6f4c-463e-b919-dbfcfc966402" providerId="AD" clId="Web-{B26E8BFD-0071-445A-070D-FD392BC6DCE4}" dt="2024-11-28T22:00:57.472" v="176" actId="1076"/>
          <ac:picMkLst>
            <pc:docMk/>
            <pc:sldMk cId="1907064212" sldId="333"/>
            <ac:picMk id="4" creationId="{A77086C6-C1A3-BCB0-A5C3-E2DF6E3FFE6E}"/>
          </ac:picMkLst>
        </pc:picChg>
        <pc:cxnChg chg="add mod">
          <ac:chgData name="Michele Linardi" userId="S::michele.linardi@cyu.fr::212745de-6f4c-463e-b919-dbfcfc966402" providerId="AD" clId="Web-{B26E8BFD-0071-445A-070D-FD392BC6DCE4}" dt="2024-11-28T21:57:44.791" v="166" actId="14100"/>
          <ac:cxnSpMkLst>
            <pc:docMk/>
            <pc:sldMk cId="1907064212" sldId="333"/>
            <ac:cxnSpMk id="10" creationId="{7E6EE7CF-78EF-EE5A-5584-7BCE40C6386E}"/>
          </ac:cxnSpMkLst>
        </pc:cxnChg>
      </pc:sldChg>
      <pc:sldChg chg="modSp">
        <pc:chgData name="Michele Linardi" userId="S::michele.linardi@cyu.fr::212745de-6f4c-463e-b919-dbfcfc966402" providerId="AD" clId="Web-{B26E8BFD-0071-445A-070D-FD392BC6DCE4}" dt="2024-11-28T21:24:15.915" v="35" actId="1076"/>
        <pc:sldMkLst>
          <pc:docMk/>
          <pc:sldMk cId="1487140930" sldId="336"/>
        </pc:sldMkLst>
        <pc:picChg chg="mod">
          <ac:chgData name="Michele Linardi" userId="S::michele.linardi@cyu.fr::212745de-6f4c-463e-b919-dbfcfc966402" providerId="AD" clId="Web-{B26E8BFD-0071-445A-070D-FD392BC6DCE4}" dt="2024-11-28T21:24:15.915" v="35" actId="1076"/>
          <ac:picMkLst>
            <pc:docMk/>
            <pc:sldMk cId="1487140930" sldId="336"/>
            <ac:picMk id="9" creationId="{9419612E-8E18-46AB-90CE-A150C8CBDE03}"/>
          </ac:picMkLst>
        </pc:picChg>
      </pc:sldChg>
      <pc:sldChg chg="addSp modSp new">
        <pc:chgData name="Michele Linardi" userId="S::michele.linardi@cyu.fr::212745de-6f4c-463e-b919-dbfcfc966402" providerId="AD" clId="Web-{B26E8BFD-0071-445A-070D-FD392BC6DCE4}" dt="2024-11-28T23:48:51.978" v="470" actId="20577"/>
        <pc:sldMkLst>
          <pc:docMk/>
          <pc:sldMk cId="3116263781" sldId="340"/>
        </pc:sldMkLst>
        <pc:spChg chg="mod">
          <ac:chgData name="Michele Linardi" userId="S::michele.linardi@cyu.fr::212745de-6f4c-463e-b919-dbfcfc966402" providerId="AD" clId="Web-{B26E8BFD-0071-445A-070D-FD392BC6DCE4}" dt="2024-11-28T21:33:14.830" v="61" actId="20577"/>
          <ac:spMkLst>
            <pc:docMk/>
            <pc:sldMk cId="3116263781" sldId="340"/>
            <ac:spMk id="2" creationId="{F5935050-4563-BC90-7640-CA6132C828A5}"/>
          </ac:spMkLst>
        </pc:spChg>
        <pc:spChg chg="mod">
          <ac:chgData name="Michele Linardi" userId="S::michele.linardi@cyu.fr::212745de-6f4c-463e-b919-dbfcfc966402" providerId="AD" clId="Web-{B26E8BFD-0071-445A-070D-FD392BC6DCE4}" dt="2024-11-28T23:48:51.978" v="470" actId="20577"/>
          <ac:spMkLst>
            <pc:docMk/>
            <pc:sldMk cId="3116263781" sldId="340"/>
            <ac:spMk id="3" creationId="{7729D0D3-1A63-8385-FCD0-B22D7BFDEC4E}"/>
          </ac:spMkLst>
        </pc:spChg>
        <pc:picChg chg="add mod">
          <ac:chgData name="Michele Linardi" userId="S::michele.linardi@cyu.fr::212745de-6f4c-463e-b919-dbfcfc966402" providerId="AD" clId="Web-{B26E8BFD-0071-445A-070D-FD392BC6DCE4}" dt="2024-11-28T21:37:42.955" v="83" actId="1076"/>
          <ac:picMkLst>
            <pc:docMk/>
            <pc:sldMk cId="3116263781" sldId="340"/>
            <ac:picMk id="4" creationId="{9AB40592-D239-E121-4D35-08BB0A9CB234}"/>
          </ac:picMkLst>
        </pc:picChg>
      </pc:sldChg>
      <pc:sldChg chg="addSp delSp modSp add replId">
        <pc:chgData name="Michele Linardi" userId="S::michele.linardi@cyu.fr::212745de-6f4c-463e-b919-dbfcfc966402" providerId="AD" clId="Web-{B26E8BFD-0071-445A-070D-FD392BC6DCE4}" dt="2024-11-28T22:12:51.780" v="325" actId="20577"/>
        <pc:sldMkLst>
          <pc:docMk/>
          <pc:sldMk cId="2477871697" sldId="341"/>
        </pc:sldMkLst>
        <pc:spChg chg="mod">
          <ac:chgData name="Michele Linardi" userId="S::michele.linardi@cyu.fr::212745de-6f4c-463e-b919-dbfcfc966402" providerId="AD" clId="Web-{B26E8BFD-0071-445A-070D-FD392BC6DCE4}" dt="2024-11-28T22:12:51.780" v="325" actId="20577"/>
          <ac:spMkLst>
            <pc:docMk/>
            <pc:sldMk cId="2477871697" sldId="341"/>
            <ac:spMk id="2" creationId="{A107F19B-9E7B-4A00-8FC4-881815B4109C}"/>
          </ac:spMkLst>
        </pc:spChg>
        <pc:spChg chg="mod">
          <ac:chgData name="Michele Linardi" userId="S::michele.linardi@cyu.fr::212745de-6f4c-463e-b919-dbfcfc966402" providerId="AD" clId="Web-{B26E8BFD-0071-445A-070D-FD392BC6DCE4}" dt="2024-11-28T22:03:02.587" v="200" actId="14100"/>
          <ac:spMkLst>
            <pc:docMk/>
            <pc:sldMk cId="2477871697" sldId="341"/>
            <ac:spMk id="6" creationId="{292A9894-49CA-0572-9910-4DE6CB5C2EAB}"/>
          </ac:spMkLst>
        </pc:spChg>
        <pc:spChg chg="del">
          <ac:chgData name="Michele Linardi" userId="S::michele.linardi@cyu.fr::212745de-6f4c-463e-b919-dbfcfc966402" providerId="AD" clId="Web-{B26E8BFD-0071-445A-070D-FD392BC6DCE4}" dt="2024-11-28T22:01:16.801" v="179"/>
          <ac:spMkLst>
            <pc:docMk/>
            <pc:sldMk cId="2477871697" sldId="341"/>
            <ac:spMk id="8" creationId="{84DCF3F9-8746-7EA3-0F01-5D0B4E1709F8}"/>
          </ac:spMkLst>
        </pc:spChg>
        <pc:picChg chg="del">
          <ac:chgData name="Michele Linardi" userId="S::michele.linardi@cyu.fr::212745de-6f4c-463e-b919-dbfcfc966402" providerId="AD" clId="Web-{B26E8BFD-0071-445A-070D-FD392BC6DCE4}" dt="2024-11-28T22:01:16.801" v="181"/>
          <ac:picMkLst>
            <pc:docMk/>
            <pc:sldMk cId="2477871697" sldId="341"/>
            <ac:picMk id="3" creationId="{FF984696-8396-0595-CFF8-987C70904098}"/>
          </ac:picMkLst>
        </pc:picChg>
        <pc:picChg chg="del">
          <ac:chgData name="Michele Linardi" userId="S::michele.linardi@cyu.fr::212745de-6f4c-463e-b919-dbfcfc966402" providerId="AD" clId="Web-{B26E8BFD-0071-445A-070D-FD392BC6DCE4}" dt="2024-11-28T22:01:16.801" v="180"/>
          <ac:picMkLst>
            <pc:docMk/>
            <pc:sldMk cId="2477871697" sldId="341"/>
            <ac:picMk id="4" creationId="{A77086C6-C1A3-BCB0-A5C3-E2DF6E3FFE6E}"/>
          </ac:picMkLst>
        </pc:picChg>
        <pc:picChg chg="add mod">
          <ac:chgData name="Michele Linardi" userId="S::michele.linardi@cyu.fr::212745de-6f4c-463e-b919-dbfcfc966402" providerId="AD" clId="Web-{B26E8BFD-0071-445A-070D-FD392BC6DCE4}" dt="2024-11-28T22:03:12.649" v="204" actId="1076"/>
          <ac:picMkLst>
            <pc:docMk/>
            <pc:sldMk cId="2477871697" sldId="341"/>
            <ac:picMk id="5" creationId="{CD5DCF1E-92E8-112D-F8AC-A3E6D8628176}"/>
          </ac:picMkLst>
        </pc:picChg>
        <pc:cxnChg chg="del">
          <ac:chgData name="Michele Linardi" userId="S::michele.linardi@cyu.fr::212745de-6f4c-463e-b919-dbfcfc966402" providerId="AD" clId="Web-{B26E8BFD-0071-445A-070D-FD392BC6DCE4}" dt="2024-11-28T22:01:16.801" v="178"/>
          <ac:cxnSpMkLst>
            <pc:docMk/>
            <pc:sldMk cId="2477871697" sldId="341"/>
            <ac:cxnSpMk id="10" creationId="{7E6EE7CF-78EF-EE5A-5584-7BCE40C6386E}"/>
          </ac:cxnSpMkLst>
        </pc:cxnChg>
      </pc:sldChg>
      <pc:sldChg chg="addSp delSp modSp add mod replId setBg">
        <pc:chgData name="Michele Linardi" userId="S::michele.linardi@cyu.fr::212745de-6f4c-463e-b919-dbfcfc966402" providerId="AD" clId="Web-{B26E8BFD-0071-445A-070D-FD392BC6DCE4}" dt="2024-11-28T22:12:56.999" v="327" actId="20577"/>
        <pc:sldMkLst>
          <pc:docMk/>
          <pc:sldMk cId="2628818754" sldId="342"/>
        </pc:sldMkLst>
        <pc:spChg chg="mod">
          <ac:chgData name="Michele Linardi" userId="S::michele.linardi@cyu.fr::212745de-6f4c-463e-b919-dbfcfc966402" providerId="AD" clId="Web-{B26E8BFD-0071-445A-070D-FD392BC6DCE4}" dt="2024-11-28T22:12:56.999" v="327" actId="20577"/>
          <ac:spMkLst>
            <pc:docMk/>
            <pc:sldMk cId="2628818754" sldId="342"/>
            <ac:spMk id="2" creationId="{A107F19B-9E7B-4A00-8FC4-881815B4109C}"/>
          </ac:spMkLst>
        </pc:spChg>
        <pc:spChg chg="mod">
          <ac:chgData name="Michele Linardi" userId="S::michele.linardi@cyu.fr::212745de-6f4c-463e-b919-dbfcfc966402" providerId="AD" clId="Web-{B26E8BFD-0071-445A-070D-FD392BC6DCE4}" dt="2024-11-28T22:09:20.358" v="277" actId="20577"/>
          <ac:spMkLst>
            <pc:docMk/>
            <pc:sldMk cId="2628818754" sldId="342"/>
            <ac:spMk id="6" creationId="{292A9894-49CA-0572-9910-4DE6CB5C2EAB}"/>
          </ac:spMkLst>
        </pc:spChg>
        <pc:spChg chg="add del">
          <ac:chgData name="Michele Linardi" userId="S::michele.linardi@cyu.fr::212745de-6f4c-463e-b919-dbfcfc966402" providerId="AD" clId="Web-{B26E8BFD-0071-445A-070D-FD392BC6DCE4}" dt="2024-11-28T22:06:46.226" v="245"/>
          <ac:spMkLst>
            <pc:docMk/>
            <pc:sldMk cId="2628818754" sldId="342"/>
            <ac:spMk id="11" creationId="{5DCB5928-DC7D-4612-9922-441966E15627}"/>
          </ac:spMkLst>
        </pc:spChg>
        <pc:spChg chg="add del">
          <ac:chgData name="Michele Linardi" userId="S::michele.linardi@cyu.fr::212745de-6f4c-463e-b919-dbfcfc966402" providerId="AD" clId="Web-{B26E8BFD-0071-445A-070D-FD392BC6DCE4}" dt="2024-11-28T22:06:46.226" v="245"/>
          <ac:spMkLst>
            <pc:docMk/>
            <pc:sldMk cId="2628818754" sldId="342"/>
            <ac:spMk id="13" creationId="{682C1161-1736-45EC-99B7-33F3CAE9D517}"/>
          </ac:spMkLst>
        </pc:spChg>
        <pc:spChg chg="add del">
          <ac:chgData name="Michele Linardi" userId="S::michele.linardi@cyu.fr::212745de-6f4c-463e-b919-dbfcfc966402" providerId="AD" clId="Web-{B26E8BFD-0071-445A-070D-FD392BC6DCE4}" dt="2024-11-28T22:06:46.226" v="245"/>
          <ac:spMkLst>
            <pc:docMk/>
            <pc:sldMk cId="2628818754" sldId="342"/>
            <ac:spMk id="15" creationId="{84D4DDB8-B68F-45B0-9F62-C4279996F672}"/>
          </ac:spMkLst>
        </pc:spChg>
        <pc:spChg chg="add del">
          <ac:chgData name="Michele Linardi" userId="S::michele.linardi@cyu.fr::212745de-6f4c-463e-b919-dbfcfc966402" providerId="AD" clId="Web-{B26E8BFD-0071-445A-070D-FD392BC6DCE4}" dt="2024-11-28T22:06:46.226" v="245"/>
          <ac:spMkLst>
            <pc:docMk/>
            <pc:sldMk cId="2628818754" sldId="342"/>
            <ac:spMk id="17" creationId="{AF2F604E-43BE-4DC3-B983-E071523364F8}"/>
          </ac:spMkLst>
        </pc:spChg>
        <pc:spChg chg="add del">
          <ac:chgData name="Michele Linardi" userId="S::michele.linardi@cyu.fr::212745de-6f4c-463e-b919-dbfcfc966402" providerId="AD" clId="Web-{B26E8BFD-0071-445A-070D-FD392BC6DCE4}" dt="2024-11-28T22:06:46.226" v="245"/>
          <ac:spMkLst>
            <pc:docMk/>
            <pc:sldMk cId="2628818754" sldId="342"/>
            <ac:spMk id="19" creationId="{08C9B587-E65E-4B52-B37C-ABEBB6E87928}"/>
          </ac:spMkLst>
        </pc:spChg>
        <pc:picChg chg="add mod modCrop">
          <ac:chgData name="Michele Linardi" userId="S::michele.linardi@cyu.fr::212745de-6f4c-463e-b919-dbfcfc966402" providerId="AD" clId="Web-{B26E8BFD-0071-445A-070D-FD392BC6DCE4}" dt="2024-11-28T22:08:48.872" v="265"/>
          <ac:picMkLst>
            <pc:docMk/>
            <pc:sldMk cId="2628818754" sldId="342"/>
            <ac:picMk id="3" creationId="{45DE4B3B-D757-5E8B-BEE3-8E33BA6CEAB5}"/>
          </ac:picMkLst>
        </pc:picChg>
        <pc:picChg chg="add del">
          <ac:chgData name="Michele Linardi" userId="S::michele.linardi@cyu.fr::212745de-6f4c-463e-b919-dbfcfc966402" providerId="AD" clId="Web-{B26E8BFD-0071-445A-070D-FD392BC6DCE4}" dt="2024-11-28T22:09:01.388" v="267"/>
          <ac:picMkLst>
            <pc:docMk/>
            <pc:sldMk cId="2628818754" sldId="342"/>
            <ac:picMk id="4" creationId="{38637E63-F1BA-2C97-30CE-574B871DDE51}"/>
          </ac:picMkLst>
        </pc:picChg>
        <pc:picChg chg="del">
          <ac:chgData name="Michele Linardi" userId="S::michele.linardi@cyu.fr::212745de-6f4c-463e-b919-dbfcfc966402" providerId="AD" clId="Web-{B26E8BFD-0071-445A-070D-FD392BC6DCE4}" dt="2024-11-28T22:05:28.411" v="234"/>
          <ac:picMkLst>
            <pc:docMk/>
            <pc:sldMk cId="2628818754" sldId="342"/>
            <ac:picMk id="5" creationId="{CD5DCF1E-92E8-112D-F8AC-A3E6D8628176}"/>
          </ac:picMkLst>
        </pc:picChg>
      </pc:sldChg>
      <pc:sldChg chg="addSp delSp modSp new">
        <pc:chgData name="Michele Linardi" userId="S::michele.linardi@cyu.fr::212745de-6f4c-463e-b919-dbfcfc966402" providerId="AD" clId="Web-{B26E8BFD-0071-445A-070D-FD392BC6DCE4}" dt="2024-11-28T22:12:42.077" v="321" actId="20577"/>
        <pc:sldMkLst>
          <pc:docMk/>
          <pc:sldMk cId="1572801627" sldId="343"/>
        </pc:sldMkLst>
        <pc:spChg chg="del mod">
          <ac:chgData name="Michele Linardi" userId="S::michele.linardi@cyu.fr::212745de-6f4c-463e-b919-dbfcfc966402" providerId="AD" clId="Web-{B26E8BFD-0071-445A-070D-FD392BC6DCE4}" dt="2024-11-28T22:04:37.487" v="211"/>
          <ac:spMkLst>
            <pc:docMk/>
            <pc:sldMk cId="1572801627" sldId="343"/>
            <ac:spMk id="2" creationId="{12D0C1DA-93F6-1CF8-CEA4-FAC013CC8700}"/>
          </ac:spMkLst>
        </pc:spChg>
        <pc:spChg chg="mod">
          <ac:chgData name="Michele Linardi" userId="S::michele.linardi@cyu.fr::212745de-6f4c-463e-b919-dbfcfc966402" providerId="AD" clId="Web-{B26E8BFD-0071-445A-070D-FD392BC6DCE4}" dt="2024-11-28T22:05:21.207" v="233" actId="20577"/>
          <ac:spMkLst>
            <pc:docMk/>
            <pc:sldMk cId="1572801627" sldId="343"/>
            <ac:spMk id="3" creationId="{2C3D8198-D6CA-C8FF-68D3-00F5B769682B}"/>
          </ac:spMkLst>
        </pc:spChg>
        <pc:spChg chg="add mod">
          <ac:chgData name="Michele Linardi" userId="S::michele.linardi@cyu.fr::212745de-6f4c-463e-b919-dbfcfc966402" providerId="AD" clId="Web-{B26E8BFD-0071-445A-070D-FD392BC6DCE4}" dt="2024-11-28T22:12:42.077" v="321" actId="20577"/>
          <ac:spMkLst>
            <pc:docMk/>
            <pc:sldMk cId="1572801627" sldId="343"/>
            <ac:spMk id="5" creationId="{B06724DD-F1B2-A03C-1824-6FB798E4613E}"/>
          </ac:spMkLst>
        </pc:spChg>
      </pc:sldChg>
      <pc:sldChg chg="modSp add replId">
        <pc:chgData name="Michele Linardi" userId="S::michele.linardi@cyu.fr::212745de-6f4c-463e-b919-dbfcfc966402" providerId="AD" clId="Web-{B26E8BFD-0071-445A-070D-FD392BC6DCE4}" dt="2024-11-28T22:13:04.249" v="330" actId="20577"/>
        <pc:sldMkLst>
          <pc:docMk/>
          <pc:sldMk cId="3493601011" sldId="344"/>
        </pc:sldMkLst>
        <pc:spChg chg="mod">
          <ac:chgData name="Michele Linardi" userId="S::michele.linardi@cyu.fr::212745de-6f4c-463e-b919-dbfcfc966402" providerId="AD" clId="Web-{B26E8BFD-0071-445A-070D-FD392BC6DCE4}" dt="2024-11-28T22:13:04.249" v="330" actId="20577"/>
          <ac:spMkLst>
            <pc:docMk/>
            <pc:sldMk cId="3493601011" sldId="344"/>
            <ac:spMk id="2" creationId="{A107F19B-9E7B-4A00-8FC4-881815B4109C}"/>
          </ac:spMkLst>
        </pc:spChg>
        <pc:spChg chg="mod">
          <ac:chgData name="Michele Linardi" userId="S::michele.linardi@cyu.fr::212745de-6f4c-463e-b919-dbfcfc966402" providerId="AD" clId="Web-{B26E8BFD-0071-445A-070D-FD392BC6DCE4}" dt="2024-11-28T22:09:35.874" v="280" actId="20577"/>
          <ac:spMkLst>
            <pc:docMk/>
            <pc:sldMk cId="3493601011" sldId="344"/>
            <ac:spMk id="6" creationId="{292A9894-49CA-0572-9910-4DE6CB5C2EAB}"/>
          </ac:spMkLst>
        </pc:spChg>
        <pc:picChg chg="mod modCrop">
          <ac:chgData name="Michele Linardi" userId="S::michele.linardi@cyu.fr::212745de-6f4c-463e-b919-dbfcfc966402" providerId="AD" clId="Web-{B26E8BFD-0071-445A-070D-FD392BC6DCE4}" dt="2024-11-28T22:10:06.711" v="282"/>
          <ac:picMkLst>
            <pc:docMk/>
            <pc:sldMk cId="3493601011" sldId="344"/>
            <ac:picMk id="3" creationId="{45DE4B3B-D757-5E8B-BEE3-8E33BA6CEAB5}"/>
          </ac:picMkLst>
        </pc:picChg>
      </pc:sldChg>
      <pc:sldChg chg="addSp modSp add replId">
        <pc:chgData name="Michele Linardi" userId="S::michele.linardi@cyu.fr::212745de-6f4c-463e-b919-dbfcfc966402" providerId="AD" clId="Web-{B26E8BFD-0071-445A-070D-FD392BC6DCE4}" dt="2024-11-28T22:13:09.062" v="331" actId="20577"/>
        <pc:sldMkLst>
          <pc:docMk/>
          <pc:sldMk cId="1403237583" sldId="345"/>
        </pc:sldMkLst>
        <pc:spChg chg="mod">
          <ac:chgData name="Michele Linardi" userId="S::michele.linardi@cyu.fr::212745de-6f4c-463e-b919-dbfcfc966402" providerId="AD" clId="Web-{B26E8BFD-0071-445A-070D-FD392BC6DCE4}" dt="2024-11-28T22:13:09.062" v="331" actId="20577"/>
          <ac:spMkLst>
            <pc:docMk/>
            <pc:sldMk cId="1403237583" sldId="345"/>
            <ac:spMk id="2" creationId="{A107F19B-9E7B-4A00-8FC4-881815B4109C}"/>
          </ac:spMkLst>
        </pc:spChg>
        <pc:spChg chg="add mod">
          <ac:chgData name="Michele Linardi" userId="S::michele.linardi@cyu.fr::212745de-6f4c-463e-b919-dbfcfc966402" providerId="AD" clId="Web-{B26E8BFD-0071-445A-070D-FD392BC6DCE4}" dt="2024-11-28T22:12:21.888" v="320" actId="14100"/>
          <ac:spMkLst>
            <pc:docMk/>
            <pc:sldMk cId="1403237583" sldId="345"/>
            <ac:spMk id="5" creationId="{053D24D8-BC5D-40A8-0D4B-643BC2972169}"/>
          </ac:spMkLst>
        </pc:spChg>
        <pc:spChg chg="mod">
          <ac:chgData name="Michele Linardi" userId="S::michele.linardi@cyu.fr::212745de-6f4c-463e-b919-dbfcfc966402" providerId="AD" clId="Web-{B26E8BFD-0071-445A-070D-FD392BC6DCE4}" dt="2024-11-28T22:10:58.760" v="306" actId="20577"/>
          <ac:spMkLst>
            <pc:docMk/>
            <pc:sldMk cId="1403237583" sldId="345"/>
            <ac:spMk id="6" creationId="{292A9894-49CA-0572-9910-4DE6CB5C2EAB}"/>
          </ac:spMkLst>
        </pc:spChg>
        <pc:picChg chg="mod modCrop">
          <ac:chgData name="Michele Linardi" userId="S::michele.linardi@cyu.fr::212745de-6f4c-463e-b919-dbfcfc966402" providerId="AD" clId="Web-{B26E8BFD-0071-445A-070D-FD392BC6DCE4}" dt="2024-11-28T22:11:37.559" v="308"/>
          <ac:picMkLst>
            <pc:docMk/>
            <pc:sldMk cId="1403237583" sldId="345"/>
            <ac:picMk id="3" creationId="{45DE4B3B-D757-5E8B-BEE3-8E33BA6CEAB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06D79-6DE7-4C53-AB31-4E99C87DA875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E64D2-F474-48F5-8412-1469BD0D2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51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1E0DD-A6B9-3A68-0B76-DD8CF3482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FC38B1-E404-40C3-069D-5AB8A95FF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57185A-B0E9-0F68-1EB8-A8A16CA5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CF8545-1E05-0E3B-399C-9A7BF62D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926E99-4DE0-7BAB-3CD9-6EF0984B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44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E0CC1-574C-E989-96AD-97DFE922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2949BA-B07A-524C-8C34-7E403DFC0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7F93CF-34F4-7D07-DBCD-0D4EB361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49B0BF-A9E6-70B5-7F63-F9EF86E6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40FDE6-9068-BDB3-A04C-F6660BF6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17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03E3FC1-09DD-2D50-B779-8A410661F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CDFFED-EFA2-A58A-DB4A-4420F5566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76B3E7-4587-E32A-2DA8-78B5589C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41C96D-5618-1437-DE18-DAE1CB51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1CBCCE-809E-6402-21E6-8244E4F2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04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200A2-9D31-9E0F-18CA-DE8B9D70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73B78B-669B-B2DF-BF2D-D310D36A8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70F650-3341-7F4C-6616-477DBBBE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148249-C107-0A49-BB16-7B525E1A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123D91-FB14-5A5F-4E74-67AD4FB6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1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D7E7A-BCC2-A18B-43C1-0325ADA6F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31244D-527C-D72D-9F79-E3E0A1AED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5FA911-6241-0869-946B-DE1F8CFA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BED6B3-7CB7-87A1-3533-DC2AD1FD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74D55A-5493-5219-F219-9A8CFD6D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00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2D2FD-A901-FC67-FD45-6F9852E3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2F748A-9746-EC5F-ECAF-A960DC07E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296D65-BE47-0FDF-2FB5-5497ADC2E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C2128D-AC84-3D7F-3DE2-D98EF952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45A26-692E-2696-E5B1-9926FA00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282FE0-5759-6EF1-8E39-0ABB05BE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32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C0436-5364-2CD6-B5ED-2B0EF4C0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CAA092-53DD-185E-3DAA-97DA18C69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EA427E-6C63-97BE-B675-FA2287EB8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DC0703-A1FE-4464-65D1-3E2D0E80B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B9353B8-D0FF-9045-199B-697CD2FEF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C5BF7A-5DDE-032C-C549-80BCAA1C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16C7015-F342-917E-9970-1D78038C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D86060-EDDA-50D1-8E18-1F6BC2BE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78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6DB4AB-EA3D-F3FE-4A0E-23565067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58D223-F4FC-2E6F-848D-A00F8CB7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785F-F270-C0C1-2DC5-C11D49BA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E0C0BB-0DEE-8F22-15D6-CA1A4E37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44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CE90ED-E207-94AA-6B9E-3CF09E1A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1F771F-233B-9801-A048-CA7B87B3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704737-9E6D-49DC-6C92-DEC29CF1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36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63AFA-0F55-22C9-8B57-C5E4ADB7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9A80BF-3560-21A1-6C11-D7FB11AAD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9BAD15-9EEA-0547-6557-144CB1470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48CB58-5401-FC1B-740F-BB343931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5C9B47-8646-DD4B-876B-19DA31CC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70F3F2-293B-A512-F40B-78866E1C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20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FFB5B-0849-7A1D-2F37-5E98C9D4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632DDD-5C24-0A2A-C6C2-32D12F7D3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8CF257-6AC6-0F94-1593-2F1E9746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4CBF5B-A1DD-8CA5-8303-70D5269F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D5B8FD-6A3C-4C27-C80B-CCD8BE2C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49C43A-F172-7FFA-4F44-6986E626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38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57E88A-353B-0CDD-7738-B7BAA3553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1E50AD-FA9B-84A1-5B6E-B66D4F034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F17551-9A54-EE94-8AE2-3C18AF48D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60ABF-C9B9-4A5C-8323-05431DEF7DBB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2F2292-B617-D68C-17AD-CEC39A407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B5EF34-5733-D827-B2CF-B71946B56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23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ichele.linardi@orange.f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rget/matrixprofile-ts/tree/master" TargetMode="External"/><Relationship Id="rId2" Type="http://schemas.openxmlformats.org/officeDocument/2006/relationships/hyperlink" Target="https://github.com/target/matrixprofile-ts/blob/master/docs/examples/Motif%20Discovery.ipyn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tumpy.readthedocs.io/en/latest/Tutorial_The_Matrix_Profile.html" TargetMode="External"/><Relationship Id="rId2" Type="http://schemas.openxmlformats.org/officeDocument/2006/relationships/hyperlink" Target="http://www.cs.ucr.edu/~eamonn/MatrixProfil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trix-profile-foundation" TargetMode="External"/><Relationship Id="rId4" Type="http://schemas.openxmlformats.org/officeDocument/2006/relationships/hyperlink" Target="https://ieeexplore.ieee.org/document/783799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Graphic 6" descr="Chronomètre">
            <a:extLst>
              <a:ext uri="{FF2B5EF4-FFF2-40B4-BE49-F238E27FC236}">
                <a16:creationId xmlns:a16="http://schemas.microsoft.com/office/drawing/2014/main" id="{8A7AADC3-AACE-0D77-3CE8-4AFEE0141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239" y="1541270"/>
            <a:ext cx="3775459" cy="3775459"/>
          </a:xfrm>
          <a:prstGeom prst="rect">
            <a:avLst/>
          </a:prstGeom>
        </p:spPr>
      </p:pic>
      <p:sp>
        <p:nvSpPr>
          <p:cNvPr id="87" name="Freeform: Shape 72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8" name="Right Triangle 7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030377-3417-A116-4396-26BEEB10A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1" y="962526"/>
            <a:ext cx="5384800" cy="3210689"/>
          </a:xfrm>
        </p:spPr>
        <p:txBody>
          <a:bodyPr anchor="b">
            <a:normAutofit/>
          </a:bodyPr>
          <a:lstStyle/>
          <a:p>
            <a:pPr algn="l"/>
            <a:r>
              <a:rPr lang="fr-FR" sz="7200" dirty="0"/>
              <a:t>Time </a:t>
            </a:r>
            <a:r>
              <a:rPr lang="fr-FR" sz="7200" dirty="0" err="1"/>
              <a:t>Series</a:t>
            </a:r>
            <a:r>
              <a:rPr lang="fr-FR" sz="7200" dirty="0"/>
              <a:t> Management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F7C829-9622-F602-4A4D-89E5B2AB6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6068" y="4269462"/>
            <a:ext cx="4528653" cy="1095017"/>
          </a:xfrm>
        </p:spPr>
        <p:txBody>
          <a:bodyPr anchor="t">
            <a:noAutofit/>
          </a:bodyPr>
          <a:lstStyle/>
          <a:p>
            <a:pPr algn="l"/>
            <a:r>
              <a:rPr lang="fr-FR" sz="2000" dirty="0"/>
              <a:t>Michele Linardi </a:t>
            </a:r>
            <a:r>
              <a:rPr lang="fr-FR" sz="2000" dirty="0" err="1"/>
              <a:t>Ph.D</a:t>
            </a:r>
            <a:r>
              <a:rPr lang="fr-FR" sz="2000" dirty="0"/>
              <a:t>.</a:t>
            </a:r>
          </a:p>
          <a:p>
            <a:pPr algn="l"/>
            <a:endParaRPr lang="fr-FR" sz="2000" dirty="0"/>
          </a:p>
          <a:p>
            <a:pPr algn="l"/>
            <a:r>
              <a:rPr lang="fr-FR" sz="2000" dirty="0">
                <a:hlinkClick r:id="rId4"/>
              </a:rPr>
              <a:t>michele.linardi@orange.fr</a:t>
            </a:r>
            <a:endParaRPr lang="fr-FR" sz="2000" dirty="0"/>
          </a:p>
          <a:p>
            <a:pPr algn="l"/>
            <a:endParaRPr lang="fr-FR" sz="2000" dirty="0"/>
          </a:p>
          <a:p>
            <a:pPr algn="l"/>
            <a:br>
              <a:rPr lang="fr-FR" sz="2000" dirty="0"/>
            </a:b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48046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7F19B-9E7B-4A00-8FC4-881815B4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Correlation</a:t>
            </a:r>
            <a:r>
              <a:rPr lang="fr-FR" dirty="0"/>
              <a:t> – </a:t>
            </a:r>
            <a:r>
              <a:rPr lang="fr-FR" dirty="0" err="1"/>
              <a:t>Euclidean</a:t>
            </a:r>
            <a:r>
              <a:rPr lang="fr-FR" dirty="0"/>
              <a:t> Distance </a:t>
            </a:r>
            <a:r>
              <a:rPr lang="fr-FR" dirty="0" err="1"/>
              <a:t>relationship</a:t>
            </a:r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833D7FF-FE14-4F62-AF04-A2742F606A0B}"/>
              </a:ext>
            </a:extLst>
          </p:cNvPr>
          <p:cNvGrpSpPr/>
          <p:nvPr/>
        </p:nvGrpSpPr>
        <p:grpSpPr>
          <a:xfrm>
            <a:off x="1381365" y="2125361"/>
            <a:ext cx="9972435" cy="4367513"/>
            <a:chOff x="1381365" y="2125361"/>
            <a:chExt cx="9972435" cy="4367513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87FE0239-8A4D-4FB4-83E0-E360974DB1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777"/>
            <a:stretch/>
          </p:blipFill>
          <p:spPr>
            <a:xfrm>
              <a:off x="1381365" y="2125361"/>
              <a:ext cx="9972435" cy="436751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C79406A-DA68-47D2-A48F-93959B1B0800}"/>
                </a:ext>
              </a:extLst>
            </p:cNvPr>
            <p:cNvSpPr/>
            <p:nvPr/>
          </p:nvSpPr>
          <p:spPr>
            <a:xfrm>
              <a:off x="6985686" y="5923005"/>
              <a:ext cx="2438400" cy="494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C8C08E6-9AF3-4CEB-85A0-2B13F8E4E7FA}"/>
              </a:ext>
            </a:extLst>
          </p:cNvPr>
          <p:cNvCxnSpPr/>
          <p:nvPr/>
        </p:nvCxnSpPr>
        <p:spPr>
          <a:xfrm>
            <a:off x="2586182" y="2244436"/>
            <a:ext cx="618836" cy="212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BF827093-0876-45DB-81C3-781D1120EB14}"/>
              </a:ext>
            </a:extLst>
          </p:cNvPr>
          <p:cNvSpPr txBox="1"/>
          <p:nvPr/>
        </p:nvSpPr>
        <p:spPr>
          <a:xfrm>
            <a:off x="1001093" y="1602723"/>
            <a:ext cx="3327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Z-</a:t>
            </a:r>
            <a:r>
              <a:rPr lang="fr-FR" dirty="0" err="1"/>
              <a:t>normalized</a:t>
            </a:r>
            <a:r>
              <a:rPr lang="fr-FR" dirty="0"/>
              <a:t> </a:t>
            </a:r>
            <a:r>
              <a:rPr lang="fr-FR" dirty="0" err="1"/>
              <a:t>Euclideand</a:t>
            </a:r>
            <a:r>
              <a:rPr lang="fr-FR" dirty="0"/>
              <a:t> distance</a:t>
            </a:r>
          </a:p>
          <a:p>
            <a:r>
              <a:rPr lang="fr-FR" dirty="0">
                <a:latin typeface="Script MT Bold" panose="03040602040607080904" pitchFamily="66" charset="0"/>
              </a:rPr>
              <a:t>m</a:t>
            </a:r>
            <a:r>
              <a:rPr lang="fr-FR" dirty="0"/>
              <a:t> := </a:t>
            </a:r>
            <a:r>
              <a:rPr lang="fr-FR" dirty="0" err="1"/>
              <a:t>number</a:t>
            </a:r>
            <a:r>
              <a:rPr lang="fr-FR" dirty="0"/>
              <a:t> of data points</a:t>
            </a:r>
          </a:p>
        </p:txBody>
      </p:sp>
    </p:spTree>
    <p:extLst>
      <p:ext uri="{BB962C8B-B14F-4D97-AF65-F5344CB8AC3E}">
        <p14:creationId xmlns:p14="http://schemas.microsoft.com/office/powerpoint/2010/main" val="1556156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35050-4563-BC90-7640-CA6132C8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err="1">
                <a:ea typeface="Calibri Light"/>
                <a:cs typeface="Calibri Light"/>
              </a:rPr>
              <a:t>Mueen’s</a:t>
            </a:r>
            <a:r>
              <a:rPr lang="fr-FR" sz="4000" dirty="0">
                <a:ea typeface="Calibri Light"/>
                <a:cs typeface="Calibri Light"/>
              </a:rPr>
              <a:t> </a:t>
            </a:r>
            <a:r>
              <a:rPr lang="fr-FR" sz="4000" err="1">
                <a:ea typeface="Calibri Light"/>
                <a:cs typeface="Calibri Light"/>
              </a:rPr>
              <a:t>Algorithm</a:t>
            </a:r>
            <a:r>
              <a:rPr lang="fr-FR" sz="4000" dirty="0">
                <a:ea typeface="Calibri Light"/>
                <a:cs typeface="Calibri Light"/>
              </a:rPr>
              <a:t> for </a:t>
            </a:r>
            <a:r>
              <a:rPr lang="fr-FR" sz="4000" err="1">
                <a:ea typeface="Calibri Light"/>
                <a:cs typeface="Calibri Light"/>
              </a:rPr>
              <a:t>Similarity</a:t>
            </a:r>
            <a:r>
              <a:rPr lang="fr-FR" sz="4000" dirty="0">
                <a:ea typeface="Calibri Light"/>
                <a:cs typeface="Calibri Light"/>
              </a:rPr>
              <a:t> </a:t>
            </a:r>
            <a:r>
              <a:rPr lang="fr-FR" sz="4000" err="1">
                <a:ea typeface="Calibri Light"/>
                <a:cs typeface="Calibri Light"/>
              </a:rPr>
              <a:t>Search</a:t>
            </a:r>
            <a:r>
              <a:rPr lang="fr-FR" sz="4000" dirty="0">
                <a:ea typeface="Calibri Light"/>
                <a:cs typeface="Calibri Light"/>
              </a:rPr>
              <a:t> (MASS) </a:t>
            </a: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29D0D3-1A63-8385-FCD0-B22D7BFDE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 dirty="0">
                <a:ea typeface="Calibri"/>
                <a:cs typeface="Calibri"/>
              </a:rPr>
              <a:t>MASS uses a convolution </a:t>
            </a:r>
            <a:r>
              <a:rPr lang="fr-FR" sz="2400" dirty="0" err="1">
                <a:ea typeface="Calibri"/>
                <a:cs typeface="Calibri"/>
              </a:rPr>
              <a:t>based</a:t>
            </a:r>
            <a:r>
              <a:rPr lang="fr-FR" sz="2400" dirty="0">
                <a:ea typeface="Calibri"/>
                <a:cs typeface="Calibri"/>
              </a:rPr>
              <a:t> </a:t>
            </a:r>
            <a:r>
              <a:rPr lang="fr-FR" sz="2400" dirty="0" err="1">
                <a:ea typeface="Calibri"/>
                <a:cs typeface="Calibri"/>
              </a:rPr>
              <a:t>method</a:t>
            </a:r>
            <a:r>
              <a:rPr lang="fr-FR" sz="2400" dirty="0">
                <a:ea typeface="Calibri"/>
                <a:cs typeface="Calibri"/>
              </a:rPr>
              <a:t> to </a:t>
            </a:r>
            <a:r>
              <a:rPr lang="fr-FR" sz="2400" dirty="0" err="1">
                <a:ea typeface="Calibri"/>
                <a:cs typeface="Calibri"/>
              </a:rPr>
              <a:t>calculate</a:t>
            </a:r>
            <a:r>
              <a:rPr lang="fr-FR" sz="2400" dirty="0">
                <a:ea typeface="Calibri"/>
                <a:cs typeface="Calibri"/>
              </a:rPr>
              <a:t> </a:t>
            </a:r>
            <a:r>
              <a:rPr lang="fr-FR" sz="2400" dirty="0" err="1">
                <a:ea typeface="Calibri"/>
                <a:cs typeface="Calibri"/>
              </a:rPr>
              <a:t>sliding</a:t>
            </a:r>
            <a:r>
              <a:rPr lang="fr-FR" sz="2400" dirty="0">
                <a:ea typeface="Calibri"/>
                <a:cs typeface="Calibri"/>
              </a:rPr>
              <a:t> dot </a:t>
            </a:r>
            <a:r>
              <a:rPr lang="fr-FR" sz="2400" dirty="0" err="1">
                <a:ea typeface="Calibri"/>
                <a:cs typeface="Calibri"/>
              </a:rPr>
              <a:t>products</a:t>
            </a:r>
            <a:r>
              <a:rPr lang="fr-FR" sz="2400" dirty="0">
                <a:ea typeface="Calibri"/>
                <a:cs typeface="Calibri"/>
              </a:rPr>
              <a:t> in</a:t>
            </a:r>
            <a:r>
              <a:rPr lang="fr-FR" sz="2400" dirty="0">
                <a:solidFill>
                  <a:srgbClr val="000000"/>
                </a:solidFill>
                <a:ea typeface="Calibri"/>
                <a:cs typeface="Calibri"/>
              </a:rPr>
              <a:t> </a:t>
            </a:r>
            <a:br>
              <a:rPr lang="fr-FR" sz="2400" dirty="0">
                <a:solidFill>
                  <a:srgbClr val="000000"/>
                </a:solidFill>
                <a:ea typeface="Calibri"/>
                <a:cs typeface="Calibri"/>
              </a:rPr>
            </a:br>
            <a:r>
              <a:rPr lang="fr-FR" sz="2400" dirty="0">
                <a:solidFill>
                  <a:srgbClr val="FF0000"/>
                </a:solidFill>
                <a:ea typeface="Calibri"/>
                <a:cs typeface="Calibri"/>
              </a:rPr>
              <a:t>𝑂(𝑛 log 𝑛)</a:t>
            </a:r>
            <a:endParaRPr lang="fr-FR" sz="2400" dirty="0">
              <a:ea typeface="Calibri"/>
              <a:cs typeface="Calibri"/>
            </a:endParaRPr>
          </a:p>
          <a:p>
            <a:r>
              <a:rPr lang="fr-FR" sz="2400" dirty="0">
                <a:ea typeface="Calibri"/>
                <a:cs typeface="Calibri"/>
              </a:rPr>
              <a:t>Convolution: If x and y are </a:t>
            </a:r>
            <a:r>
              <a:rPr lang="fr-FR" sz="2400" err="1">
                <a:ea typeface="Calibri"/>
                <a:cs typeface="Calibri"/>
              </a:rPr>
              <a:t>vectors</a:t>
            </a:r>
            <a:r>
              <a:rPr lang="fr-FR" sz="2400" dirty="0">
                <a:ea typeface="Calibri"/>
                <a:cs typeface="Calibri"/>
              </a:rPr>
              <a:t> of polynomial coefficients, </a:t>
            </a:r>
            <a:r>
              <a:rPr lang="fr-FR" sz="2400" err="1">
                <a:ea typeface="Calibri"/>
                <a:cs typeface="Calibri"/>
              </a:rPr>
              <a:t>convolving</a:t>
            </a:r>
            <a:r>
              <a:rPr lang="fr-FR" sz="2400" dirty="0">
                <a:ea typeface="Calibri"/>
                <a:cs typeface="Calibri"/>
              </a:rPr>
              <a:t> </a:t>
            </a:r>
            <a:r>
              <a:rPr lang="fr-FR" sz="2400" err="1">
                <a:ea typeface="Calibri"/>
                <a:cs typeface="Calibri"/>
              </a:rPr>
              <a:t>them</a:t>
            </a:r>
            <a:r>
              <a:rPr lang="fr-FR" sz="2400" dirty="0">
                <a:ea typeface="Calibri"/>
                <a:cs typeface="Calibri"/>
              </a:rPr>
              <a:t> </a:t>
            </a:r>
            <a:r>
              <a:rPr lang="fr-FR" sz="2400" err="1">
                <a:ea typeface="Calibri"/>
                <a:cs typeface="Calibri"/>
              </a:rPr>
              <a:t>is</a:t>
            </a:r>
            <a:r>
              <a:rPr lang="fr-FR" sz="2400" dirty="0">
                <a:ea typeface="Calibri"/>
                <a:cs typeface="Calibri"/>
              </a:rPr>
              <a:t> </a:t>
            </a:r>
            <a:r>
              <a:rPr lang="fr-FR" sz="2400" err="1">
                <a:ea typeface="Calibri"/>
                <a:cs typeface="Calibri"/>
              </a:rPr>
              <a:t>equivalent</a:t>
            </a:r>
            <a:r>
              <a:rPr lang="fr-FR" sz="2400" dirty="0">
                <a:ea typeface="Calibri"/>
                <a:cs typeface="Calibri"/>
              </a:rPr>
              <a:t> to </a:t>
            </a:r>
            <a:r>
              <a:rPr lang="fr-FR" sz="2400" err="1">
                <a:ea typeface="Calibri"/>
                <a:cs typeface="Calibri"/>
              </a:rPr>
              <a:t>multiplying</a:t>
            </a:r>
            <a:r>
              <a:rPr lang="fr-FR" sz="2400" dirty="0">
                <a:ea typeface="Calibri"/>
                <a:cs typeface="Calibri"/>
              </a:rPr>
              <a:t> the </a:t>
            </a:r>
            <a:r>
              <a:rPr lang="fr-FR" sz="2400" err="1">
                <a:ea typeface="Calibri"/>
                <a:cs typeface="Calibri"/>
              </a:rPr>
              <a:t>two</a:t>
            </a:r>
            <a:r>
              <a:rPr lang="fr-FR" sz="2400" dirty="0">
                <a:ea typeface="Calibri"/>
                <a:cs typeface="Calibri"/>
              </a:rPr>
              <a:t> </a:t>
            </a:r>
            <a:r>
              <a:rPr lang="fr-FR" sz="2400" err="1">
                <a:ea typeface="Calibri"/>
                <a:cs typeface="Calibri"/>
              </a:rPr>
              <a:t>polynomials</a:t>
            </a:r>
            <a:r>
              <a:rPr lang="fr-FR" sz="2400" dirty="0">
                <a:ea typeface="Calibri"/>
                <a:cs typeface="Calibri"/>
              </a:rPr>
              <a:t>. </a:t>
            </a:r>
          </a:p>
          <a:p>
            <a:r>
              <a:rPr lang="fr-FR" sz="2400" dirty="0" err="1">
                <a:ea typeface="Calibri"/>
                <a:cs typeface="Calibri"/>
              </a:rPr>
              <a:t>We</a:t>
            </a:r>
            <a:r>
              <a:rPr lang="fr-FR" sz="2400" dirty="0">
                <a:ea typeface="Calibri"/>
                <a:cs typeface="Calibri"/>
              </a:rPr>
              <a:t> can use convolution to </a:t>
            </a:r>
            <a:r>
              <a:rPr lang="fr-FR" sz="2400" dirty="0" err="1">
                <a:ea typeface="Calibri"/>
                <a:cs typeface="Calibri"/>
              </a:rPr>
              <a:t>compute</a:t>
            </a:r>
            <a:r>
              <a:rPr lang="fr-FR" sz="2400" dirty="0">
                <a:ea typeface="Calibri"/>
                <a:cs typeface="Calibri"/>
              </a:rPr>
              <a:t> all of the </a:t>
            </a:r>
            <a:r>
              <a:rPr lang="fr-FR" sz="2400" dirty="0" err="1">
                <a:ea typeface="Calibri"/>
                <a:cs typeface="Calibri"/>
              </a:rPr>
              <a:t>sliding</a:t>
            </a:r>
            <a:r>
              <a:rPr lang="fr-FR" sz="2400" dirty="0">
                <a:ea typeface="Calibri"/>
                <a:cs typeface="Calibri"/>
              </a:rPr>
              <a:t> dot </a:t>
            </a:r>
            <a:r>
              <a:rPr lang="fr-FR" sz="2400" dirty="0" err="1">
                <a:ea typeface="Calibri"/>
                <a:cs typeface="Calibri"/>
              </a:rPr>
              <a:t>products</a:t>
            </a:r>
            <a:r>
              <a:rPr lang="fr-FR" sz="2400" dirty="0">
                <a:ea typeface="Calibri"/>
                <a:cs typeface="Calibri"/>
              </a:rPr>
              <a:t> </a:t>
            </a:r>
            <a:r>
              <a:rPr lang="fr-FR" sz="2400" dirty="0" err="1">
                <a:ea typeface="Calibri"/>
                <a:cs typeface="Calibri"/>
              </a:rPr>
              <a:t>between</a:t>
            </a:r>
            <a:r>
              <a:rPr lang="fr-FR" sz="2400" dirty="0">
                <a:ea typeface="Calibri"/>
                <a:cs typeface="Calibri"/>
              </a:rPr>
              <a:t> the </a:t>
            </a:r>
            <a:r>
              <a:rPr lang="fr-FR" sz="2400" dirty="0" err="1">
                <a:ea typeface="Calibri"/>
                <a:cs typeface="Calibri"/>
              </a:rPr>
              <a:t>query</a:t>
            </a:r>
            <a:r>
              <a:rPr lang="fr-FR" sz="2400" dirty="0">
                <a:ea typeface="Calibri"/>
                <a:cs typeface="Calibri"/>
              </a:rPr>
              <a:t> and </a:t>
            </a:r>
            <a:r>
              <a:rPr lang="fr-FR" sz="2400" dirty="0" err="1">
                <a:ea typeface="Calibri"/>
                <a:cs typeface="Calibri"/>
              </a:rPr>
              <a:t>sliding</a:t>
            </a:r>
            <a:r>
              <a:rPr lang="fr-FR" sz="2400" dirty="0">
                <a:ea typeface="Calibri"/>
                <a:cs typeface="Calibri"/>
              </a:rPr>
              <a:t> </a:t>
            </a:r>
            <a:r>
              <a:rPr lang="fr-FR" sz="2400" dirty="0" err="1">
                <a:ea typeface="Calibri"/>
                <a:cs typeface="Calibri"/>
              </a:rPr>
              <a:t>windows</a:t>
            </a:r>
            <a:r>
              <a:rPr lang="fr-FR" sz="2400" dirty="0">
                <a:ea typeface="Calibri"/>
                <a:cs typeface="Calibri"/>
              </a:rPr>
              <a:t>.</a:t>
            </a:r>
          </a:p>
          <a:p>
            <a:r>
              <a:rPr lang="fr-FR" sz="2400" dirty="0">
                <a:ea typeface="+mn-lt"/>
                <a:cs typeface="+mn-lt"/>
              </a:rPr>
              <a:t>Convolution can </a:t>
            </a:r>
            <a:r>
              <a:rPr lang="fr-FR" sz="2400" err="1">
                <a:ea typeface="+mn-lt"/>
                <a:cs typeface="+mn-lt"/>
              </a:rPr>
              <a:t>be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err="1">
                <a:ea typeface="+mn-lt"/>
                <a:cs typeface="+mn-lt"/>
              </a:rPr>
              <a:t>computed</a:t>
            </a:r>
            <a:r>
              <a:rPr lang="fr-FR" sz="2400" dirty="0">
                <a:ea typeface="+mn-lt"/>
                <a:cs typeface="+mn-lt"/>
              </a:rPr>
              <a:t> in the </a:t>
            </a:r>
            <a:r>
              <a:rPr lang="fr-FR" sz="2400" err="1">
                <a:ea typeface="+mn-lt"/>
                <a:cs typeface="+mn-lt"/>
              </a:rPr>
              <a:t>frequency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err="1">
                <a:ea typeface="+mn-lt"/>
                <a:cs typeface="+mn-lt"/>
              </a:rPr>
              <a:t>domain</a:t>
            </a:r>
            <a:r>
              <a:rPr lang="fr-FR" sz="2400" dirty="0">
                <a:ea typeface="+mn-lt"/>
                <a:cs typeface="+mn-lt"/>
              </a:rPr>
              <a:t>, </a:t>
            </a:r>
            <a:r>
              <a:rPr lang="fr-FR" sz="2400" err="1">
                <a:ea typeface="+mn-lt"/>
                <a:cs typeface="+mn-lt"/>
              </a:rPr>
              <a:t>using</a:t>
            </a:r>
            <a:r>
              <a:rPr lang="fr-FR" sz="2400" dirty="0">
                <a:ea typeface="+mn-lt"/>
                <a:cs typeface="+mn-lt"/>
              </a:rPr>
              <a:t> the</a:t>
            </a:r>
            <a:r>
              <a:rPr lang="fr-FR" sz="2400" b="1" dirty="0">
                <a:ea typeface="+mn-lt"/>
                <a:cs typeface="+mn-lt"/>
              </a:rPr>
              <a:t> Fast Fourier </a:t>
            </a:r>
            <a:r>
              <a:rPr lang="fr-FR" sz="2400" b="1" err="1">
                <a:ea typeface="+mn-lt"/>
                <a:cs typeface="+mn-lt"/>
              </a:rPr>
              <a:t>Transform</a:t>
            </a:r>
            <a:r>
              <a:rPr lang="fr-FR" sz="2400" dirty="0">
                <a:ea typeface="+mn-lt"/>
                <a:cs typeface="+mn-lt"/>
              </a:rPr>
              <a:t>.</a:t>
            </a:r>
            <a:endParaRPr lang="fr-FR" sz="2400" dirty="0">
              <a:ea typeface="Calibri"/>
              <a:cs typeface="Calibri"/>
            </a:endParaRPr>
          </a:p>
        </p:txBody>
      </p:sp>
      <p:pic>
        <p:nvPicPr>
          <p:cNvPr id="4" name="Image 3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9AB40592-D239-E121-4D35-08BB0A9CB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4554538"/>
            <a:ext cx="6286500" cy="213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6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3D8198-D6CA-C8FF-68D3-00F5B7696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fr-FR" dirty="0">
                <a:ea typeface="+mn-lt"/>
                <a:cs typeface="+mn-lt"/>
              </a:rPr>
              <a:t> O(n</a:t>
            </a:r>
            <a:r>
              <a:rPr lang="fr-FR" baseline="30000" dirty="0">
                <a:ea typeface="+mn-lt"/>
                <a:cs typeface="+mn-lt"/>
              </a:rPr>
              <a:t>2</a:t>
            </a:r>
            <a:r>
              <a:rPr lang="fr-FR" dirty="0">
                <a:ea typeface="+mn-lt"/>
                <a:cs typeface="+mn-lt"/>
              </a:rPr>
              <a:t>) time, O(n) </a:t>
            </a:r>
            <a:r>
              <a:rPr lang="fr-FR" dirty="0" err="1">
                <a:ea typeface="+mn-lt"/>
                <a:cs typeface="+mn-lt"/>
              </a:rPr>
              <a:t>space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algorithm</a:t>
            </a:r>
            <a:r>
              <a:rPr lang="fr-FR" dirty="0">
                <a:ea typeface="+mn-lt"/>
                <a:cs typeface="+mn-lt"/>
              </a:rPr>
              <a:t> to </a:t>
            </a:r>
            <a:r>
              <a:rPr lang="fr-FR" dirty="0" err="1">
                <a:ea typeface="+mn-lt"/>
                <a:cs typeface="+mn-lt"/>
              </a:rPr>
              <a:t>compute</a:t>
            </a:r>
            <a:r>
              <a:rPr lang="fr-FR" dirty="0">
                <a:ea typeface="+mn-lt"/>
                <a:cs typeface="+mn-lt"/>
              </a:rPr>
              <a:t> the matrix profile.</a:t>
            </a:r>
            <a:endParaRPr lang="fr-FR" dirty="0">
              <a:ea typeface="Calibri"/>
              <a:cs typeface="Calibri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06724DD-F1B2-A03C-1824-6FB798E4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Matrix profile </a:t>
            </a:r>
            <a:r>
              <a:rPr lang="fr-FR" dirty="0" err="1"/>
              <a:t>algorithm</a:t>
            </a:r>
            <a:r>
              <a:rPr lang="fr-FR" dirty="0"/>
              <a:t> – STOMP (1/6)</a:t>
            </a:r>
            <a:br>
              <a:rPr lang="fr-FR" dirty="0"/>
            </a:br>
            <a:r>
              <a:rPr lang="fr-FR" sz="2000" dirty="0">
                <a:ea typeface="+mj-lt"/>
                <a:cs typeface="+mj-lt"/>
              </a:rPr>
              <a:t>Scalable Time </a:t>
            </a:r>
            <a:r>
              <a:rPr lang="fr-FR" sz="2000" dirty="0" err="1">
                <a:ea typeface="+mj-lt"/>
                <a:cs typeface="+mj-lt"/>
              </a:rPr>
              <a:t>series</a:t>
            </a:r>
            <a:r>
              <a:rPr lang="fr-FR" sz="2000" dirty="0">
                <a:ea typeface="+mj-lt"/>
                <a:cs typeface="+mj-lt"/>
              </a:rPr>
              <a:t> </a:t>
            </a:r>
            <a:r>
              <a:rPr lang="fr-FR" sz="2000" dirty="0" err="1">
                <a:ea typeface="+mj-lt"/>
                <a:cs typeface="+mj-lt"/>
              </a:rPr>
              <a:t>Ordered</a:t>
            </a:r>
            <a:r>
              <a:rPr lang="fr-FR" sz="2000" dirty="0">
                <a:ea typeface="+mj-lt"/>
                <a:cs typeface="+mj-lt"/>
              </a:rPr>
              <a:t> Matrix Profile</a:t>
            </a:r>
            <a:endParaRPr lang="fr-FR" sz="2800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2801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7F19B-9E7B-4A00-8FC4-881815B4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 profile </a:t>
            </a:r>
            <a:r>
              <a:rPr lang="fr-FR" dirty="0" err="1"/>
              <a:t>algorithm</a:t>
            </a:r>
            <a:r>
              <a:rPr lang="fr-FR" dirty="0"/>
              <a:t> – STOMP (2/6)</a:t>
            </a:r>
            <a:br>
              <a:rPr lang="fr-FR" dirty="0"/>
            </a:br>
            <a:r>
              <a:rPr lang="fr-FR" sz="2000" dirty="0">
                <a:ea typeface="+mj-lt"/>
                <a:cs typeface="+mj-lt"/>
              </a:rPr>
              <a:t>Scalable Time </a:t>
            </a:r>
            <a:r>
              <a:rPr lang="fr-FR" sz="2000" dirty="0" err="1">
                <a:ea typeface="+mj-lt"/>
                <a:cs typeface="+mj-lt"/>
              </a:rPr>
              <a:t>series</a:t>
            </a:r>
            <a:r>
              <a:rPr lang="fr-FR" sz="2000" dirty="0">
                <a:ea typeface="+mj-lt"/>
                <a:cs typeface="+mj-lt"/>
              </a:rPr>
              <a:t> </a:t>
            </a:r>
            <a:r>
              <a:rPr lang="fr-FR" sz="2000" dirty="0" err="1">
                <a:ea typeface="+mj-lt"/>
                <a:cs typeface="+mj-lt"/>
              </a:rPr>
              <a:t>Ordered</a:t>
            </a:r>
            <a:r>
              <a:rPr lang="fr-FR" sz="2000" dirty="0">
                <a:ea typeface="+mj-lt"/>
                <a:cs typeface="+mj-lt"/>
              </a:rPr>
              <a:t> Matrix Profile</a:t>
            </a:r>
            <a:endParaRPr lang="fr-FR" sz="2800" dirty="0">
              <a:ea typeface="Calibri Light"/>
              <a:cs typeface="Calibri Light"/>
            </a:endParaRPr>
          </a:p>
        </p:txBody>
      </p:sp>
      <p:pic>
        <p:nvPicPr>
          <p:cNvPr id="3" name="Image 2" descr="Une image contenant texte, Police, diagramme, capture d’écran&#10;&#10;Description générée automatiquement">
            <a:extLst>
              <a:ext uri="{FF2B5EF4-FFF2-40B4-BE49-F238E27FC236}">
                <a16:creationId xmlns:a16="http://schemas.microsoft.com/office/drawing/2014/main" id="{FF984696-8396-0595-CFF8-987C709040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" t="26175" r="3206" b="24396"/>
          <a:stretch/>
        </p:blipFill>
        <p:spPr>
          <a:xfrm>
            <a:off x="837909" y="2230438"/>
            <a:ext cx="11115967" cy="2471719"/>
          </a:xfrm>
          <a:prstGeom prst="rect">
            <a:avLst/>
          </a:prstGeom>
        </p:spPr>
      </p:pic>
      <p:pic>
        <p:nvPicPr>
          <p:cNvPr id="4" name="Image 3" descr="Une image contenant texte, Police, diagramme, capture d’écran&#10;&#10;Description générée automatiquement">
            <a:extLst>
              <a:ext uri="{FF2B5EF4-FFF2-40B4-BE49-F238E27FC236}">
                <a16:creationId xmlns:a16="http://schemas.microsoft.com/office/drawing/2014/main" id="{A77086C6-C1A3-BCB0-A5C3-E2DF6E3FFE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117" t="3105" r="1503" b="73155"/>
          <a:stretch/>
        </p:blipFill>
        <p:spPr>
          <a:xfrm>
            <a:off x="5559424" y="1388467"/>
            <a:ext cx="5796396" cy="901380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92A9894-49CA-0572-9910-4DE6CB5C2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5675"/>
            <a:ext cx="10515600" cy="14112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>
                <a:ea typeface="Calibri"/>
                <a:cs typeface="Calibri"/>
              </a:rPr>
              <a:t>We</a:t>
            </a:r>
            <a:r>
              <a:rPr lang="fr-FR" dirty="0">
                <a:ea typeface="Calibri"/>
                <a:cs typeface="Calibri"/>
              </a:rPr>
              <a:t> can </a:t>
            </a:r>
            <a:r>
              <a:rPr lang="fr-FR" dirty="0" err="1">
                <a:ea typeface="Calibri"/>
                <a:cs typeface="Calibri"/>
              </a:rPr>
              <a:t>precompute</a:t>
            </a:r>
            <a:r>
              <a:rPr lang="fr-FR" dirty="0">
                <a:ea typeface="Calibri"/>
                <a:cs typeface="Calibri"/>
              </a:rPr>
              <a:t> and store the </a:t>
            </a:r>
            <a:r>
              <a:rPr lang="fr-FR" dirty="0" err="1">
                <a:ea typeface="Calibri"/>
                <a:cs typeface="Calibri"/>
              </a:rPr>
              <a:t>means</a:t>
            </a:r>
            <a:r>
              <a:rPr lang="fr-FR" dirty="0">
                <a:ea typeface="Calibri"/>
                <a:cs typeface="Calibri"/>
              </a:rPr>
              <a:t> and standard </a:t>
            </a:r>
            <a:r>
              <a:rPr lang="fr-FR" dirty="0" err="1">
                <a:ea typeface="Calibri"/>
                <a:cs typeface="Calibri"/>
              </a:rPr>
              <a:t>deviations</a:t>
            </a:r>
            <a:r>
              <a:rPr lang="fr-FR" dirty="0">
                <a:ea typeface="Calibri"/>
                <a:cs typeface="Calibri"/>
              </a:rPr>
              <a:t> in O(n) </a:t>
            </a:r>
            <a:r>
              <a:rPr lang="fr-FR" dirty="0" err="1">
                <a:ea typeface="Calibri"/>
                <a:cs typeface="Calibri"/>
              </a:rPr>
              <a:t>space</a:t>
            </a:r>
            <a:r>
              <a:rPr lang="fr-FR" dirty="0">
                <a:ea typeface="Calibri"/>
                <a:cs typeface="Calibri"/>
              </a:rPr>
              <a:t> and time</a:t>
            </a:r>
          </a:p>
          <a:p>
            <a:r>
              <a:rPr lang="fr-FR" dirty="0">
                <a:solidFill>
                  <a:srgbClr val="FF0000"/>
                </a:solidFill>
                <a:ea typeface="Calibri"/>
                <a:cs typeface="Calibri"/>
              </a:rPr>
              <a:t>Once </a:t>
            </a:r>
            <a:r>
              <a:rPr lang="fr-FR" err="1">
                <a:solidFill>
                  <a:srgbClr val="FF0000"/>
                </a:solidFill>
                <a:ea typeface="Calibri"/>
                <a:cs typeface="Calibri"/>
              </a:rPr>
              <a:t>we</a:t>
            </a:r>
            <a:r>
              <a:rPr lang="fr-FR" dirty="0">
                <a:solidFill>
                  <a:srgbClr val="FF0000"/>
                </a:solidFill>
                <a:ea typeface="Calibri"/>
                <a:cs typeface="Calibri"/>
              </a:rPr>
              <a:t> know </a:t>
            </a:r>
            <a:r>
              <a:rPr lang="fr-FR" err="1">
                <a:solidFill>
                  <a:srgbClr val="FF0000"/>
                </a:solidFill>
                <a:ea typeface="Calibri"/>
                <a:cs typeface="Calibri"/>
              </a:rPr>
              <a:t>T</a:t>
            </a:r>
            <a:r>
              <a:rPr lang="fr-FR" sz="2000" err="1">
                <a:solidFill>
                  <a:srgbClr val="FF0000"/>
                </a:solidFill>
                <a:ea typeface="Calibri"/>
                <a:cs typeface="Calibri"/>
              </a:rPr>
              <a:t>i</a:t>
            </a:r>
            <a:r>
              <a:rPr lang="fr-FR" err="1">
                <a:solidFill>
                  <a:srgbClr val="FF0000"/>
                </a:solidFill>
                <a:ea typeface="Calibri"/>
                <a:cs typeface="Calibri"/>
              </a:rPr>
              <a:t>,T</a:t>
            </a:r>
            <a:r>
              <a:rPr lang="fr-FR" sz="2000" err="1">
                <a:solidFill>
                  <a:srgbClr val="FF0000"/>
                </a:solidFill>
                <a:ea typeface="Calibri"/>
                <a:cs typeface="Calibri"/>
              </a:rPr>
              <a:t>j</a:t>
            </a:r>
            <a:r>
              <a:rPr lang="fr-FR" dirty="0">
                <a:solidFill>
                  <a:srgbClr val="FF0000"/>
                </a:solidFill>
                <a:ea typeface="Calibri"/>
                <a:cs typeface="Calibri"/>
              </a:rPr>
              <a:t> , </a:t>
            </a:r>
            <a:r>
              <a:rPr lang="fr-FR" err="1">
                <a:solidFill>
                  <a:srgbClr val="FF0000"/>
                </a:solidFill>
                <a:ea typeface="Calibri"/>
                <a:cs typeface="Calibri"/>
              </a:rPr>
              <a:t>it</a:t>
            </a:r>
            <a:r>
              <a:rPr lang="fr-FR" dirty="0">
                <a:solidFill>
                  <a:srgbClr val="FF0000"/>
                </a:solidFill>
                <a:ea typeface="Calibri"/>
                <a:cs typeface="Calibri"/>
              </a:rPr>
              <a:t> </a:t>
            </a:r>
            <a:r>
              <a:rPr lang="fr-FR" err="1">
                <a:solidFill>
                  <a:srgbClr val="FF0000"/>
                </a:solidFill>
                <a:ea typeface="Calibri"/>
                <a:cs typeface="Calibri"/>
              </a:rPr>
              <a:t>takes</a:t>
            </a:r>
            <a:r>
              <a:rPr lang="fr-FR" dirty="0">
                <a:solidFill>
                  <a:srgbClr val="FF0000"/>
                </a:solidFill>
                <a:ea typeface="Calibri"/>
                <a:cs typeface="Calibri"/>
              </a:rPr>
              <a:t> O(1) time to </a:t>
            </a:r>
            <a:r>
              <a:rPr lang="fr-FR" err="1">
                <a:solidFill>
                  <a:srgbClr val="FF0000"/>
                </a:solidFill>
                <a:ea typeface="Calibri"/>
                <a:cs typeface="Calibri"/>
              </a:rPr>
              <a:t>compute</a:t>
            </a:r>
            <a:r>
              <a:rPr lang="fr-FR" dirty="0">
                <a:solidFill>
                  <a:srgbClr val="FF0000"/>
                </a:solidFill>
                <a:ea typeface="Calibri"/>
                <a:cs typeface="Calibri"/>
              </a:rPr>
              <a:t> the distance </a:t>
            </a:r>
            <a:r>
              <a:rPr lang="fr-FR" err="1">
                <a:solidFill>
                  <a:srgbClr val="FF0000"/>
                </a:solidFill>
                <a:ea typeface="Calibri"/>
                <a:cs typeface="Calibri"/>
              </a:rPr>
              <a:t>d</a:t>
            </a:r>
            <a:r>
              <a:rPr lang="fr-FR" sz="1800" err="1">
                <a:solidFill>
                  <a:srgbClr val="FF0000"/>
                </a:solidFill>
                <a:ea typeface="Calibri"/>
                <a:cs typeface="Calibri"/>
              </a:rPr>
              <a:t>i,j</a:t>
            </a:r>
            <a:endParaRPr lang="fr-FR" sz="1800">
              <a:solidFill>
                <a:srgbClr val="FF0000"/>
              </a:solidFill>
              <a:ea typeface="Calibri"/>
              <a:cs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4DCF3F9-8746-7EA3-0F01-5D0B4E1709F8}"/>
              </a:ext>
            </a:extLst>
          </p:cNvPr>
          <p:cNvSpPr txBox="1"/>
          <p:nvPr/>
        </p:nvSpPr>
        <p:spPr>
          <a:xfrm>
            <a:off x="423243" y="2288523"/>
            <a:ext cx="3327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Z-</a:t>
            </a:r>
            <a:r>
              <a:rPr lang="fr-FR" dirty="0" err="1"/>
              <a:t>normalized</a:t>
            </a:r>
            <a:r>
              <a:rPr lang="fr-FR" dirty="0"/>
              <a:t> </a:t>
            </a:r>
            <a:r>
              <a:rPr lang="fr-FR" dirty="0" err="1"/>
              <a:t>Euclideand</a:t>
            </a:r>
            <a:r>
              <a:rPr lang="fr-FR" dirty="0"/>
              <a:t> distance</a:t>
            </a:r>
          </a:p>
          <a:p>
            <a:r>
              <a:rPr lang="fr-FR" dirty="0">
                <a:latin typeface="Script MT Bold" panose="03040602040607080904" pitchFamily="66" charset="0"/>
              </a:rPr>
              <a:t>m</a:t>
            </a:r>
            <a:r>
              <a:rPr lang="fr-FR" dirty="0"/>
              <a:t> := </a:t>
            </a:r>
            <a:r>
              <a:rPr lang="fr-FR" dirty="0" err="1"/>
              <a:t>number</a:t>
            </a:r>
            <a:r>
              <a:rPr lang="fr-FR" dirty="0"/>
              <a:t> of data points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E6EE7CF-78EF-EE5A-5584-7BCE40C6386E}"/>
              </a:ext>
            </a:extLst>
          </p:cNvPr>
          <p:cNvCxnSpPr/>
          <p:nvPr/>
        </p:nvCxnSpPr>
        <p:spPr>
          <a:xfrm>
            <a:off x="2160732" y="3025486"/>
            <a:ext cx="536286" cy="599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06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7F19B-9E7B-4A00-8FC4-881815B4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 profile </a:t>
            </a:r>
            <a:r>
              <a:rPr lang="fr-FR" dirty="0" err="1"/>
              <a:t>algorithm</a:t>
            </a:r>
            <a:r>
              <a:rPr lang="fr-FR" dirty="0"/>
              <a:t> – STOMP (3/6)</a:t>
            </a:r>
            <a:br>
              <a:rPr lang="fr-FR" dirty="0"/>
            </a:br>
            <a:r>
              <a:rPr lang="fr-FR" sz="2000" dirty="0">
                <a:ea typeface="+mj-lt"/>
                <a:cs typeface="+mj-lt"/>
              </a:rPr>
              <a:t>Scalable Time </a:t>
            </a:r>
            <a:r>
              <a:rPr lang="fr-FR" sz="2000" dirty="0" err="1">
                <a:ea typeface="+mj-lt"/>
                <a:cs typeface="+mj-lt"/>
              </a:rPr>
              <a:t>series</a:t>
            </a:r>
            <a:r>
              <a:rPr lang="fr-FR" sz="2000" dirty="0">
                <a:ea typeface="+mj-lt"/>
                <a:cs typeface="+mj-lt"/>
              </a:rPr>
              <a:t> </a:t>
            </a:r>
            <a:r>
              <a:rPr lang="fr-FR" sz="2000" dirty="0" err="1">
                <a:ea typeface="+mj-lt"/>
                <a:cs typeface="+mj-lt"/>
              </a:rPr>
              <a:t>Ordered</a:t>
            </a:r>
            <a:r>
              <a:rPr lang="fr-FR" sz="2000" dirty="0">
                <a:ea typeface="+mj-lt"/>
                <a:cs typeface="+mj-lt"/>
              </a:rPr>
              <a:t> Matrix Profile</a:t>
            </a:r>
            <a:endParaRPr lang="fr-FR" sz="2800" dirty="0">
              <a:ea typeface="Calibri Light"/>
              <a:cs typeface="Calibri Light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92A9894-49CA-0572-9910-4DE6CB5C2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560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The </a:t>
            </a:r>
            <a:r>
              <a:rPr lang="fr-FR" err="1">
                <a:ea typeface="+mn-lt"/>
                <a:cs typeface="+mn-lt"/>
              </a:rPr>
              <a:t>relationship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between</a:t>
            </a:r>
            <a:r>
              <a:rPr lang="fr-FR" dirty="0">
                <a:ea typeface="+mn-lt"/>
                <a:cs typeface="+mn-lt"/>
              </a:rPr>
              <a:t> 𝑇</a:t>
            </a:r>
            <a:r>
              <a:rPr lang="fr-FR" sz="2000" dirty="0">
                <a:ea typeface="+mn-lt"/>
                <a:cs typeface="+mn-lt"/>
              </a:rPr>
              <a:t>𝑖</a:t>
            </a:r>
            <a:r>
              <a:rPr lang="fr-FR" dirty="0">
                <a:ea typeface="+mn-lt"/>
                <a:cs typeface="+mn-lt"/>
              </a:rPr>
              <a:t>𝑇</a:t>
            </a:r>
            <a:r>
              <a:rPr lang="fr-FR" sz="2000" dirty="0">
                <a:ea typeface="+mn-lt"/>
                <a:cs typeface="+mn-lt"/>
              </a:rPr>
              <a:t>𝑗</a:t>
            </a:r>
            <a:r>
              <a:rPr lang="fr-FR" dirty="0">
                <a:ea typeface="+mn-lt"/>
                <a:cs typeface="+mn-lt"/>
              </a:rPr>
              <a:t> and 𝑇</a:t>
            </a:r>
            <a:r>
              <a:rPr lang="fr-FR" sz="2000" dirty="0">
                <a:ea typeface="+mn-lt"/>
                <a:cs typeface="+mn-lt"/>
              </a:rPr>
              <a:t>𝑖+1</a:t>
            </a:r>
            <a:r>
              <a:rPr lang="fr-FR" dirty="0">
                <a:ea typeface="+mn-lt"/>
                <a:cs typeface="+mn-lt"/>
              </a:rPr>
              <a:t>𝑇</a:t>
            </a:r>
            <a:r>
              <a:rPr lang="fr-FR" sz="2000" dirty="0">
                <a:ea typeface="+mn-lt"/>
                <a:cs typeface="+mn-lt"/>
              </a:rPr>
              <a:t>𝑗+1</a:t>
            </a:r>
          </a:p>
        </p:txBody>
      </p:sp>
      <p:pic>
        <p:nvPicPr>
          <p:cNvPr id="5" name="Image 4" descr="Une image contenant texte, capture d’écran, diagramme, nombre&#10;&#10;Description générée automatiquement">
            <a:extLst>
              <a:ext uri="{FF2B5EF4-FFF2-40B4-BE49-F238E27FC236}">
                <a16:creationId xmlns:a16="http://schemas.microsoft.com/office/drawing/2014/main" id="{CD5DCF1E-92E8-112D-F8AC-A3E6D8628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5" y="2312988"/>
            <a:ext cx="8312150" cy="390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7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7F19B-9E7B-4A00-8FC4-881815B4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 profile </a:t>
            </a:r>
            <a:r>
              <a:rPr lang="fr-FR" dirty="0" err="1"/>
              <a:t>algorithm</a:t>
            </a:r>
            <a:r>
              <a:rPr lang="fr-FR" dirty="0"/>
              <a:t> – STOMP (4/6)</a:t>
            </a:r>
            <a:br>
              <a:rPr lang="fr-FR" dirty="0"/>
            </a:br>
            <a:r>
              <a:rPr lang="fr-FR" sz="2000" dirty="0">
                <a:ea typeface="+mj-lt"/>
                <a:cs typeface="+mj-lt"/>
              </a:rPr>
              <a:t>Scalable Time </a:t>
            </a:r>
            <a:r>
              <a:rPr lang="fr-FR" sz="2000" dirty="0" err="1">
                <a:ea typeface="+mj-lt"/>
                <a:cs typeface="+mj-lt"/>
              </a:rPr>
              <a:t>series</a:t>
            </a:r>
            <a:r>
              <a:rPr lang="fr-FR" sz="2000" dirty="0">
                <a:ea typeface="+mj-lt"/>
                <a:cs typeface="+mj-lt"/>
              </a:rPr>
              <a:t> </a:t>
            </a:r>
            <a:r>
              <a:rPr lang="fr-FR" sz="2000" dirty="0" err="1">
                <a:ea typeface="+mj-lt"/>
                <a:cs typeface="+mj-lt"/>
              </a:rPr>
              <a:t>Ordered</a:t>
            </a:r>
            <a:r>
              <a:rPr lang="fr-FR" sz="2000" dirty="0">
                <a:ea typeface="+mj-lt"/>
                <a:cs typeface="+mj-lt"/>
              </a:rPr>
              <a:t> Matrix Profile</a:t>
            </a:r>
            <a:endParaRPr lang="fr-FR" sz="2800" dirty="0">
              <a:ea typeface="Calibri Light"/>
              <a:cs typeface="Calibri Light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92A9894-49CA-0572-9910-4DE6CB5C2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5603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arenR"/>
            </a:pPr>
            <a:r>
              <a:rPr lang="fr-FR" sz="2000" dirty="0">
                <a:ea typeface="Calibri" panose="020F0502020204030204"/>
                <a:cs typeface="Calibri" panose="020F0502020204030204"/>
              </a:rPr>
              <a:t>All </a:t>
            </a:r>
            <a:r>
              <a:rPr lang="fr-FR" sz="2000" dirty="0" err="1">
                <a:ea typeface="Calibri" panose="020F0502020204030204"/>
                <a:cs typeface="Calibri" panose="020F0502020204030204"/>
              </a:rPr>
              <a:t>means</a:t>
            </a:r>
            <a:r>
              <a:rPr lang="fr-FR" sz="2000" dirty="0">
                <a:ea typeface="Calibri" panose="020F0502020204030204"/>
                <a:cs typeface="Calibri" panose="020F0502020204030204"/>
              </a:rPr>
              <a:t> and standard </a:t>
            </a:r>
            <a:r>
              <a:rPr lang="fr-FR" sz="2000" dirty="0" err="1">
                <a:ea typeface="Calibri" panose="020F0502020204030204"/>
                <a:cs typeface="Calibri" panose="020F0502020204030204"/>
              </a:rPr>
              <a:t>deviations</a:t>
            </a:r>
            <a:r>
              <a:rPr lang="fr-FR" sz="2000" dirty="0">
                <a:ea typeface="Calibri" panose="020F0502020204030204"/>
                <a:cs typeface="Calibri" panose="020F0502020204030204"/>
              </a:rPr>
              <a:t> are </a:t>
            </a:r>
            <a:r>
              <a:rPr lang="fr-FR" sz="2000" dirty="0" err="1">
                <a:ea typeface="Calibri" panose="020F0502020204030204"/>
                <a:cs typeface="Calibri" panose="020F0502020204030204"/>
              </a:rPr>
              <a:t>precomputed</a:t>
            </a:r>
            <a:r>
              <a:rPr lang="fr-FR" sz="2000" dirty="0">
                <a:ea typeface="Calibri" panose="020F0502020204030204"/>
                <a:cs typeface="Calibri" panose="020F0502020204030204"/>
              </a:rPr>
              <a:t>. This </a:t>
            </a:r>
            <a:r>
              <a:rPr lang="fr-FR" sz="2000" dirty="0" err="1">
                <a:ea typeface="Calibri" panose="020F0502020204030204"/>
                <a:cs typeface="Calibri" panose="020F0502020204030204"/>
              </a:rPr>
              <a:t>costs</a:t>
            </a:r>
            <a:r>
              <a:rPr lang="fr-FR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fr-FR" sz="2000" dirty="0" err="1">
                <a:ea typeface="Calibri" panose="020F0502020204030204"/>
                <a:cs typeface="Calibri" panose="020F0502020204030204"/>
              </a:rPr>
              <a:t>linear</a:t>
            </a:r>
            <a:r>
              <a:rPr lang="fr-FR" sz="2000" dirty="0">
                <a:ea typeface="Calibri" panose="020F0502020204030204"/>
                <a:cs typeface="Calibri" panose="020F0502020204030204"/>
              </a:rPr>
              <a:t> time and </a:t>
            </a:r>
            <a:r>
              <a:rPr lang="fr-FR" sz="2000" dirty="0" err="1">
                <a:ea typeface="Calibri" panose="020F0502020204030204"/>
                <a:cs typeface="Calibri" panose="020F0502020204030204"/>
              </a:rPr>
              <a:t>space</a:t>
            </a:r>
            <a:r>
              <a:rPr lang="fr-FR" sz="2000" dirty="0">
                <a:ea typeface="Calibri" panose="020F0502020204030204"/>
                <a:cs typeface="Calibri" panose="020F0502020204030204"/>
              </a:rPr>
              <a:t>.</a:t>
            </a:r>
            <a:endParaRPr lang="fr-FR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3" name="Image 2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45DE4B3B-D757-5E8B-BEE3-8E33BA6CEA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6" t="1136" r="471" b="84091"/>
          <a:stretch/>
        </p:blipFill>
        <p:spPr>
          <a:xfrm>
            <a:off x="3446463" y="2300288"/>
            <a:ext cx="5294032" cy="66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18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7F19B-9E7B-4A00-8FC4-881815B4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 profile </a:t>
            </a:r>
            <a:r>
              <a:rPr lang="fr-FR" dirty="0" err="1"/>
              <a:t>algorithm</a:t>
            </a:r>
            <a:r>
              <a:rPr lang="fr-FR" dirty="0"/>
              <a:t> – STOMP (5/6)</a:t>
            </a:r>
            <a:br>
              <a:rPr lang="fr-FR" dirty="0"/>
            </a:br>
            <a:r>
              <a:rPr lang="fr-FR" sz="2000" dirty="0">
                <a:ea typeface="+mj-lt"/>
                <a:cs typeface="+mj-lt"/>
              </a:rPr>
              <a:t>Scalable Time </a:t>
            </a:r>
            <a:r>
              <a:rPr lang="fr-FR" sz="2000" dirty="0" err="1">
                <a:ea typeface="+mj-lt"/>
                <a:cs typeface="+mj-lt"/>
              </a:rPr>
              <a:t>series</a:t>
            </a:r>
            <a:r>
              <a:rPr lang="fr-FR" sz="2000" dirty="0">
                <a:ea typeface="+mj-lt"/>
                <a:cs typeface="+mj-lt"/>
              </a:rPr>
              <a:t> </a:t>
            </a:r>
            <a:r>
              <a:rPr lang="fr-FR" sz="2000" dirty="0" err="1">
                <a:ea typeface="+mj-lt"/>
                <a:cs typeface="+mj-lt"/>
              </a:rPr>
              <a:t>Ordered</a:t>
            </a:r>
            <a:r>
              <a:rPr lang="fr-FR" sz="2000" dirty="0">
                <a:ea typeface="+mj-lt"/>
                <a:cs typeface="+mj-lt"/>
              </a:rPr>
              <a:t> Matrix Profile</a:t>
            </a:r>
            <a:endParaRPr lang="fr-FR" sz="2800" dirty="0">
              <a:ea typeface="Calibri Light"/>
              <a:cs typeface="Calibri Light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92A9894-49CA-0572-9910-4DE6CB5C2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5603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000" dirty="0">
                <a:ea typeface="Calibri" panose="020F0502020204030204"/>
                <a:cs typeface="Calibri" panose="020F0502020204030204"/>
              </a:rPr>
              <a:t>2)  The first </a:t>
            </a:r>
            <a:r>
              <a:rPr lang="fr-FR" sz="2000" dirty="0" err="1">
                <a:ea typeface="Calibri" panose="020F0502020204030204"/>
                <a:cs typeface="Calibri" panose="020F0502020204030204"/>
              </a:rPr>
              <a:t>column</a:t>
            </a:r>
            <a:r>
              <a:rPr lang="fr-FR" sz="2000" dirty="0">
                <a:ea typeface="Calibri" panose="020F0502020204030204"/>
                <a:cs typeface="Calibri" panose="020F0502020204030204"/>
              </a:rPr>
              <a:t> and </a:t>
            </a:r>
            <a:r>
              <a:rPr lang="fr-FR" sz="2000" dirty="0" err="1">
                <a:ea typeface="Calibri" panose="020F0502020204030204"/>
                <a:cs typeface="Calibri" panose="020F0502020204030204"/>
              </a:rPr>
              <a:t>row</a:t>
            </a:r>
            <a:r>
              <a:rPr lang="fr-FR" sz="2000" dirty="0">
                <a:ea typeface="Calibri" panose="020F0502020204030204"/>
                <a:cs typeface="Calibri" panose="020F0502020204030204"/>
              </a:rPr>
              <a:t> of the matrix are </a:t>
            </a:r>
            <a:r>
              <a:rPr lang="fr-FR" sz="2000" dirty="0" err="1">
                <a:ea typeface="Calibri" panose="020F0502020204030204"/>
                <a:cs typeface="Calibri" panose="020F0502020204030204"/>
              </a:rPr>
              <a:t>identical</a:t>
            </a:r>
            <a:r>
              <a:rPr lang="fr-FR" sz="2000" dirty="0">
                <a:ea typeface="Calibri" panose="020F0502020204030204"/>
                <a:cs typeface="Calibri" panose="020F0502020204030204"/>
              </a:rPr>
              <a:t> and </a:t>
            </a:r>
            <a:r>
              <a:rPr lang="fr-FR" sz="2000" dirty="0" err="1">
                <a:ea typeface="Calibri" panose="020F0502020204030204"/>
                <a:cs typeface="Calibri" panose="020F0502020204030204"/>
              </a:rPr>
              <a:t>pre-computed</a:t>
            </a:r>
            <a:r>
              <a:rPr lang="fr-FR" sz="2000" dirty="0">
                <a:ea typeface="Calibri" panose="020F0502020204030204"/>
                <a:cs typeface="Calibri" panose="020F0502020204030204"/>
              </a:rPr>
              <a:t> by MASS.</a:t>
            </a:r>
          </a:p>
        </p:txBody>
      </p:sp>
      <p:pic>
        <p:nvPicPr>
          <p:cNvPr id="3" name="Image 2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45DE4B3B-D757-5E8B-BEE3-8E33BA6CEA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6" t="1136" r="589" b="70170"/>
          <a:stretch/>
        </p:blipFill>
        <p:spPr>
          <a:xfrm>
            <a:off x="3446463" y="2300288"/>
            <a:ext cx="5287700" cy="128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01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7F19B-9E7B-4A00-8FC4-881815B4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 profile </a:t>
            </a:r>
            <a:r>
              <a:rPr lang="fr-FR" dirty="0" err="1"/>
              <a:t>algorithm</a:t>
            </a:r>
            <a:r>
              <a:rPr lang="fr-FR" dirty="0"/>
              <a:t> – STOMP (6/6)</a:t>
            </a:r>
            <a:br>
              <a:rPr lang="fr-FR" dirty="0"/>
            </a:br>
            <a:r>
              <a:rPr lang="fr-FR" sz="2000" dirty="0">
                <a:ea typeface="+mj-lt"/>
                <a:cs typeface="+mj-lt"/>
              </a:rPr>
              <a:t>Scalable Time </a:t>
            </a:r>
            <a:r>
              <a:rPr lang="fr-FR" sz="2000" dirty="0" err="1">
                <a:ea typeface="+mj-lt"/>
                <a:cs typeface="+mj-lt"/>
              </a:rPr>
              <a:t>series</a:t>
            </a:r>
            <a:r>
              <a:rPr lang="fr-FR" sz="2000" dirty="0">
                <a:ea typeface="+mj-lt"/>
                <a:cs typeface="+mj-lt"/>
              </a:rPr>
              <a:t> </a:t>
            </a:r>
            <a:r>
              <a:rPr lang="fr-FR" sz="2000" dirty="0" err="1">
                <a:ea typeface="+mj-lt"/>
                <a:cs typeface="+mj-lt"/>
              </a:rPr>
              <a:t>Ordered</a:t>
            </a:r>
            <a:r>
              <a:rPr lang="fr-FR" sz="2000" dirty="0">
                <a:ea typeface="+mj-lt"/>
                <a:cs typeface="+mj-lt"/>
              </a:rPr>
              <a:t> Matrix Profile</a:t>
            </a:r>
            <a:endParaRPr lang="fr-FR" sz="2800" dirty="0">
              <a:ea typeface="Calibri Light"/>
              <a:cs typeface="Calibri Light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92A9894-49CA-0572-9910-4DE6CB5C2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56038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fr-FR" sz="2000" dirty="0">
                <a:ea typeface="Calibri" panose="020F0502020204030204"/>
                <a:cs typeface="Calibri" panose="020F0502020204030204"/>
              </a:rPr>
              <a:t>3)  </a:t>
            </a:r>
            <a:r>
              <a:rPr lang="fr-FR" sz="2000" dirty="0">
                <a:ea typeface="+mn-lt"/>
                <a:cs typeface="+mn-lt"/>
              </a:rPr>
              <a:t>The </a:t>
            </a:r>
            <a:r>
              <a:rPr lang="fr-FR" sz="2000" dirty="0" err="1">
                <a:ea typeface="+mn-lt"/>
                <a:cs typeface="+mn-lt"/>
              </a:rPr>
              <a:t>algorithm</a:t>
            </a:r>
            <a:r>
              <a:rPr lang="fr-FR" sz="2000" dirty="0">
                <a:ea typeface="+mn-lt"/>
                <a:cs typeface="+mn-lt"/>
              </a:rPr>
              <a:t> </a:t>
            </a:r>
            <a:r>
              <a:rPr lang="fr-FR" sz="2000" dirty="0" err="1">
                <a:ea typeface="+mn-lt"/>
                <a:cs typeface="+mn-lt"/>
              </a:rPr>
              <a:t>iterates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through</a:t>
            </a:r>
            <a:r>
              <a:rPr lang="fr-FR" sz="2000" dirty="0">
                <a:ea typeface="+mn-lt"/>
                <a:cs typeface="+mn-lt"/>
              </a:rPr>
              <a:t> the </a:t>
            </a:r>
            <a:r>
              <a:rPr lang="fr-FR" sz="2000" dirty="0" err="1">
                <a:ea typeface="+mn-lt"/>
                <a:cs typeface="+mn-lt"/>
              </a:rPr>
              <a:t>rows</a:t>
            </a:r>
            <a:r>
              <a:rPr lang="fr-FR" sz="2000" dirty="0">
                <a:ea typeface="+mn-lt"/>
                <a:cs typeface="+mn-lt"/>
              </a:rPr>
              <a:t>. The </a:t>
            </a:r>
            <a:r>
              <a:rPr lang="fr-FR" sz="2000" dirty="0" err="1">
                <a:ea typeface="+mn-lt"/>
                <a:cs typeface="+mn-lt"/>
              </a:rPr>
              <a:t>previous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row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is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maintained</a:t>
            </a:r>
            <a:r>
              <a:rPr lang="fr-FR" sz="2000" dirty="0">
                <a:ea typeface="+mn-lt"/>
                <a:cs typeface="+mn-lt"/>
              </a:rPr>
              <a:t> as a local </a:t>
            </a:r>
            <a:r>
              <a:rPr lang="fr-FR" sz="2000" dirty="0" err="1">
                <a:ea typeface="+mn-lt"/>
                <a:cs typeface="+mn-lt"/>
              </a:rPr>
              <a:t>array</a:t>
            </a:r>
            <a:r>
              <a:rPr lang="fr-FR" sz="2000" dirty="0">
                <a:ea typeface="+mn-lt"/>
                <a:cs typeface="+mn-lt"/>
              </a:rPr>
              <a:t> to </a:t>
            </a:r>
            <a:r>
              <a:rPr lang="fr-FR" sz="2000" dirty="0" err="1">
                <a:ea typeface="+mn-lt"/>
                <a:cs typeface="+mn-lt"/>
              </a:rPr>
              <a:t>feed</a:t>
            </a:r>
            <a:r>
              <a:rPr lang="fr-FR" sz="2000" dirty="0">
                <a:ea typeface="+mn-lt"/>
                <a:cs typeface="+mn-lt"/>
              </a:rPr>
              <a:t> dot </a:t>
            </a:r>
            <a:r>
              <a:rPr lang="fr-FR" sz="2000" dirty="0" err="1">
                <a:ea typeface="+mn-lt"/>
                <a:cs typeface="+mn-lt"/>
              </a:rPr>
              <a:t>products</a:t>
            </a:r>
            <a:r>
              <a:rPr lang="fr-FR" sz="2000" dirty="0">
                <a:ea typeface="+mn-lt"/>
                <a:cs typeface="+mn-lt"/>
              </a:rPr>
              <a:t>.</a:t>
            </a:r>
          </a:p>
        </p:txBody>
      </p:sp>
      <p:pic>
        <p:nvPicPr>
          <p:cNvPr id="3" name="Image 2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45DE4B3B-D757-5E8B-BEE3-8E33BA6CEA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6" t="1136" r="707" b="-1136"/>
          <a:stretch/>
        </p:blipFill>
        <p:spPr>
          <a:xfrm>
            <a:off x="3446463" y="2300288"/>
            <a:ext cx="5281378" cy="4470956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53D24D8-BC5D-40A8-0D4B-643BC2972169}"/>
              </a:ext>
            </a:extLst>
          </p:cNvPr>
          <p:cNvSpPr txBox="1">
            <a:spLocks/>
          </p:cNvSpPr>
          <p:nvPr/>
        </p:nvSpPr>
        <p:spPr>
          <a:xfrm>
            <a:off x="2190750" y="6124575"/>
            <a:ext cx="1841500" cy="5603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MATRIX PROFILE</a:t>
            </a:r>
            <a:endParaRPr lang="fr-FR" sz="2000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3237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55434-5766-4B68-8093-44154D2B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Notebook motif </a:t>
            </a:r>
            <a:r>
              <a:rPr lang="fr-FR" dirty="0" err="1"/>
              <a:t>discovery</a:t>
            </a:r>
            <a:r>
              <a:rPr lang="fr-FR" dirty="0"/>
              <a:t> 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A4B4A8-EC0C-48CF-A9BF-DA555A5D2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>
              <a:hlinkClick r:id="rId2"/>
            </a:endParaRPr>
          </a:p>
          <a:p>
            <a:r>
              <a:rPr lang="fr-FR" dirty="0">
                <a:hlinkClick r:id="rId2"/>
              </a:rPr>
              <a:t>https://github.com/target/matrixprofile-ts/blob/master/docs/examples/Motif%20Discovery.ipynb</a:t>
            </a:r>
            <a:br>
              <a:rPr lang="fr-FR" dirty="0"/>
            </a:br>
            <a:endParaRPr lang="fr-FR" dirty="0"/>
          </a:p>
          <a:p>
            <a:endParaRPr lang="fr-FR" dirty="0"/>
          </a:p>
          <a:p>
            <a:r>
              <a:rPr lang="fr-FR" dirty="0"/>
              <a:t>Matrix Profile </a:t>
            </a:r>
            <a:r>
              <a:rPr lang="fr-FR" dirty="0" err="1"/>
              <a:t>library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hlinkClick r:id="rId3"/>
              </a:rPr>
              <a:t>https://github.com/target/matrixprofile-ts/tree/master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8453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Nærbillede af hinkerude på fortov">
            <a:extLst>
              <a:ext uri="{FF2B5EF4-FFF2-40B4-BE49-F238E27FC236}">
                <a16:creationId xmlns:a16="http://schemas.microsoft.com/office/drawing/2014/main" id="{B5A67211-E3A8-CED7-9498-8A6D924FC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7" b="863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D7E0888-ADE9-0962-2177-B4D0E5A9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Presentation du TD</a:t>
            </a:r>
          </a:p>
        </p:txBody>
      </p:sp>
    </p:spTree>
    <p:extLst>
      <p:ext uri="{BB962C8B-B14F-4D97-AF65-F5344CB8AC3E}">
        <p14:creationId xmlns:p14="http://schemas.microsoft.com/office/powerpoint/2010/main" val="406075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DF38DB-1BBA-37CF-0A3E-F892D28C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fr-FR" dirty="0"/>
              <a:t>Syllabus</a:t>
            </a:r>
          </a:p>
        </p:txBody>
      </p:sp>
      <p:pic>
        <p:nvPicPr>
          <p:cNvPr id="20" name="Picture 4" descr="Magnifying glass showing decling performance">
            <a:extLst>
              <a:ext uri="{FF2B5EF4-FFF2-40B4-BE49-F238E27FC236}">
                <a16:creationId xmlns:a16="http://schemas.microsoft.com/office/drawing/2014/main" id="{5AFAD772-1FD3-FE50-D194-AA23A4040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2" r="35514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CC9056-0F4F-0F55-7838-347F27D88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663" y="2333297"/>
            <a:ext cx="6274289" cy="38436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2000" dirty="0"/>
              <a:t>Time </a:t>
            </a:r>
            <a:r>
              <a:rPr lang="fr-FR" sz="2000" dirty="0" err="1"/>
              <a:t>series</a:t>
            </a:r>
            <a:r>
              <a:rPr lang="fr-FR" sz="2000" dirty="0"/>
              <a:t> data </a:t>
            </a:r>
            <a:r>
              <a:rPr lang="fr-FR" sz="2000" dirty="0" err="1"/>
              <a:t>mining</a:t>
            </a:r>
            <a:endParaRPr lang="fr-FR" sz="2000" dirty="0"/>
          </a:p>
          <a:p>
            <a:r>
              <a:rPr lang="fr-FR" sz="2000" dirty="0"/>
              <a:t>Motif primitive</a:t>
            </a:r>
          </a:p>
          <a:p>
            <a:r>
              <a:rPr lang="fr-FR" sz="2000" dirty="0"/>
              <a:t>Discord (</a:t>
            </a:r>
            <a:r>
              <a:rPr lang="fr-FR" sz="2000" dirty="0" err="1"/>
              <a:t>Outlier</a:t>
            </a:r>
            <a:r>
              <a:rPr lang="fr-FR" sz="2000" dirty="0"/>
              <a:t>)</a:t>
            </a:r>
          </a:p>
          <a:p>
            <a:r>
              <a:rPr lang="fr-FR" sz="2000" dirty="0"/>
              <a:t>Matrix profile </a:t>
            </a:r>
            <a:r>
              <a:rPr lang="fr-FR" sz="2000" dirty="0" err="1"/>
              <a:t>Algorithm</a:t>
            </a:r>
            <a:endParaRPr lang="fr-FR" sz="2000" dirty="0"/>
          </a:p>
          <a:p>
            <a:r>
              <a:rPr lang="fr-FR" sz="2000" dirty="0" err="1"/>
              <a:t>Algorithm</a:t>
            </a:r>
            <a:r>
              <a:rPr lang="fr-FR" sz="2000" dirty="0"/>
              <a:t> Python code DEMO</a:t>
            </a:r>
          </a:p>
        </p:txBody>
      </p:sp>
    </p:spTree>
    <p:extLst>
      <p:ext uri="{BB962C8B-B14F-4D97-AF65-F5344CB8AC3E}">
        <p14:creationId xmlns:p14="http://schemas.microsoft.com/office/powerpoint/2010/main" val="3649159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4B202BA-A1E4-CE7D-8A91-F2C652282BD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br>
              <a:rPr lang="en-US" b="0" dirty="0">
                <a:solidFill>
                  <a:srgbClr val="3B3B3B"/>
                </a:solidFill>
                <a:effectLst/>
              </a:rPr>
            </a:br>
            <a:r>
              <a:rPr lang="en-US" b="0" dirty="0">
                <a:solidFill>
                  <a:srgbClr val="3B3B3B"/>
                </a:solidFill>
                <a:effectLst/>
              </a:rPr>
              <a:t>Data are taken from 5 people entering their </a:t>
            </a:r>
            <a:r>
              <a:rPr lang="en-US" b="0" dirty="0" err="1">
                <a:solidFill>
                  <a:srgbClr val="3B3B3B"/>
                </a:solidFill>
                <a:effectLst/>
              </a:rPr>
              <a:t>passgraph</a:t>
            </a:r>
            <a:r>
              <a:rPr lang="en-US" b="0" dirty="0">
                <a:solidFill>
                  <a:srgbClr val="3B3B3B"/>
                </a:solidFill>
                <a:effectLst/>
              </a:rPr>
              <a:t> (a code to access a system protected by a graphical authentication system) on a touchscreen. The data are the x-axis movement only.</a:t>
            </a:r>
          </a:p>
          <a:p>
            <a:pPr marL="0" indent="0" algn="ctr">
              <a:buNone/>
            </a:pPr>
            <a:endParaRPr lang="en-US" dirty="0">
              <a:solidFill>
                <a:srgbClr val="3B3B3B"/>
              </a:solidFill>
            </a:endParaRPr>
          </a:p>
          <a:p>
            <a:pPr marL="0" indent="0" algn="ctr">
              <a:buNone/>
            </a:pPr>
            <a:endParaRPr lang="en-US" b="0" dirty="0">
              <a:solidFill>
                <a:srgbClr val="3B3B3B"/>
              </a:solidFill>
              <a:effectLst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A3853E-5EDE-CF6D-EFC6-88F43C96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Haptics</a:t>
            </a:r>
            <a:r>
              <a:rPr lang="fr-FR" dirty="0"/>
              <a:t> DATA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784DD20-A1E2-156C-B905-AE2F8C8D4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264" y="3601719"/>
            <a:ext cx="4151057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41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00B397-71F6-1130-57CA-22841D79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Assignment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4E990B-70A6-4193-3026-30FA68BE8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Open the Python Notebook  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en-US" b="1" dirty="0" err="1"/>
              <a:t>TS_MotifDiscovery.ipynb</a:t>
            </a:r>
          </a:p>
          <a:p>
            <a:pPr marL="0" indent="0" algn="ctr">
              <a:buNone/>
            </a:pPr>
            <a:endParaRPr lang="en-US" b="1" dirty="0"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US" b="1">
                <a:ea typeface="Calibri"/>
                <a:cs typeface="Calibri"/>
              </a:rPr>
              <a:t>Load the modules in the folder </a:t>
            </a:r>
            <a:endParaRPr lang="en-US" b="1" dirty="0">
              <a:ea typeface="Calibri"/>
              <a:cs typeface="Calibri"/>
            </a:endParaRP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Instruction are contained in the notebook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fr-FR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51321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AD90A-EC56-1BAC-18E8-1CEA8F40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References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5036C29-E5A2-0007-77A3-26314E5B4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lvl="1" indent="0">
              <a:buNone/>
            </a:pPr>
            <a:endParaRPr lang="fr-FR" dirty="0">
              <a:ea typeface="Calibri"/>
              <a:cs typeface="Calibri"/>
            </a:endParaRPr>
          </a:p>
          <a:p>
            <a:pPr lvl="1"/>
            <a:r>
              <a:rPr lang="fr-FR" dirty="0">
                <a:ea typeface="Calibri"/>
                <a:cs typeface="Calibri"/>
              </a:rPr>
              <a:t>Time </a:t>
            </a:r>
            <a:r>
              <a:rPr lang="fr-FR" err="1">
                <a:ea typeface="Calibri"/>
                <a:cs typeface="Calibri"/>
              </a:rPr>
              <a:t>Series</a:t>
            </a:r>
            <a:r>
              <a:rPr lang="fr-FR" dirty="0">
                <a:ea typeface="Calibri"/>
                <a:cs typeface="Calibri"/>
              </a:rPr>
              <a:t> Data Mining </a:t>
            </a:r>
            <a:r>
              <a:rPr lang="fr-FR" err="1">
                <a:ea typeface="Calibri"/>
                <a:cs typeface="Calibri"/>
              </a:rPr>
              <a:t>Using</a:t>
            </a:r>
            <a:r>
              <a:rPr lang="fr-FR" dirty="0">
                <a:ea typeface="Calibri"/>
                <a:cs typeface="Calibri"/>
              </a:rPr>
              <a:t> the Matrix Profile: A </a:t>
            </a:r>
            <a:r>
              <a:rPr lang="fr-FR" err="1">
                <a:ea typeface="Calibri"/>
                <a:cs typeface="Calibri"/>
              </a:rPr>
              <a:t>Unifying</a:t>
            </a:r>
            <a:r>
              <a:rPr lang="fr-FR" dirty="0">
                <a:ea typeface="Calibri"/>
                <a:cs typeface="Calibri"/>
              </a:rPr>
              <a:t> </a:t>
            </a:r>
            <a:r>
              <a:rPr lang="fr-FR" err="1">
                <a:ea typeface="Calibri"/>
                <a:cs typeface="Calibri"/>
              </a:rPr>
              <a:t>View</a:t>
            </a:r>
            <a:r>
              <a:rPr lang="fr-FR" dirty="0">
                <a:ea typeface="Calibri"/>
                <a:cs typeface="Calibri"/>
              </a:rPr>
              <a:t> of Motif Discovery, </a:t>
            </a:r>
            <a:r>
              <a:rPr lang="fr-FR" err="1">
                <a:ea typeface="Calibri"/>
                <a:cs typeface="Calibri"/>
              </a:rPr>
              <a:t>Anomaly</a:t>
            </a:r>
            <a:r>
              <a:rPr lang="fr-FR" dirty="0">
                <a:ea typeface="Calibri"/>
                <a:cs typeface="Calibri"/>
              </a:rPr>
              <a:t> </a:t>
            </a:r>
            <a:r>
              <a:rPr lang="fr-FR" err="1">
                <a:ea typeface="Calibri"/>
                <a:cs typeface="Calibri"/>
              </a:rPr>
              <a:t>Detection</a:t>
            </a:r>
            <a:r>
              <a:rPr lang="fr-FR" dirty="0">
                <a:ea typeface="Calibri"/>
                <a:cs typeface="Calibri"/>
              </a:rPr>
              <a:t>, Segmentation, Classification, Clustering and </a:t>
            </a:r>
            <a:r>
              <a:rPr lang="fr-FR" err="1">
                <a:ea typeface="Calibri"/>
                <a:cs typeface="Calibri"/>
              </a:rPr>
              <a:t>Similarity</a:t>
            </a:r>
            <a:r>
              <a:rPr lang="fr-FR" dirty="0">
                <a:ea typeface="Calibri"/>
                <a:cs typeface="Calibri"/>
              </a:rPr>
              <a:t> Joins </a:t>
            </a:r>
            <a:r>
              <a:rPr lang="fr-FR" dirty="0">
                <a:ea typeface="Calibri"/>
                <a:cs typeface="Calibri"/>
                <a:hlinkClick r:id="rId2"/>
              </a:rPr>
              <a:t>www.cs.ucr.edu/~eamonn/MatrixProfile.html</a:t>
            </a:r>
            <a:endParaRPr lang="fr-FR" dirty="0"/>
          </a:p>
          <a:p>
            <a:pPr lvl="1"/>
            <a:endParaRPr lang="fr-FR" dirty="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fr-FR" dirty="0">
                <a:ea typeface="+mn-lt"/>
                <a:cs typeface="+mn-lt"/>
                <a:hlinkClick r:id="rId3"/>
              </a:rPr>
              <a:t>https://stumpy.readthedocs.io/en/latest/Tutorial_The_Matrix_Profile.html</a:t>
            </a:r>
            <a:endParaRPr lang="fr-FR" dirty="0">
              <a:ea typeface="Calibri" panose="020F0502020204030204"/>
              <a:cs typeface="Calibri" panose="020F0502020204030204"/>
            </a:endParaRPr>
          </a:p>
          <a:p>
            <a:pPr lvl="1"/>
            <a:endParaRPr lang="fr-FR" dirty="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fr-FR" dirty="0">
                <a:ea typeface="+mn-lt"/>
                <a:cs typeface="+mn-lt"/>
              </a:rPr>
              <a:t>Matrix Profile I: All Pairs </a:t>
            </a:r>
            <a:r>
              <a:rPr lang="fr-FR" dirty="0" err="1">
                <a:ea typeface="+mn-lt"/>
                <a:cs typeface="+mn-lt"/>
              </a:rPr>
              <a:t>Similarity</a:t>
            </a:r>
            <a:r>
              <a:rPr lang="fr-FR" dirty="0">
                <a:ea typeface="+mn-lt"/>
                <a:cs typeface="+mn-lt"/>
              </a:rPr>
              <a:t> Joins for Time </a:t>
            </a:r>
            <a:r>
              <a:rPr lang="fr-FR" dirty="0" err="1">
                <a:ea typeface="+mn-lt"/>
                <a:cs typeface="+mn-lt"/>
              </a:rPr>
              <a:t>Series</a:t>
            </a:r>
            <a:r>
              <a:rPr lang="fr-FR" dirty="0">
                <a:ea typeface="+mn-lt"/>
                <a:cs typeface="+mn-lt"/>
              </a:rPr>
              <a:t>: A </a:t>
            </a:r>
            <a:r>
              <a:rPr lang="fr-FR" dirty="0" err="1">
                <a:ea typeface="+mn-lt"/>
                <a:cs typeface="+mn-lt"/>
              </a:rPr>
              <a:t>Unifying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View</a:t>
            </a:r>
            <a:r>
              <a:rPr lang="fr-FR" dirty="0">
                <a:ea typeface="+mn-lt"/>
                <a:cs typeface="+mn-lt"/>
              </a:rPr>
              <a:t> That </a:t>
            </a:r>
            <a:r>
              <a:rPr lang="fr-FR" dirty="0" err="1">
                <a:ea typeface="+mn-lt"/>
                <a:cs typeface="+mn-lt"/>
              </a:rPr>
              <a:t>Includes</a:t>
            </a:r>
            <a:r>
              <a:rPr lang="fr-FR" dirty="0">
                <a:ea typeface="+mn-lt"/>
                <a:cs typeface="+mn-lt"/>
              </a:rPr>
              <a:t> Motifs, Discords and </a:t>
            </a:r>
            <a:r>
              <a:rPr lang="fr-FR" dirty="0" err="1">
                <a:ea typeface="+mn-lt"/>
                <a:cs typeface="+mn-lt"/>
              </a:rPr>
              <a:t>Shapelets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>
                <a:ea typeface="+mn-lt"/>
                <a:cs typeface="+mn-lt"/>
                <a:hlinkClick r:id="rId4"/>
              </a:rPr>
              <a:t>https://ieeexplore.ieee.org/document/7837992</a:t>
            </a:r>
            <a:endParaRPr lang="fr-FR" dirty="0">
              <a:ea typeface="Calibri" panose="020F0502020204030204"/>
              <a:cs typeface="Calibri" panose="020F0502020204030204"/>
            </a:endParaRPr>
          </a:p>
          <a:p>
            <a:pPr lvl="1"/>
            <a:endParaRPr lang="fr-FR" dirty="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fr-FR" dirty="0">
                <a:ea typeface="+mn-lt"/>
                <a:cs typeface="+mn-lt"/>
                <a:hlinkClick r:id="rId5"/>
              </a:rPr>
              <a:t>https://github.com/matrix-profile-foundation</a:t>
            </a:r>
            <a:endParaRPr lang="fr-FR" dirty="0">
              <a:ea typeface="Calibri" panose="020F0502020204030204"/>
              <a:cs typeface="Calibri" panose="020F0502020204030204"/>
            </a:endParaRPr>
          </a:p>
          <a:p>
            <a:pPr marL="457200" lvl="1" indent="0">
              <a:buNone/>
            </a:pPr>
            <a:endParaRPr lang="fr-FR" dirty="0">
              <a:ea typeface="+mn-lt"/>
              <a:cs typeface="+mn-lt"/>
            </a:endParaRPr>
          </a:p>
          <a:p>
            <a:pPr lvl="1"/>
            <a:endParaRPr lang="fr-FR" dirty="0">
              <a:ea typeface="Calibri" panose="020F0502020204030204"/>
              <a:cs typeface="Calibri" panose="020F0502020204030204"/>
            </a:endParaRPr>
          </a:p>
          <a:p>
            <a:pPr lvl="1"/>
            <a:endParaRPr lang="fr-FR" dirty="0">
              <a:ea typeface="Calibri" panose="020F0502020204030204"/>
              <a:cs typeface="Calibri" panose="020F0502020204030204"/>
            </a:endParaRPr>
          </a:p>
          <a:p>
            <a:pPr lvl="1"/>
            <a:endParaRPr lang="fr-FR" b="1" dirty="0">
              <a:ea typeface="Calibri" panose="020F0502020204030204"/>
              <a:cs typeface="Calibri" panose="020F0502020204030204"/>
            </a:endParaRPr>
          </a:p>
          <a:p>
            <a:pPr lvl="1"/>
            <a:endParaRPr lang="fr-FR" b="1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6582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863AA-AA50-4319-943B-46F2136E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Time </a:t>
            </a:r>
            <a:r>
              <a:rPr lang="fr-FR" dirty="0" err="1"/>
              <a:t>Series</a:t>
            </a:r>
            <a:r>
              <a:rPr lang="fr-FR" dirty="0"/>
              <a:t> Motifs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EABE6F-55F3-4DD9-AE7A-14105312B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Motif discovery</a:t>
            </a:r>
            <a:r>
              <a:rPr lang="en-US" dirty="0"/>
              <a:t> is one of the most useful primitives for data series mining</a:t>
            </a:r>
          </a:p>
          <a:p>
            <a:endParaRPr lang="en-US" dirty="0"/>
          </a:p>
          <a:p>
            <a:r>
              <a:rPr lang="en-US" dirty="0"/>
              <a:t>Given a time series T, a motif is the pair of subsequences of length ℓ with the smallest Euclidean distance.</a:t>
            </a:r>
          </a:p>
          <a:p>
            <a:endParaRPr lang="en-US" dirty="0"/>
          </a:p>
        </p:txBody>
      </p:sp>
      <p:cxnSp>
        <p:nvCxnSpPr>
          <p:cNvPr id="6" name="Shape 293">
            <a:extLst>
              <a:ext uri="{FF2B5EF4-FFF2-40B4-BE49-F238E27FC236}">
                <a16:creationId xmlns:a16="http://schemas.microsoft.com/office/drawing/2014/main" id="{93721135-72E1-482E-9E58-D7BEACC61A37}"/>
              </a:ext>
            </a:extLst>
          </p:cNvPr>
          <p:cNvCxnSpPr/>
          <p:nvPr/>
        </p:nvCxnSpPr>
        <p:spPr>
          <a:xfrm rot="10800000">
            <a:off x="6165219" y="6650034"/>
            <a:ext cx="0" cy="77882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300AC989-A055-4D20-8F23-AB0F97490129}"/>
              </a:ext>
            </a:extLst>
          </p:cNvPr>
          <p:cNvGrpSpPr/>
          <p:nvPr/>
        </p:nvGrpSpPr>
        <p:grpSpPr>
          <a:xfrm>
            <a:off x="94138" y="7211537"/>
            <a:ext cx="11865290" cy="2259015"/>
            <a:chOff x="203786" y="4247619"/>
            <a:chExt cx="11865290" cy="2259015"/>
          </a:xfrm>
        </p:grpSpPr>
        <p:sp>
          <p:nvSpPr>
            <p:cNvPr id="4" name="Shape 412">
              <a:extLst>
                <a:ext uri="{FF2B5EF4-FFF2-40B4-BE49-F238E27FC236}">
                  <a16:creationId xmlns:a16="http://schemas.microsoft.com/office/drawing/2014/main" id="{149986A7-2554-4028-8827-3679B9CB22C2}"/>
                </a:ext>
              </a:extLst>
            </p:cNvPr>
            <p:cNvSpPr/>
            <p:nvPr/>
          </p:nvSpPr>
          <p:spPr>
            <a:xfrm>
              <a:off x="924487" y="4421504"/>
              <a:ext cx="2961974" cy="1006582"/>
            </a:xfrm>
            <a:custGeom>
              <a:avLst/>
              <a:gdLst/>
              <a:ahLst/>
              <a:cxnLst/>
              <a:rect l="0" t="0" r="0" b="0"/>
              <a:pathLst>
                <a:path w="1998" h="476" extrusionOk="0">
                  <a:moveTo>
                    <a:pt x="0" y="462"/>
                  </a:moveTo>
                  <a:lnTo>
                    <a:pt x="20" y="464"/>
                  </a:lnTo>
                  <a:lnTo>
                    <a:pt x="40" y="464"/>
                  </a:lnTo>
                  <a:lnTo>
                    <a:pt x="60" y="460"/>
                  </a:lnTo>
                  <a:lnTo>
                    <a:pt x="81" y="460"/>
                  </a:lnTo>
                  <a:lnTo>
                    <a:pt x="101" y="416"/>
                  </a:lnTo>
                  <a:lnTo>
                    <a:pt x="121" y="401"/>
                  </a:lnTo>
                  <a:lnTo>
                    <a:pt x="141" y="398"/>
                  </a:lnTo>
                  <a:lnTo>
                    <a:pt x="161" y="405"/>
                  </a:lnTo>
                  <a:lnTo>
                    <a:pt x="181" y="408"/>
                  </a:lnTo>
                  <a:lnTo>
                    <a:pt x="202" y="416"/>
                  </a:lnTo>
                  <a:lnTo>
                    <a:pt x="222" y="418"/>
                  </a:lnTo>
                  <a:lnTo>
                    <a:pt x="242" y="418"/>
                  </a:lnTo>
                  <a:lnTo>
                    <a:pt x="262" y="416"/>
                  </a:lnTo>
                  <a:lnTo>
                    <a:pt x="283" y="416"/>
                  </a:lnTo>
                  <a:lnTo>
                    <a:pt x="303" y="421"/>
                  </a:lnTo>
                  <a:lnTo>
                    <a:pt x="323" y="428"/>
                  </a:lnTo>
                  <a:lnTo>
                    <a:pt x="343" y="436"/>
                  </a:lnTo>
                  <a:lnTo>
                    <a:pt x="363" y="449"/>
                  </a:lnTo>
                  <a:lnTo>
                    <a:pt x="383" y="462"/>
                  </a:lnTo>
                  <a:lnTo>
                    <a:pt x="404" y="476"/>
                  </a:lnTo>
                  <a:lnTo>
                    <a:pt x="424" y="471"/>
                  </a:lnTo>
                  <a:lnTo>
                    <a:pt x="444" y="456"/>
                  </a:lnTo>
                  <a:lnTo>
                    <a:pt x="464" y="464"/>
                  </a:lnTo>
                  <a:lnTo>
                    <a:pt x="484" y="460"/>
                  </a:lnTo>
                  <a:lnTo>
                    <a:pt x="505" y="408"/>
                  </a:lnTo>
                  <a:lnTo>
                    <a:pt x="525" y="407"/>
                  </a:lnTo>
                  <a:lnTo>
                    <a:pt x="545" y="403"/>
                  </a:lnTo>
                  <a:lnTo>
                    <a:pt x="565" y="401"/>
                  </a:lnTo>
                  <a:lnTo>
                    <a:pt x="585" y="408"/>
                  </a:lnTo>
                  <a:lnTo>
                    <a:pt x="605" y="410"/>
                  </a:lnTo>
                  <a:lnTo>
                    <a:pt x="626" y="372"/>
                  </a:lnTo>
                  <a:lnTo>
                    <a:pt x="646" y="183"/>
                  </a:lnTo>
                  <a:lnTo>
                    <a:pt x="666" y="41"/>
                  </a:lnTo>
                  <a:lnTo>
                    <a:pt x="686" y="0"/>
                  </a:lnTo>
                  <a:lnTo>
                    <a:pt x="706" y="68"/>
                  </a:lnTo>
                  <a:lnTo>
                    <a:pt x="726" y="147"/>
                  </a:lnTo>
                  <a:lnTo>
                    <a:pt x="747" y="212"/>
                  </a:lnTo>
                  <a:lnTo>
                    <a:pt x="767" y="266"/>
                  </a:lnTo>
                  <a:lnTo>
                    <a:pt x="787" y="288"/>
                  </a:lnTo>
                  <a:lnTo>
                    <a:pt x="807" y="288"/>
                  </a:lnTo>
                  <a:lnTo>
                    <a:pt x="828" y="291"/>
                  </a:lnTo>
                  <a:lnTo>
                    <a:pt x="848" y="299"/>
                  </a:lnTo>
                  <a:lnTo>
                    <a:pt x="868" y="299"/>
                  </a:lnTo>
                  <a:lnTo>
                    <a:pt x="888" y="253"/>
                  </a:lnTo>
                  <a:lnTo>
                    <a:pt x="908" y="238"/>
                  </a:lnTo>
                  <a:lnTo>
                    <a:pt x="929" y="240"/>
                  </a:lnTo>
                  <a:lnTo>
                    <a:pt x="949" y="251"/>
                  </a:lnTo>
                  <a:lnTo>
                    <a:pt x="969" y="262"/>
                  </a:lnTo>
                  <a:lnTo>
                    <a:pt x="989" y="268"/>
                  </a:lnTo>
                  <a:lnTo>
                    <a:pt x="1009" y="264"/>
                  </a:lnTo>
                  <a:lnTo>
                    <a:pt x="1029" y="266"/>
                  </a:lnTo>
                  <a:lnTo>
                    <a:pt x="1050" y="268"/>
                  </a:lnTo>
                  <a:lnTo>
                    <a:pt x="1070" y="286"/>
                  </a:lnTo>
                  <a:lnTo>
                    <a:pt x="1090" y="330"/>
                  </a:lnTo>
                  <a:lnTo>
                    <a:pt x="1110" y="372"/>
                  </a:lnTo>
                  <a:lnTo>
                    <a:pt x="1130" y="403"/>
                  </a:lnTo>
                  <a:lnTo>
                    <a:pt x="1150" y="419"/>
                  </a:lnTo>
                  <a:lnTo>
                    <a:pt x="1171" y="436"/>
                  </a:lnTo>
                  <a:lnTo>
                    <a:pt x="1191" y="458"/>
                  </a:lnTo>
                  <a:lnTo>
                    <a:pt x="1211" y="462"/>
                  </a:lnTo>
                  <a:lnTo>
                    <a:pt x="1231" y="458"/>
                  </a:lnTo>
                  <a:lnTo>
                    <a:pt x="1251" y="462"/>
                  </a:lnTo>
                  <a:lnTo>
                    <a:pt x="1272" y="462"/>
                  </a:lnTo>
                  <a:lnTo>
                    <a:pt x="1292" y="451"/>
                  </a:lnTo>
                  <a:lnTo>
                    <a:pt x="1312" y="401"/>
                  </a:lnTo>
                  <a:lnTo>
                    <a:pt x="1332" y="403"/>
                  </a:lnTo>
                  <a:lnTo>
                    <a:pt x="1353" y="401"/>
                  </a:lnTo>
                  <a:lnTo>
                    <a:pt x="1373" y="410"/>
                  </a:lnTo>
                  <a:lnTo>
                    <a:pt x="1393" y="412"/>
                  </a:lnTo>
                  <a:lnTo>
                    <a:pt x="1413" y="416"/>
                  </a:lnTo>
                  <a:lnTo>
                    <a:pt x="1433" y="419"/>
                  </a:lnTo>
                  <a:lnTo>
                    <a:pt x="1453" y="416"/>
                  </a:lnTo>
                  <a:lnTo>
                    <a:pt x="1474" y="419"/>
                  </a:lnTo>
                  <a:lnTo>
                    <a:pt x="1494" y="419"/>
                  </a:lnTo>
                  <a:lnTo>
                    <a:pt x="1514" y="421"/>
                  </a:lnTo>
                  <a:lnTo>
                    <a:pt x="1534" y="427"/>
                  </a:lnTo>
                  <a:lnTo>
                    <a:pt x="1554" y="438"/>
                  </a:lnTo>
                  <a:lnTo>
                    <a:pt x="1574" y="451"/>
                  </a:lnTo>
                  <a:lnTo>
                    <a:pt x="1595" y="471"/>
                  </a:lnTo>
                  <a:lnTo>
                    <a:pt x="1615" y="476"/>
                  </a:lnTo>
                  <a:lnTo>
                    <a:pt x="1635" y="471"/>
                  </a:lnTo>
                  <a:lnTo>
                    <a:pt x="1655" y="465"/>
                  </a:lnTo>
                  <a:lnTo>
                    <a:pt x="1675" y="469"/>
                  </a:lnTo>
                  <a:lnTo>
                    <a:pt x="1696" y="460"/>
                  </a:lnTo>
                  <a:lnTo>
                    <a:pt x="1716" y="416"/>
                  </a:lnTo>
                  <a:lnTo>
                    <a:pt x="1736" y="412"/>
                  </a:lnTo>
                  <a:lnTo>
                    <a:pt x="1756" y="418"/>
                  </a:lnTo>
                  <a:lnTo>
                    <a:pt x="1776" y="421"/>
                  </a:lnTo>
                  <a:lnTo>
                    <a:pt x="1796" y="423"/>
                  </a:lnTo>
                  <a:lnTo>
                    <a:pt x="1817" y="412"/>
                  </a:lnTo>
                  <a:lnTo>
                    <a:pt x="1837" y="354"/>
                  </a:lnTo>
                  <a:lnTo>
                    <a:pt x="1857" y="165"/>
                  </a:lnTo>
                  <a:lnTo>
                    <a:pt x="1877" y="42"/>
                  </a:lnTo>
                  <a:lnTo>
                    <a:pt x="1898" y="28"/>
                  </a:lnTo>
                  <a:lnTo>
                    <a:pt x="1918" y="97"/>
                  </a:lnTo>
                  <a:lnTo>
                    <a:pt x="1938" y="163"/>
                  </a:lnTo>
                  <a:lnTo>
                    <a:pt x="1958" y="220"/>
                  </a:lnTo>
                  <a:lnTo>
                    <a:pt x="1978" y="269"/>
                  </a:lnTo>
                  <a:lnTo>
                    <a:pt x="1998" y="301"/>
                  </a:lnTo>
                </a:path>
              </a:pathLst>
            </a:custGeom>
            <a:noFill/>
            <a:ln w="12700" cap="flat" cmpd="sng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2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Shape 317">
              <a:extLst>
                <a:ext uri="{FF2B5EF4-FFF2-40B4-BE49-F238E27FC236}">
                  <a16:creationId xmlns:a16="http://schemas.microsoft.com/office/drawing/2014/main" id="{FDE18555-389E-4D76-BE58-2D662A2508FB}"/>
                </a:ext>
              </a:extLst>
            </p:cNvPr>
            <p:cNvSpPr/>
            <p:nvPr/>
          </p:nvSpPr>
          <p:spPr>
            <a:xfrm>
              <a:off x="9756967" y="6137334"/>
              <a:ext cx="32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dk1"/>
                  </a:solidFill>
                  <a:ea typeface="Palatino Linotype"/>
                  <a:cs typeface="Palatino Linotype"/>
                  <a:sym typeface="Palatino Linotype"/>
                </a:rPr>
                <a:t>T</a:t>
              </a:r>
              <a:endParaRPr lang="en-US" sz="2000" dirty="0"/>
            </a:p>
          </p:txBody>
        </p:sp>
        <p:cxnSp>
          <p:nvCxnSpPr>
            <p:cNvPr id="8" name="Shape 247">
              <a:extLst>
                <a:ext uri="{FF2B5EF4-FFF2-40B4-BE49-F238E27FC236}">
                  <a16:creationId xmlns:a16="http://schemas.microsoft.com/office/drawing/2014/main" id="{95762B26-2E33-49BE-9E55-0FF249E684FD}"/>
                </a:ext>
              </a:extLst>
            </p:cNvPr>
            <p:cNvCxnSpPr/>
            <p:nvPr/>
          </p:nvCxnSpPr>
          <p:spPr>
            <a:xfrm rot="10800000">
              <a:off x="809882" y="5760567"/>
              <a:ext cx="0" cy="551536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Shape 248">
              <a:extLst>
                <a:ext uri="{FF2B5EF4-FFF2-40B4-BE49-F238E27FC236}">
                  <a16:creationId xmlns:a16="http://schemas.microsoft.com/office/drawing/2014/main" id="{FFA8A09F-5D5B-4068-A8C0-C0A7FE59DB11}"/>
                </a:ext>
              </a:extLst>
            </p:cNvPr>
            <p:cNvSpPr/>
            <p:nvPr/>
          </p:nvSpPr>
          <p:spPr>
            <a:xfrm>
              <a:off x="803942" y="5788677"/>
              <a:ext cx="8941007" cy="501396"/>
            </a:xfrm>
            <a:custGeom>
              <a:avLst/>
              <a:gdLst/>
              <a:ahLst/>
              <a:cxnLst/>
              <a:rect l="0" t="0" r="0" b="0"/>
              <a:pathLst>
                <a:path w="4060" h="430" extrusionOk="0">
                  <a:moveTo>
                    <a:pt x="0" y="346"/>
                  </a:moveTo>
                  <a:lnTo>
                    <a:pt x="1" y="361"/>
                  </a:lnTo>
                  <a:lnTo>
                    <a:pt x="1" y="312"/>
                  </a:lnTo>
                  <a:lnTo>
                    <a:pt x="2" y="358"/>
                  </a:lnTo>
                  <a:lnTo>
                    <a:pt x="2" y="354"/>
                  </a:lnTo>
                  <a:lnTo>
                    <a:pt x="3" y="319"/>
                  </a:lnTo>
                  <a:lnTo>
                    <a:pt x="3" y="361"/>
                  </a:lnTo>
                  <a:lnTo>
                    <a:pt x="3" y="344"/>
                  </a:lnTo>
                  <a:lnTo>
                    <a:pt x="3" y="345"/>
                  </a:lnTo>
                  <a:lnTo>
                    <a:pt x="4" y="353"/>
                  </a:lnTo>
                  <a:lnTo>
                    <a:pt x="4" y="318"/>
                  </a:lnTo>
                  <a:lnTo>
                    <a:pt x="5" y="329"/>
                  </a:lnTo>
                  <a:lnTo>
                    <a:pt x="5" y="323"/>
                  </a:lnTo>
                  <a:lnTo>
                    <a:pt x="6" y="359"/>
                  </a:lnTo>
                  <a:lnTo>
                    <a:pt x="6" y="348"/>
                  </a:lnTo>
                  <a:lnTo>
                    <a:pt x="6" y="350"/>
                  </a:lnTo>
                  <a:lnTo>
                    <a:pt x="7" y="318"/>
                  </a:lnTo>
                  <a:lnTo>
                    <a:pt x="8" y="361"/>
                  </a:lnTo>
                  <a:lnTo>
                    <a:pt x="8" y="353"/>
                  </a:lnTo>
                  <a:lnTo>
                    <a:pt x="8" y="353"/>
                  </a:lnTo>
                  <a:lnTo>
                    <a:pt x="9" y="360"/>
                  </a:lnTo>
                  <a:lnTo>
                    <a:pt x="9" y="320"/>
                  </a:lnTo>
                  <a:lnTo>
                    <a:pt x="9" y="314"/>
                  </a:lnTo>
                  <a:lnTo>
                    <a:pt x="10" y="361"/>
                  </a:lnTo>
                  <a:lnTo>
                    <a:pt x="11" y="347"/>
                  </a:lnTo>
                  <a:lnTo>
                    <a:pt x="11" y="346"/>
                  </a:lnTo>
                  <a:lnTo>
                    <a:pt x="12" y="360"/>
                  </a:lnTo>
                  <a:lnTo>
                    <a:pt x="12" y="325"/>
                  </a:lnTo>
                  <a:lnTo>
                    <a:pt x="12" y="353"/>
                  </a:lnTo>
                  <a:lnTo>
                    <a:pt x="12" y="353"/>
                  </a:lnTo>
                  <a:lnTo>
                    <a:pt x="13" y="320"/>
                  </a:lnTo>
                  <a:lnTo>
                    <a:pt x="14" y="361"/>
                  </a:lnTo>
                  <a:lnTo>
                    <a:pt x="14" y="320"/>
                  </a:lnTo>
                  <a:lnTo>
                    <a:pt x="14" y="322"/>
                  </a:lnTo>
                  <a:lnTo>
                    <a:pt x="15" y="359"/>
                  </a:lnTo>
                  <a:lnTo>
                    <a:pt x="15" y="339"/>
                  </a:lnTo>
                  <a:lnTo>
                    <a:pt x="15" y="340"/>
                  </a:lnTo>
                  <a:lnTo>
                    <a:pt x="16" y="361"/>
                  </a:lnTo>
                  <a:lnTo>
                    <a:pt x="16" y="321"/>
                  </a:lnTo>
                  <a:lnTo>
                    <a:pt x="17" y="349"/>
                  </a:lnTo>
                  <a:lnTo>
                    <a:pt x="17" y="351"/>
                  </a:lnTo>
                  <a:lnTo>
                    <a:pt x="18" y="360"/>
                  </a:lnTo>
                  <a:lnTo>
                    <a:pt x="18" y="320"/>
                  </a:lnTo>
                  <a:lnTo>
                    <a:pt x="18" y="346"/>
                  </a:lnTo>
                  <a:lnTo>
                    <a:pt x="18" y="349"/>
                  </a:lnTo>
                  <a:lnTo>
                    <a:pt x="19" y="360"/>
                  </a:lnTo>
                  <a:lnTo>
                    <a:pt x="20" y="304"/>
                  </a:lnTo>
                  <a:lnTo>
                    <a:pt x="20" y="333"/>
                  </a:lnTo>
                  <a:lnTo>
                    <a:pt x="20" y="325"/>
                  </a:lnTo>
                  <a:lnTo>
                    <a:pt x="21" y="360"/>
                  </a:lnTo>
                  <a:lnTo>
                    <a:pt x="21" y="320"/>
                  </a:lnTo>
                  <a:lnTo>
                    <a:pt x="21" y="348"/>
                  </a:lnTo>
                  <a:lnTo>
                    <a:pt x="21" y="346"/>
                  </a:lnTo>
                  <a:lnTo>
                    <a:pt x="22" y="362"/>
                  </a:lnTo>
                  <a:lnTo>
                    <a:pt x="22" y="321"/>
                  </a:lnTo>
                  <a:lnTo>
                    <a:pt x="23" y="355"/>
                  </a:lnTo>
                  <a:lnTo>
                    <a:pt x="23" y="356"/>
                  </a:lnTo>
                  <a:lnTo>
                    <a:pt x="23" y="361"/>
                  </a:lnTo>
                  <a:lnTo>
                    <a:pt x="24" y="321"/>
                  </a:lnTo>
                  <a:lnTo>
                    <a:pt x="24" y="355"/>
                  </a:lnTo>
                  <a:lnTo>
                    <a:pt x="24" y="355"/>
                  </a:lnTo>
                  <a:lnTo>
                    <a:pt x="25" y="321"/>
                  </a:lnTo>
                  <a:lnTo>
                    <a:pt x="25" y="361"/>
                  </a:lnTo>
                  <a:lnTo>
                    <a:pt x="26" y="340"/>
                  </a:lnTo>
                  <a:lnTo>
                    <a:pt x="26" y="340"/>
                  </a:lnTo>
                  <a:lnTo>
                    <a:pt x="27" y="318"/>
                  </a:lnTo>
                  <a:lnTo>
                    <a:pt x="27" y="354"/>
                  </a:lnTo>
                  <a:lnTo>
                    <a:pt x="27" y="348"/>
                  </a:lnTo>
                  <a:lnTo>
                    <a:pt x="27" y="347"/>
                  </a:lnTo>
                  <a:lnTo>
                    <a:pt x="28" y="358"/>
                  </a:lnTo>
                  <a:lnTo>
                    <a:pt x="29" y="321"/>
                  </a:lnTo>
                  <a:lnTo>
                    <a:pt x="29" y="345"/>
                  </a:lnTo>
                  <a:lnTo>
                    <a:pt x="29" y="344"/>
                  </a:lnTo>
                  <a:lnTo>
                    <a:pt x="30" y="351"/>
                  </a:lnTo>
                  <a:lnTo>
                    <a:pt x="30" y="322"/>
                  </a:lnTo>
                  <a:lnTo>
                    <a:pt x="30" y="346"/>
                  </a:lnTo>
                  <a:lnTo>
                    <a:pt x="30" y="345"/>
                  </a:lnTo>
                  <a:lnTo>
                    <a:pt x="31" y="360"/>
                  </a:lnTo>
                  <a:lnTo>
                    <a:pt x="31" y="317"/>
                  </a:lnTo>
                  <a:lnTo>
                    <a:pt x="32" y="345"/>
                  </a:lnTo>
                  <a:lnTo>
                    <a:pt x="32" y="349"/>
                  </a:lnTo>
                  <a:lnTo>
                    <a:pt x="33" y="360"/>
                  </a:lnTo>
                  <a:lnTo>
                    <a:pt x="33" y="320"/>
                  </a:lnTo>
                  <a:lnTo>
                    <a:pt x="33" y="325"/>
                  </a:lnTo>
                  <a:lnTo>
                    <a:pt x="34" y="343"/>
                  </a:lnTo>
                  <a:lnTo>
                    <a:pt x="34" y="318"/>
                  </a:lnTo>
                  <a:lnTo>
                    <a:pt x="35" y="337"/>
                  </a:lnTo>
                  <a:lnTo>
                    <a:pt x="35" y="338"/>
                  </a:lnTo>
                  <a:lnTo>
                    <a:pt x="35" y="312"/>
                  </a:lnTo>
                  <a:lnTo>
                    <a:pt x="36" y="361"/>
                  </a:lnTo>
                  <a:lnTo>
                    <a:pt x="36" y="331"/>
                  </a:lnTo>
                  <a:lnTo>
                    <a:pt x="36" y="333"/>
                  </a:lnTo>
                  <a:lnTo>
                    <a:pt x="37" y="318"/>
                  </a:lnTo>
                  <a:lnTo>
                    <a:pt x="38" y="360"/>
                  </a:lnTo>
                  <a:lnTo>
                    <a:pt x="38" y="359"/>
                  </a:lnTo>
                  <a:lnTo>
                    <a:pt x="38" y="359"/>
                  </a:lnTo>
                  <a:lnTo>
                    <a:pt x="39" y="312"/>
                  </a:lnTo>
                  <a:lnTo>
                    <a:pt x="39" y="342"/>
                  </a:lnTo>
                  <a:lnTo>
                    <a:pt x="39" y="345"/>
                  </a:lnTo>
                  <a:lnTo>
                    <a:pt x="40" y="360"/>
                  </a:lnTo>
                  <a:lnTo>
                    <a:pt x="41" y="321"/>
                  </a:lnTo>
                  <a:lnTo>
                    <a:pt x="41" y="339"/>
                  </a:lnTo>
                  <a:lnTo>
                    <a:pt x="41" y="339"/>
                  </a:lnTo>
                  <a:lnTo>
                    <a:pt x="41" y="359"/>
                  </a:lnTo>
                  <a:lnTo>
                    <a:pt x="42" y="316"/>
                  </a:lnTo>
                  <a:lnTo>
                    <a:pt x="42" y="337"/>
                  </a:lnTo>
                  <a:lnTo>
                    <a:pt x="43" y="338"/>
                  </a:lnTo>
                  <a:lnTo>
                    <a:pt x="43" y="337"/>
                  </a:lnTo>
                  <a:lnTo>
                    <a:pt x="43" y="359"/>
                  </a:lnTo>
                  <a:lnTo>
                    <a:pt x="44" y="350"/>
                  </a:lnTo>
                  <a:lnTo>
                    <a:pt x="44" y="351"/>
                  </a:lnTo>
                  <a:lnTo>
                    <a:pt x="44" y="314"/>
                  </a:lnTo>
                  <a:lnTo>
                    <a:pt x="45" y="357"/>
                  </a:lnTo>
                  <a:lnTo>
                    <a:pt x="45" y="333"/>
                  </a:lnTo>
                  <a:lnTo>
                    <a:pt x="46" y="334"/>
                  </a:lnTo>
                  <a:lnTo>
                    <a:pt x="46" y="359"/>
                  </a:lnTo>
                  <a:lnTo>
                    <a:pt x="46" y="320"/>
                  </a:lnTo>
                  <a:lnTo>
                    <a:pt x="47" y="345"/>
                  </a:lnTo>
                  <a:lnTo>
                    <a:pt x="47" y="345"/>
                  </a:lnTo>
                  <a:lnTo>
                    <a:pt x="47" y="358"/>
                  </a:lnTo>
                  <a:lnTo>
                    <a:pt x="47" y="322"/>
                  </a:lnTo>
                  <a:lnTo>
                    <a:pt x="48" y="351"/>
                  </a:lnTo>
                  <a:lnTo>
                    <a:pt x="49" y="354"/>
                  </a:lnTo>
                  <a:lnTo>
                    <a:pt x="49" y="357"/>
                  </a:lnTo>
                  <a:lnTo>
                    <a:pt x="49" y="312"/>
                  </a:lnTo>
                  <a:lnTo>
                    <a:pt x="50" y="351"/>
                  </a:lnTo>
                  <a:lnTo>
                    <a:pt x="50" y="352"/>
                  </a:lnTo>
                  <a:lnTo>
                    <a:pt x="50" y="358"/>
                  </a:lnTo>
                  <a:lnTo>
                    <a:pt x="51" y="315"/>
                  </a:lnTo>
                  <a:lnTo>
                    <a:pt x="51" y="337"/>
                  </a:lnTo>
                  <a:lnTo>
                    <a:pt x="52" y="337"/>
                  </a:lnTo>
                  <a:lnTo>
                    <a:pt x="52" y="323"/>
                  </a:lnTo>
                  <a:lnTo>
                    <a:pt x="53" y="359"/>
                  </a:lnTo>
                  <a:lnTo>
                    <a:pt x="53" y="339"/>
                  </a:lnTo>
                  <a:lnTo>
                    <a:pt x="53" y="340"/>
                  </a:lnTo>
                  <a:lnTo>
                    <a:pt x="53" y="359"/>
                  </a:lnTo>
                  <a:lnTo>
                    <a:pt x="53" y="320"/>
                  </a:lnTo>
                  <a:lnTo>
                    <a:pt x="54" y="321"/>
                  </a:lnTo>
                  <a:lnTo>
                    <a:pt x="55" y="317"/>
                  </a:lnTo>
                  <a:lnTo>
                    <a:pt x="55" y="312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6" y="345"/>
                  </a:lnTo>
                  <a:lnTo>
                    <a:pt x="56" y="312"/>
                  </a:lnTo>
                  <a:lnTo>
                    <a:pt x="57" y="355"/>
                  </a:lnTo>
                  <a:lnTo>
                    <a:pt x="57" y="337"/>
                  </a:lnTo>
                  <a:lnTo>
                    <a:pt x="58" y="337"/>
                  </a:lnTo>
                  <a:lnTo>
                    <a:pt x="58" y="356"/>
                  </a:lnTo>
                  <a:lnTo>
                    <a:pt x="58" y="319"/>
                  </a:lnTo>
                  <a:lnTo>
                    <a:pt x="59" y="348"/>
                  </a:lnTo>
                  <a:lnTo>
                    <a:pt x="59" y="350"/>
                  </a:lnTo>
                  <a:lnTo>
                    <a:pt x="59" y="353"/>
                  </a:lnTo>
                  <a:lnTo>
                    <a:pt x="59" y="314"/>
                  </a:lnTo>
                  <a:lnTo>
                    <a:pt x="60" y="337"/>
                  </a:lnTo>
                  <a:lnTo>
                    <a:pt x="61" y="338"/>
                  </a:lnTo>
                  <a:lnTo>
                    <a:pt x="61" y="314"/>
                  </a:lnTo>
                  <a:lnTo>
                    <a:pt x="62" y="355"/>
                  </a:lnTo>
                  <a:lnTo>
                    <a:pt x="62" y="346"/>
                  </a:lnTo>
                  <a:lnTo>
                    <a:pt x="63" y="359"/>
                  </a:lnTo>
                  <a:lnTo>
                    <a:pt x="63" y="319"/>
                  </a:lnTo>
                  <a:lnTo>
                    <a:pt x="63" y="323"/>
                  </a:lnTo>
                  <a:lnTo>
                    <a:pt x="64" y="327"/>
                  </a:lnTo>
                  <a:lnTo>
                    <a:pt x="64" y="356"/>
                  </a:lnTo>
                  <a:lnTo>
                    <a:pt x="64" y="320"/>
                  </a:lnTo>
                  <a:lnTo>
                    <a:pt x="65" y="337"/>
                  </a:lnTo>
                  <a:lnTo>
                    <a:pt x="65" y="339"/>
                  </a:lnTo>
                  <a:lnTo>
                    <a:pt x="65" y="299"/>
                  </a:lnTo>
                  <a:lnTo>
                    <a:pt x="66" y="358"/>
                  </a:lnTo>
                  <a:lnTo>
                    <a:pt x="66" y="327"/>
                  </a:lnTo>
                  <a:lnTo>
                    <a:pt x="67" y="324"/>
                  </a:lnTo>
                  <a:lnTo>
                    <a:pt x="67" y="321"/>
                  </a:lnTo>
                  <a:lnTo>
                    <a:pt x="68" y="359"/>
                  </a:lnTo>
                  <a:lnTo>
                    <a:pt x="68" y="358"/>
                  </a:lnTo>
                  <a:lnTo>
                    <a:pt x="68" y="359"/>
                  </a:lnTo>
                  <a:lnTo>
                    <a:pt x="69" y="317"/>
                  </a:lnTo>
                  <a:lnTo>
                    <a:pt x="69" y="337"/>
                  </a:lnTo>
                  <a:lnTo>
                    <a:pt x="69" y="338"/>
                  </a:lnTo>
                  <a:lnTo>
                    <a:pt x="70" y="358"/>
                  </a:lnTo>
                  <a:lnTo>
                    <a:pt x="70" y="318"/>
                  </a:lnTo>
                  <a:lnTo>
                    <a:pt x="71" y="338"/>
                  </a:lnTo>
                  <a:lnTo>
                    <a:pt x="71" y="339"/>
                  </a:lnTo>
                  <a:lnTo>
                    <a:pt x="71" y="320"/>
                  </a:lnTo>
                  <a:lnTo>
                    <a:pt x="72" y="360"/>
                  </a:lnTo>
                  <a:lnTo>
                    <a:pt x="72" y="360"/>
                  </a:lnTo>
                  <a:lnTo>
                    <a:pt x="73" y="293"/>
                  </a:lnTo>
                  <a:lnTo>
                    <a:pt x="74" y="321"/>
                  </a:lnTo>
                  <a:lnTo>
                    <a:pt x="74" y="326"/>
                  </a:lnTo>
                  <a:lnTo>
                    <a:pt x="74" y="323"/>
                  </a:lnTo>
                  <a:lnTo>
                    <a:pt x="75" y="360"/>
                  </a:lnTo>
                  <a:lnTo>
                    <a:pt x="75" y="333"/>
                  </a:lnTo>
                  <a:lnTo>
                    <a:pt x="75" y="322"/>
                  </a:lnTo>
                  <a:lnTo>
                    <a:pt x="75" y="319"/>
                  </a:lnTo>
                  <a:lnTo>
                    <a:pt x="76" y="359"/>
                  </a:lnTo>
                  <a:lnTo>
                    <a:pt x="77" y="335"/>
                  </a:lnTo>
                  <a:lnTo>
                    <a:pt x="77" y="336"/>
                  </a:lnTo>
                  <a:lnTo>
                    <a:pt x="77" y="358"/>
                  </a:lnTo>
                  <a:lnTo>
                    <a:pt x="78" y="325"/>
                  </a:lnTo>
                  <a:lnTo>
                    <a:pt x="78" y="351"/>
                  </a:lnTo>
                  <a:lnTo>
                    <a:pt x="78" y="347"/>
                  </a:lnTo>
                  <a:lnTo>
                    <a:pt x="79" y="359"/>
                  </a:lnTo>
                  <a:lnTo>
                    <a:pt x="79" y="321"/>
                  </a:lnTo>
                  <a:lnTo>
                    <a:pt x="80" y="335"/>
                  </a:lnTo>
                  <a:lnTo>
                    <a:pt x="80" y="327"/>
                  </a:lnTo>
                  <a:lnTo>
                    <a:pt x="81" y="359"/>
                  </a:lnTo>
                  <a:lnTo>
                    <a:pt x="81" y="314"/>
                  </a:lnTo>
                  <a:lnTo>
                    <a:pt x="81" y="336"/>
                  </a:lnTo>
                  <a:lnTo>
                    <a:pt x="81" y="337"/>
                  </a:lnTo>
                  <a:lnTo>
                    <a:pt x="82" y="360"/>
                  </a:lnTo>
                  <a:lnTo>
                    <a:pt x="82" y="321"/>
                  </a:lnTo>
                  <a:lnTo>
                    <a:pt x="83" y="337"/>
                  </a:lnTo>
                  <a:lnTo>
                    <a:pt x="83" y="336"/>
                  </a:lnTo>
                  <a:lnTo>
                    <a:pt x="83" y="320"/>
                  </a:lnTo>
                  <a:lnTo>
                    <a:pt x="84" y="360"/>
                  </a:lnTo>
                  <a:lnTo>
                    <a:pt x="84" y="359"/>
                  </a:lnTo>
                  <a:lnTo>
                    <a:pt x="84" y="358"/>
                  </a:lnTo>
                  <a:lnTo>
                    <a:pt x="84" y="318"/>
                  </a:lnTo>
                  <a:lnTo>
                    <a:pt x="86" y="359"/>
                  </a:lnTo>
                  <a:lnTo>
                    <a:pt x="86" y="327"/>
                  </a:lnTo>
                  <a:lnTo>
                    <a:pt x="86" y="326"/>
                  </a:lnTo>
                  <a:lnTo>
                    <a:pt x="86" y="298"/>
                  </a:lnTo>
                  <a:lnTo>
                    <a:pt x="87" y="359"/>
                  </a:lnTo>
                  <a:lnTo>
                    <a:pt x="87" y="353"/>
                  </a:lnTo>
                  <a:lnTo>
                    <a:pt x="87" y="354"/>
                  </a:lnTo>
                  <a:lnTo>
                    <a:pt x="87" y="360"/>
                  </a:lnTo>
                  <a:lnTo>
                    <a:pt x="89" y="321"/>
                  </a:lnTo>
                  <a:lnTo>
                    <a:pt x="89" y="335"/>
                  </a:lnTo>
                  <a:lnTo>
                    <a:pt x="89" y="336"/>
                  </a:lnTo>
                  <a:lnTo>
                    <a:pt x="89" y="350"/>
                  </a:lnTo>
                  <a:lnTo>
                    <a:pt x="90" y="313"/>
                  </a:lnTo>
                  <a:lnTo>
                    <a:pt x="90" y="317"/>
                  </a:lnTo>
                  <a:lnTo>
                    <a:pt x="90" y="324"/>
                  </a:lnTo>
                  <a:lnTo>
                    <a:pt x="91" y="359"/>
                  </a:lnTo>
                  <a:lnTo>
                    <a:pt x="92" y="320"/>
                  </a:lnTo>
                  <a:lnTo>
                    <a:pt x="92" y="334"/>
                  </a:lnTo>
                  <a:lnTo>
                    <a:pt x="92" y="336"/>
                  </a:lnTo>
                  <a:lnTo>
                    <a:pt x="92" y="358"/>
                  </a:lnTo>
                  <a:lnTo>
                    <a:pt x="93" y="317"/>
                  </a:lnTo>
                  <a:lnTo>
                    <a:pt x="93" y="323"/>
                  </a:lnTo>
                  <a:lnTo>
                    <a:pt x="93" y="322"/>
                  </a:lnTo>
                  <a:lnTo>
                    <a:pt x="93" y="315"/>
                  </a:lnTo>
                  <a:lnTo>
                    <a:pt x="94" y="359"/>
                  </a:lnTo>
                  <a:lnTo>
                    <a:pt x="95" y="340"/>
                  </a:lnTo>
                  <a:lnTo>
                    <a:pt x="95" y="342"/>
                  </a:lnTo>
                  <a:lnTo>
                    <a:pt x="95" y="359"/>
                  </a:lnTo>
                  <a:lnTo>
                    <a:pt x="96" y="320"/>
                  </a:lnTo>
                  <a:lnTo>
                    <a:pt x="96" y="348"/>
                  </a:lnTo>
                  <a:lnTo>
                    <a:pt x="96" y="351"/>
                  </a:lnTo>
                  <a:lnTo>
                    <a:pt x="96" y="359"/>
                  </a:lnTo>
                  <a:lnTo>
                    <a:pt x="97" y="320"/>
                  </a:lnTo>
                  <a:lnTo>
                    <a:pt x="98" y="335"/>
                  </a:lnTo>
                  <a:lnTo>
                    <a:pt x="98" y="336"/>
                  </a:lnTo>
                  <a:lnTo>
                    <a:pt x="98" y="359"/>
                  </a:lnTo>
                  <a:lnTo>
                    <a:pt x="99" y="323"/>
                  </a:lnTo>
                  <a:lnTo>
                    <a:pt x="99" y="346"/>
                  </a:lnTo>
                  <a:lnTo>
                    <a:pt x="99" y="346"/>
                  </a:lnTo>
                  <a:lnTo>
                    <a:pt x="100" y="316"/>
                  </a:lnTo>
                  <a:lnTo>
                    <a:pt x="101" y="359"/>
                  </a:lnTo>
                  <a:lnTo>
                    <a:pt x="101" y="327"/>
                  </a:lnTo>
                  <a:lnTo>
                    <a:pt x="101" y="331"/>
                  </a:lnTo>
                  <a:lnTo>
                    <a:pt x="102" y="360"/>
                  </a:lnTo>
                  <a:lnTo>
                    <a:pt x="102" y="325"/>
                  </a:lnTo>
                  <a:lnTo>
                    <a:pt x="102" y="339"/>
                  </a:lnTo>
                  <a:lnTo>
                    <a:pt x="102" y="345"/>
                  </a:lnTo>
                  <a:lnTo>
                    <a:pt x="103" y="360"/>
                  </a:lnTo>
                  <a:lnTo>
                    <a:pt x="104" y="319"/>
                  </a:lnTo>
                  <a:lnTo>
                    <a:pt x="104" y="337"/>
                  </a:lnTo>
                  <a:lnTo>
                    <a:pt x="104" y="337"/>
                  </a:lnTo>
                  <a:lnTo>
                    <a:pt x="104" y="352"/>
                  </a:lnTo>
                  <a:lnTo>
                    <a:pt x="104" y="318"/>
                  </a:lnTo>
                  <a:lnTo>
                    <a:pt x="105" y="332"/>
                  </a:lnTo>
                  <a:lnTo>
                    <a:pt x="105" y="328"/>
                  </a:lnTo>
                  <a:lnTo>
                    <a:pt x="106" y="355"/>
                  </a:lnTo>
                  <a:lnTo>
                    <a:pt x="106" y="326"/>
                  </a:lnTo>
                  <a:lnTo>
                    <a:pt x="106" y="354"/>
                  </a:lnTo>
                  <a:lnTo>
                    <a:pt x="106" y="358"/>
                  </a:lnTo>
                  <a:lnTo>
                    <a:pt x="107" y="360"/>
                  </a:lnTo>
                  <a:lnTo>
                    <a:pt x="108" y="319"/>
                  </a:lnTo>
                  <a:lnTo>
                    <a:pt x="108" y="351"/>
                  </a:lnTo>
                  <a:lnTo>
                    <a:pt x="108" y="351"/>
                  </a:lnTo>
                  <a:lnTo>
                    <a:pt x="109" y="321"/>
                  </a:lnTo>
                  <a:lnTo>
                    <a:pt x="109" y="360"/>
                  </a:lnTo>
                  <a:lnTo>
                    <a:pt x="109" y="324"/>
                  </a:lnTo>
                  <a:lnTo>
                    <a:pt x="109" y="322"/>
                  </a:lnTo>
                  <a:lnTo>
                    <a:pt x="110" y="319"/>
                  </a:lnTo>
                  <a:lnTo>
                    <a:pt x="111" y="360"/>
                  </a:lnTo>
                  <a:lnTo>
                    <a:pt x="111" y="335"/>
                  </a:lnTo>
                  <a:lnTo>
                    <a:pt x="111" y="335"/>
                  </a:lnTo>
                  <a:lnTo>
                    <a:pt x="111" y="360"/>
                  </a:lnTo>
                  <a:lnTo>
                    <a:pt x="112" y="322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113" y="360"/>
                  </a:lnTo>
                  <a:lnTo>
                    <a:pt x="113" y="321"/>
                  </a:lnTo>
                  <a:lnTo>
                    <a:pt x="114" y="324"/>
                  </a:lnTo>
                  <a:lnTo>
                    <a:pt x="114" y="330"/>
                  </a:lnTo>
                  <a:lnTo>
                    <a:pt x="115" y="359"/>
                  </a:lnTo>
                  <a:lnTo>
                    <a:pt x="115" y="323"/>
                  </a:lnTo>
                  <a:lnTo>
                    <a:pt x="115" y="339"/>
                  </a:lnTo>
                  <a:lnTo>
                    <a:pt x="115" y="339"/>
                  </a:lnTo>
                  <a:lnTo>
                    <a:pt x="116" y="326"/>
                  </a:lnTo>
                  <a:lnTo>
                    <a:pt x="117" y="360"/>
                  </a:lnTo>
                  <a:lnTo>
                    <a:pt x="117" y="352"/>
                  </a:lnTo>
                  <a:lnTo>
                    <a:pt x="117" y="351"/>
                  </a:lnTo>
                  <a:lnTo>
                    <a:pt x="117" y="355"/>
                  </a:lnTo>
                  <a:lnTo>
                    <a:pt x="118" y="318"/>
                  </a:lnTo>
                  <a:lnTo>
                    <a:pt x="118" y="340"/>
                  </a:lnTo>
                  <a:lnTo>
                    <a:pt x="118" y="346"/>
                  </a:lnTo>
                  <a:lnTo>
                    <a:pt x="119" y="360"/>
                  </a:lnTo>
                  <a:lnTo>
                    <a:pt x="120" y="323"/>
                  </a:lnTo>
                  <a:lnTo>
                    <a:pt x="120" y="338"/>
                  </a:lnTo>
                  <a:lnTo>
                    <a:pt x="120" y="338"/>
                  </a:lnTo>
                  <a:lnTo>
                    <a:pt x="121" y="304"/>
                  </a:lnTo>
                  <a:lnTo>
                    <a:pt x="121" y="360"/>
                  </a:lnTo>
                  <a:lnTo>
                    <a:pt x="121" y="360"/>
                  </a:lnTo>
                  <a:lnTo>
                    <a:pt x="121" y="360"/>
                  </a:lnTo>
                  <a:lnTo>
                    <a:pt x="122" y="301"/>
                  </a:lnTo>
                  <a:lnTo>
                    <a:pt x="123" y="358"/>
                  </a:lnTo>
                  <a:lnTo>
                    <a:pt x="123" y="358"/>
                  </a:lnTo>
                  <a:lnTo>
                    <a:pt x="123" y="309"/>
                  </a:lnTo>
                  <a:lnTo>
                    <a:pt x="124" y="340"/>
                  </a:lnTo>
                  <a:lnTo>
                    <a:pt x="124" y="343"/>
                  </a:lnTo>
                  <a:lnTo>
                    <a:pt x="126" y="357"/>
                  </a:lnTo>
                  <a:lnTo>
                    <a:pt x="126" y="323"/>
                  </a:lnTo>
                  <a:lnTo>
                    <a:pt x="126" y="345"/>
                  </a:lnTo>
                  <a:lnTo>
                    <a:pt x="126" y="344"/>
                  </a:lnTo>
                  <a:lnTo>
                    <a:pt x="127" y="356"/>
                  </a:lnTo>
                  <a:lnTo>
                    <a:pt x="127" y="320"/>
                  </a:lnTo>
                  <a:lnTo>
                    <a:pt x="127" y="338"/>
                  </a:lnTo>
                  <a:lnTo>
                    <a:pt x="127" y="337"/>
                  </a:lnTo>
                  <a:lnTo>
                    <a:pt x="128" y="319"/>
                  </a:lnTo>
                  <a:lnTo>
                    <a:pt x="129" y="359"/>
                  </a:lnTo>
                  <a:lnTo>
                    <a:pt x="129" y="343"/>
                  </a:lnTo>
                  <a:lnTo>
                    <a:pt x="129" y="347"/>
                  </a:lnTo>
                  <a:lnTo>
                    <a:pt x="130" y="360"/>
                  </a:lnTo>
                  <a:lnTo>
                    <a:pt x="130" y="320"/>
                  </a:lnTo>
                  <a:lnTo>
                    <a:pt x="130" y="318"/>
                  </a:lnTo>
                  <a:lnTo>
                    <a:pt x="131" y="360"/>
                  </a:lnTo>
                  <a:lnTo>
                    <a:pt x="132" y="345"/>
                  </a:lnTo>
                  <a:lnTo>
                    <a:pt x="132" y="346"/>
                  </a:lnTo>
                  <a:lnTo>
                    <a:pt x="133" y="321"/>
                  </a:lnTo>
                  <a:lnTo>
                    <a:pt x="133" y="359"/>
                  </a:lnTo>
                  <a:lnTo>
                    <a:pt x="133" y="335"/>
                  </a:lnTo>
                  <a:lnTo>
                    <a:pt x="133" y="331"/>
                  </a:lnTo>
                  <a:lnTo>
                    <a:pt x="134" y="319"/>
                  </a:lnTo>
                  <a:lnTo>
                    <a:pt x="135" y="360"/>
                  </a:lnTo>
                  <a:lnTo>
                    <a:pt x="135" y="342"/>
                  </a:lnTo>
                  <a:lnTo>
                    <a:pt x="135" y="344"/>
                  </a:lnTo>
                  <a:lnTo>
                    <a:pt x="135" y="321"/>
                  </a:lnTo>
                  <a:lnTo>
                    <a:pt x="136" y="360"/>
                  </a:lnTo>
                  <a:lnTo>
                    <a:pt x="136" y="349"/>
                  </a:lnTo>
                  <a:lnTo>
                    <a:pt x="136" y="339"/>
                  </a:lnTo>
                  <a:lnTo>
                    <a:pt x="138" y="323"/>
                  </a:lnTo>
                  <a:lnTo>
                    <a:pt x="138" y="358"/>
                  </a:lnTo>
                  <a:lnTo>
                    <a:pt x="138" y="348"/>
                  </a:lnTo>
                  <a:lnTo>
                    <a:pt x="138" y="351"/>
                  </a:lnTo>
                  <a:lnTo>
                    <a:pt x="139" y="314"/>
                  </a:lnTo>
                  <a:lnTo>
                    <a:pt x="139" y="360"/>
                  </a:lnTo>
                  <a:lnTo>
                    <a:pt x="139" y="352"/>
                  </a:lnTo>
                  <a:lnTo>
                    <a:pt x="139" y="352"/>
                  </a:lnTo>
                  <a:lnTo>
                    <a:pt x="140" y="360"/>
                  </a:lnTo>
                  <a:lnTo>
                    <a:pt x="140" y="322"/>
                  </a:lnTo>
                  <a:lnTo>
                    <a:pt x="141" y="339"/>
                  </a:lnTo>
                  <a:lnTo>
                    <a:pt x="141" y="340"/>
                  </a:lnTo>
                  <a:lnTo>
                    <a:pt x="142" y="300"/>
                  </a:lnTo>
                  <a:lnTo>
                    <a:pt x="142" y="346"/>
                  </a:lnTo>
                  <a:lnTo>
                    <a:pt x="142" y="338"/>
                  </a:lnTo>
                  <a:lnTo>
                    <a:pt x="142" y="338"/>
                  </a:lnTo>
                  <a:lnTo>
                    <a:pt x="143" y="360"/>
                  </a:lnTo>
                  <a:lnTo>
                    <a:pt x="144" y="324"/>
                  </a:lnTo>
                  <a:lnTo>
                    <a:pt x="144" y="335"/>
                  </a:lnTo>
                  <a:lnTo>
                    <a:pt x="144" y="330"/>
                  </a:lnTo>
                  <a:lnTo>
                    <a:pt x="145" y="360"/>
                  </a:lnTo>
                  <a:lnTo>
                    <a:pt x="145" y="296"/>
                  </a:lnTo>
                  <a:lnTo>
                    <a:pt x="145" y="347"/>
                  </a:lnTo>
                  <a:lnTo>
                    <a:pt x="145" y="346"/>
                  </a:lnTo>
                  <a:lnTo>
                    <a:pt x="146" y="359"/>
                  </a:lnTo>
                  <a:lnTo>
                    <a:pt x="146" y="323"/>
                  </a:lnTo>
                  <a:lnTo>
                    <a:pt x="147" y="350"/>
                  </a:lnTo>
                  <a:lnTo>
                    <a:pt x="147" y="351"/>
                  </a:lnTo>
                  <a:lnTo>
                    <a:pt x="147" y="356"/>
                  </a:lnTo>
                  <a:lnTo>
                    <a:pt x="147" y="315"/>
                  </a:lnTo>
                  <a:lnTo>
                    <a:pt x="148" y="334"/>
                  </a:lnTo>
                  <a:lnTo>
                    <a:pt x="149" y="335"/>
                  </a:lnTo>
                  <a:lnTo>
                    <a:pt x="149" y="360"/>
                  </a:lnTo>
                  <a:lnTo>
                    <a:pt x="150" y="319"/>
                  </a:lnTo>
                  <a:lnTo>
                    <a:pt x="150" y="338"/>
                  </a:lnTo>
                  <a:lnTo>
                    <a:pt x="150" y="338"/>
                  </a:lnTo>
                  <a:lnTo>
                    <a:pt x="151" y="358"/>
                  </a:lnTo>
                  <a:lnTo>
                    <a:pt x="151" y="321"/>
                  </a:lnTo>
                  <a:lnTo>
                    <a:pt x="151" y="338"/>
                  </a:lnTo>
                  <a:lnTo>
                    <a:pt x="152" y="339"/>
                  </a:lnTo>
                  <a:lnTo>
                    <a:pt x="152" y="318"/>
                  </a:lnTo>
                  <a:lnTo>
                    <a:pt x="153" y="360"/>
                  </a:lnTo>
                  <a:lnTo>
                    <a:pt x="153" y="359"/>
                  </a:lnTo>
                  <a:lnTo>
                    <a:pt x="153" y="359"/>
                  </a:lnTo>
                  <a:lnTo>
                    <a:pt x="153" y="323"/>
                  </a:lnTo>
                  <a:lnTo>
                    <a:pt x="154" y="345"/>
                  </a:lnTo>
                  <a:lnTo>
                    <a:pt x="155" y="341"/>
                  </a:lnTo>
                  <a:lnTo>
                    <a:pt x="155" y="315"/>
                  </a:lnTo>
                  <a:lnTo>
                    <a:pt x="156" y="351"/>
                  </a:lnTo>
                  <a:lnTo>
                    <a:pt x="156" y="351"/>
                  </a:lnTo>
                  <a:lnTo>
                    <a:pt x="156" y="358"/>
                  </a:lnTo>
                  <a:lnTo>
                    <a:pt x="157" y="325"/>
                  </a:lnTo>
                  <a:lnTo>
                    <a:pt x="157" y="349"/>
                  </a:lnTo>
                  <a:lnTo>
                    <a:pt x="158" y="349"/>
                  </a:lnTo>
                  <a:lnTo>
                    <a:pt x="158" y="322"/>
                  </a:lnTo>
                  <a:lnTo>
                    <a:pt x="159" y="358"/>
                  </a:lnTo>
                  <a:lnTo>
                    <a:pt x="159" y="337"/>
                  </a:lnTo>
                  <a:lnTo>
                    <a:pt x="159" y="337"/>
                  </a:lnTo>
                  <a:lnTo>
                    <a:pt x="159" y="320"/>
                  </a:lnTo>
                  <a:lnTo>
                    <a:pt x="160" y="360"/>
                  </a:lnTo>
                  <a:lnTo>
                    <a:pt x="160" y="338"/>
                  </a:lnTo>
                  <a:lnTo>
                    <a:pt x="161" y="338"/>
                  </a:lnTo>
                  <a:lnTo>
                    <a:pt x="161" y="360"/>
                  </a:lnTo>
                  <a:lnTo>
                    <a:pt x="161" y="315"/>
                  </a:lnTo>
                  <a:lnTo>
                    <a:pt x="162" y="345"/>
                  </a:lnTo>
                  <a:lnTo>
                    <a:pt x="162" y="349"/>
                  </a:lnTo>
                  <a:lnTo>
                    <a:pt x="162" y="354"/>
                  </a:lnTo>
                  <a:lnTo>
                    <a:pt x="163" y="316"/>
                  </a:lnTo>
                  <a:lnTo>
                    <a:pt x="163" y="337"/>
                  </a:lnTo>
                  <a:lnTo>
                    <a:pt x="164" y="338"/>
                  </a:lnTo>
                  <a:lnTo>
                    <a:pt x="164" y="323"/>
                  </a:lnTo>
                  <a:lnTo>
                    <a:pt x="165" y="360"/>
                  </a:lnTo>
                  <a:lnTo>
                    <a:pt x="165" y="352"/>
                  </a:lnTo>
                  <a:lnTo>
                    <a:pt x="165" y="352"/>
                  </a:lnTo>
                  <a:lnTo>
                    <a:pt x="165" y="324"/>
                  </a:lnTo>
                  <a:lnTo>
                    <a:pt x="166" y="358"/>
                  </a:lnTo>
                  <a:lnTo>
                    <a:pt x="166" y="330"/>
                  </a:lnTo>
                  <a:lnTo>
                    <a:pt x="167" y="326"/>
                  </a:lnTo>
                  <a:lnTo>
                    <a:pt x="167" y="355"/>
                  </a:lnTo>
                  <a:lnTo>
                    <a:pt x="167" y="320"/>
                  </a:lnTo>
                  <a:lnTo>
                    <a:pt x="168" y="355"/>
                  </a:lnTo>
                  <a:lnTo>
                    <a:pt x="168" y="356"/>
                  </a:lnTo>
                  <a:lnTo>
                    <a:pt x="168" y="360"/>
                  </a:lnTo>
                  <a:lnTo>
                    <a:pt x="169" y="324"/>
                  </a:lnTo>
                  <a:lnTo>
                    <a:pt x="170" y="325"/>
                  </a:lnTo>
                  <a:lnTo>
                    <a:pt x="170" y="320"/>
                  </a:lnTo>
                  <a:lnTo>
                    <a:pt x="170" y="360"/>
                  </a:lnTo>
                  <a:lnTo>
                    <a:pt x="171" y="339"/>
                  </a:lnTo>
                  <a:lnTo>
                    <a:pt x="171" y="340"/>
                  </a:lnTo>
                  <a:lnTo>
                    <a:pt x="172" y="323"/>
                  </a:lnTo>
                  <a:lnTo>
                    <a:pt x="172" y="358"/>
                  </a:lnTo>
                  <a:lnTo>
                    <a:pt x="172" y="349"/>
                  </a:lnTo>
                  <a:lnTo>
                    <a:pt x="173" y="350"/>
                  </a:lnTo>
                  <a:lnTo>
                    <a:pt x="173" y="314"/>
                  </a:lnTo>
                  <a:lnTo>
                    <a:pt x="174" y="335"/>
                  </a:lnTo>
                  <a:lnTo>
                    <a:pt x="174" y="337"/>
                  </a:lnTo>
                  <a:lnTo>
                    <a:pt x="175" y="360"/>
                  </a:lnTo>
                  <a:lnTo>
                    <a:pt x="175" y="322"/>
                  </a:lnTo>
                  <a:lnTo>
                    <a:pt x="175" y="325"/>
                  </a:lnTo>
                  <a:lnTo>
                    <a:pt x="176" y="329"/>
                  </a:lnTo>
                  <a:lnTo>
                    <a:pt x="176" y="360"/>
                  </a:lnTo>
                  <a:lnTo>
                    <a:pt x="176" y="323"/>
                  </a:lnTo>
                  <a:lnTo>
                    <a:pt x="177" y="351"/>
                  </a:lnTo>
                  <a:lnTo>
                    <a:pt x="177" y="350"/>
                  </a:lnTo>
                  <a:lnTo>
                    <a:pt x="177" y="317"/>
                  </a:lnTo>
                  <a:lnTo>
                    <a:pt x="178" y="356"/>
                  </a:lnTo>
                  <a:lnTo>
                    <a:pt x="178" y="343"/>
                  </a:lnTo>
                  <a:lnTo>
                    <a:pt x="178" y="342"/>
                  </a:lnTo>
                  <a:lnTo>
                    <a:pt x="180" y="356"/>
                  </a:lnTo>
                  <a:lnTo>
                    <a:pt x="180" y="317"/>
                  </a:lnTo>
                  <a:lnTo>
                    <a:pt x="180" y="323"/>
                  </a:lnTo>
                  <a:lnTo>
                    <a:pt x="181" y="358"/>
                  </a:lnTo>
                  <a:lnTo>
                    <a:pt x="181" y="337"/>
                  </a:lnTo>
                  <a:lnTo>
                    <a:pt x="181" y="327"/>
                  </a:lnTo>
                  <a:lnTo>
                    <a:pt x="182" y="352"/>
                  </a:lnTo>
                  <a:lnTo>
                    <a:pt x="182" y="320"/>
                  </a:lnTo>
                  <a:lnTo>
                    <a:pt x="183" y="337"/>
                  </a:lnTo>
                  <a:lnTo>
                    <a:pt x="183" y="338"/>
                  </a:lnTo>
                  <a:lnTo>
                    <a:pt x="184" y="358"/>
                  </a:lnTo>
                  <a:lnTo>
                    <a:pt x="184" y="319"/>
                  </a:lnTo>
                  <a:lnTo>
                    <a:pt x="184" y="343"/>
                  </a:lnTo>
                  <a:lnTo>
                    <a:pt x="184" y="337"/>
                  </a:lnTo>
                  <a:lnTo>
                    <a:pt x="185" y="358"/>
                  </a:lnTo>
                  <a:lnTo>
                    <a:pt x="185" y="321"/>
                  </a:lnTo>
                  <a:lnTo>
                    <a:pt x="186" y="326"/>
                  </a:lnTo>
                  <a:lnTo>
                    <a:pt x="186" y="322"/>
                  </a:lnTo>
                  <a:lnTo>
                    <a:pt x="186" y="358"/>
                  </a:lnTo>
                  <a:lnTo>
                    <a:pt x="187" y="321"/>
                  </a:lnTo>
                  <a:lnTo>
                    <a:pt x="187" y="354"/>
                  </a:lnTo>
                  <a:lnTo>
                    <a:pt x="187" y="352"/>
                  </a:lnTo>
                  <a:lnTo>
                    <a:pt x="188" y="318"/>
                  </a:lnTo>
                  <a:lnTo>
                    <a:pt x="189" y="358"/>
                  </a:lnTo>
                  <a:lnTo>
                    <a:pt x="189" y="351"/>
                  </a:lnTo>
                  <a:lnTo>
                    <a:pt x="189" y="349"/>
                  </a:lnTo>
                  <a:lnTo>
                    <a:pt x="189" y="314"/>
                  </a:lnTo>
                  <a:lnTo>
                    <a:pt x="190" y="352"/>
                  </a:lnTo>
                  <a:lnTo>
                    <a:pt x="190" y="341"/>
                  </a:lnTo>
                  <a:lnTo>
                    <a:pt x="190" y="343"/>
                  </a:lnTo>
                  <a:lnTo>
                    <a:pt x="191" y="322"/>
                  </a:lnTo>
                  <a:lnTo>
                    <a:pt x="192" y="359"/>
                  </a:lnTo>
                  <a:lnTo>
                    <a:pt x="192" y="352"/>
                  </a:lnTo>
                  <a:lnTo>
                    <a:pt x="192" y="352"/>
                  </a:lnTo>
                  <a:lnTo>
                    <a:pt x="192" y="320"/>
                  </a:lnTo>
                  <a:lnTo>
                    <a:pt x="193" y="345"/>
                  </a:lnTo>
                  <a:lnTo>
                    <a:pt x="193" y="345"/>
                  </a:lnTo>
                  <a:lnTo>
                    <a:pt x="194" y="359"/>
                  </a:lnTo>
                  <a:lnTo>
                    <a:pt x="194" y="322"/>
                  </a:lnTo>
                  <a:lnTo>
                    <a:pt x="195" y="355"/>
                  </a:lnTo>
                  <a:lnTo>
                    <a:pt x="195" y="356"/>
                  </a:lnTo>
                  <a:lnTo>
                    <a:pt x="195" y="357"/>
                  </a:lnTo>
                  <a:lnTo>
                    <a:pt x="195" y="315"/>
                  </a:lnTo>
                  <a:lnTo>
                    <a:pt x="196" y="339"/>
                  </a:lnTo>
                  <a:lnTo>
                    <a:pt x="196" y="340"/>
                  </a:lnTo>
                  <a:lnTo>
                    <a:pt x="197" y="358"/>
                  </a:lnTo>
                  <a:lnTo>
                    <a:pt x="197" y="319"/>
                  </a:lnTo>
                  <a:lnTo>
                    <a:pt x="198" y="339"/>
                  </a:lnTo>
                  <a:lnTo>
                    <a:pt x="198" y="340"/>
                  </a:lnTo>
                  <a:lnTo>
                    <a:pt x="198" y="349"/>
                  </a:lnTo>
                  <a:lnTo>
                    <a:pt x="198" y="314"/>
                  </a:lnTo>
                  <a:lnTo>
                    <a:pt x="199" y="339"/>
                  </a:lnTo>
                  <a:lnTo>
                    <a:pt x="199" y="338"/>
                  </a:lnTo>
                  <a:lnTo>
                    <a:pt x="200" y="319"/>
                  </a:lnTo>
                  <a:lnTo>
                    <a:pt x="201" y="358"/>
                  </a:lnTo>
                  <a:lnTo>
                    <a:pt x="201" y="346"/>
                  </a:lnTo>
                  <a:lnTo>
                    <a:pt x="201" y="343"/>
                  </a:lnTo>
                  <a:lnTo>
                    <a:pt x="201" y="358"/>
                  </a:lnTo>
                  <a:lnTo>
                    <a:pt x="202" y="322"/>
                  </a:lnTo>
                  <a:lnTo>
                    <a:pt x="202" y="356"/>
                  </a:lnTo>
                  <a:lnTo>
                    <a:pt x="202" y="354"/>
                  </a:lnTo>
                  <a:lnTo>
                    <a:pt x="203" y="305"/>
                  </a:lnTo>
                  <a:lnTo>
                    <a:pt x="204" y="343"/>
                  </a:lnTo>
                  <a:lnTo>
                    <a:pt x="204" y="344"/>
                  </a:lnTo>
                  <a:lnTo>
                    <a:pt x="204" y="322"/>
                  </a:lnTo>
                  <a:lnTo>
                    <a:pt x="205" y="352"/>
                  </a:lnTo>
                  <a:lnTo>
                    <a:pt x="205" y="339"/>
                  </a:lnTo>
                  <a:lnTo>
                    <a:pt x="205" y="340"/>
                  </a:lnTo>
                  <a:lnTo>
                    <a:pt x="206" y="354"/>
                  </a:lnTo>
                  <a:lnTo>
                    <a:pt x="207" y="324"/>
                  </a:lnTo>
                  <a:lnTo>
                    <a:pt x="207" y="337"/>
                  </a:lnTo>
                  <a:lnTo>
                    <a:pt x="207" y="339"/>
                  </a:lnTo>
                  <a:lnTo>
                    <a:pt x="207" y="320"/>
                  </a:lnTo>
                  <a:lnTo>
                    <a:pt x="208" y="360"/>
                  </a:lnTo>
                  <a:lnTo>
                    <a:pt x="208" y="345"/>
                  </a:lnTo>
                  <a:lnTo>
                    <a:pt x="208" y="348"/>
                  </a:lnTo>
                  <a:lnTo>
                    <a:pt x="208" y="323"/>
                  </a:lnTo>
                  <a:lnTo>
                    <a:pt x="209" y="357"/>
                  </a:lnTo>
                  <a:lnTo>
                    <a:pt x="210" y="328"/>
                  </a:lnTo>
                  <a:lnTo>
                    <a:pt x="210" y="332"/>
                  </a:lnTo>
                  <a:lnTo>
                    <a:pt x="210" y="359"/>
                  </a:lnTo>
                  <a:lnTo>
                    <a:pt x="211" y="302"/>
                  </a:lnTo>
                  <a:lnTo>
                    <a:pt x="211" y="344"/>
                  </a:lnTo>
                  <a:lnTo>
                    <a:pt x="211" y="337"/>
                  </a:lnTo>
                  <a:lnTo>
                    <a:pt x="212" y="355"/>
                  </a:lnTo>
                  <a:lnTo>
                    <a:pt x="213" y="323"/>
                  </a:lnTo>
                  <a:lnTo>
                    <a:pt x="213" y="335"/>
                  </a:lnTo>
                  <a:lnTo>
                    <a:pt x="213" y="337"/>
                  </a:lnTo>
                  <a:lnTo>
                    <a:pt x="213" y="353"/>
                  </a:lnTo>
                  <a:lnTo>
                    <a:pt x="214" y="326"/>
                  </a:lnTo>
                  <a:lnTo>
                    <a:pt x="214" y="336"/>
                  </a:lnTo>
                  <a:lnTo>
                    <a:pt x="214" y="330"/>
                  </a:lnTo>
                  <a:lnTo>
                    <a:pt x="214" y="323"/>
                  </a:lnTo>
                  <a:lnTo>
                    <a:pt x="215" y="359"/>
                  </a:lnTo>
                  <a:lnTo>
                    <a:pt x="216" y="338"/>
                  </a:lnTo>
                  <a:lnTo>
                    <a:pt x="216" y="339"/>
                  </a:lnTo>
                  <a:lnTo>
                    <a:pt x="216" y="318"/>
                  </a:lnTo>
                  <a:lnTo>
                    <a:pt x="217" y="359"/>
                  </a:lnTo>
                  <a:lnTo>
                    <a:pt x="217" y="351"/>
                  </a:lnTo>
                  <a:lnTo>
                    <a:pt x="217" y="352"/>
                  </a:lnTo>
                  <a:lnTo>
                    <a:pt x="218" y="327"/>
                  </a:lnTo>
                  <a:lnTo>
                    <a:pt x="219" y="360"/>
                  </a:lnTo>
                  <a:lnTo>
                    <a:pt x="219" y="358"/>
                  </a:lnTo>
                  <a:lnTo>
                    <a:pt x="219" y="353"/>
                  </a:lnTo>
                  <a:lnTo>
                    <a:pt x="219" y="326"/>
                  </a:lnTo>
                  <a:lnTo>
                    <a:pt x="220" y="356"/>
                  </a:lnTo>
                  <a:lnTo>
                    <a:pt x="220" y="346"/>
                  </a:lnTo>
                  <a:lnTo>
                    <a:pt x="220" y="345"/>
                  </a:lnTo>
                  <a:lnTo>
                    <a:pt x="221" y="360"/>
                  </a:lnTo>
                  <a:lnTo>
                    <a:pt x="221" y="324"/>
                  </a:lnTo>
                  <a:lnTo>
                    <a:pt x="222" y="352"/>
                  </a:lnTo>
                  <a:lnTo>
                    <a:pt x="222" y="353"/>
                  </a:lnTo>
                  <a:lnTo>
                    <a:pt x="222" y="358"/>
                  </a:lnTo>
                  <a:lnTo>
                    <a:pt x="222" y="319"/>
                  </a:lnTo>
                  <a:lnTo>
                    <a:pt x="223" y="335"/>
                  </a:lnTo>
                  <a:lnTo>
                    <a:pt x="223" y="335"/>
                  </a:lnTo>
                  <a:lnTo>
                    <a:pt x="224" y="357"/>
                  </a:lnTo>
                  <a:lnTo>
                    <a:pt x="225" y="320"/>
                  </a:lnTo>
                  <a:lnTo>
                    <a:pt x="225" y="337"/>
                  </a:lnTo>
                  <a:lnTo>
                    <a:pt x="225" y="337"/>
                  </a:lnTo>
                  <a:lnTo>
                    <a:pt x="226" y="323"/>
                  </a:lnTo>
                  <a:lnTo>
                    <a:pt x="226" y="359"/>
                  </a:lnTo>
                  <a:lnTo>
                    <a:pt x="226" y="339"/>
                  </a:lnTo>
                  <a:lnTo>
                    <a:pt x="226" y="339"/>
                  </a:lnTo>
                  <a:lnTo>
                    <a:pt x="227" y="326"/>
                  </a:lnTo>
                  <a:lnTo>
                    <a:pt x="228" y="357"/>
                  </a:lnTo>
                  <a:lnTo>
                    <a:pt x="228" y="343"/>
                  </a:lnTo>
                  <a:lnTo>
                    <a:pt x="228" y="339"/>
                  </a:lnTo>
                  <a:lnTo>
                    <a:pt x="228" y="313"/>
                  </a:lnTo>
                  <a:lnTo>
                    <a:pt x="229" y="358"/>
                  </a:lnTo>
                  <a:lnTo>
                    <a:pt x="229" y="341"/>
                  </a:lnTo>
                  <a:lnTo>
                    <a:pt x="229" y="342"/>
                  </a:lnTo>
                  <a:lnTo>
                    <a:pt x="230" y="353"/>
                  </a:lnTo>
                  <a:lnTo>
                    <a:pt x="230" y="316"/>
                  </a:lnTo>
                  <a:lnTo>
                    <a:pt x="231" y="351"/>
                  </a:lnTo>
                  <a:lnTo>
                    <a:pt x="231" y="351"/>
                  </a:lnTo>
                  <a:lnTo>
                    <a:pt x="231" y="323"/>
                  </a:lnTo>
                  <a:lnTo>
                    <a:pt x="232" y="358"/>
                  </a:lnTo>
                  <a:lnTo>
                    <a:pt x="232" y="352"/>
                  </a:lnTo>
                  <a:lnTo>
                    <a:pt x="232" y="352"/>
                  </a:lnTo>
                  <a:lnTo>
                    <a:pt x="232" y="318"/>
                  </a:lnTo>
                  <a:lnTo>
                    <a:pt x="233" y="359"/>
                  </a:lnTo>
                  <a:lnTo>
                    <a:pt x="234" y="327"/>
                  </a:lnTo>
                  <a:lnTo>
                    <a:pt x="234" y="331"/>
                  </a:lnTo>
                  <a:lnTo>
                    <a:pt x="234" y="318"/>
                  </a:lnTo>
                  <a:lnTo>
                    <a:pt x="235" y="358"/>
                  </a:lnTo>
                  <a:lnTo>
                    <a:pt x="235" y="352"/>
                  </a:lnTo>
                  <a:lnTo>
                    <a:pt x="235" y="352"/>
                  </a:lnTo>
                  <a:lnTo>
                    <a:pt x="235" y="320"/>
                  </a:lnTo>
                  <a:lnTo>
                    <a:pt x="236" y="359"/>
                  </a:lnTo>
                  <a:lnTo>
                    <a:pt x="237" y="346"/>
                  </a:lnTo>
                  <a:lnTo>
                    <a:pt x="237" y="346"/>
                  </a:lnTo>
                  <a:lnTo>
                    <a:pt x="237" y="322"/>
                  </a:lnTo>
                  <a:lnTo>
                    <a:pt x="238" y="360"/>
                  </a:lnTo>
                  <a:lnTo>
                    <a:pt x="238" y="360"/>
                  </a:lnTo>
                  <a:lnTo>
                    <a:pt x="239" y="313"/>
                  </a:lnTo>
                  <a:lnTo>
                    <a:pt x="240" y="351"/>
                  </a:lnTo>
                  <a:lnTo>
                    <a:pt x="240" y="352"/>
                  </a:lnTo>
                  <a:lnTo>
                    <a:pt x="240" y="323"/>
                  </a:lnTo>
                  <a:lnTo>
                    <a:pt x="241" y="359"/>
                  </a:lnTo>
                  <a:lnTo>
                    <a:pt x="241" y="352"/>
                  </a:lnTo>
                  <a:lnTo>
                    <a:pt x="241" y="352"/>
                  </a:lnTo>
                  <a:lnTo>
                    <a:pt x="242" y="355"/>
                  </a:lnTo>
                  <a:lnTo>
                    <a:pt x="242" y="326"/>
                  </a:lnTo>
                  <a:lnTo>
                    <a:pt x="242" y="338"/>
                  </a:lnTo>
                  <a:lnTo>
                    <a:pt x="242" y="339"/>
                  </a:lnTo>
                  <a:lnTo>
                    <a:pt x="243" y="360"/>
                  </a:lnTo>
                  <a:lnTo>
                    <a:pt x="244" y="323"/>
                  </a:lnTo>
                  <a:lnTo>
                    <a:pt x="244" y="347"/>
                  </a:lnTo>
                  <a:lnTo>
                    <a:pt x="244" y="346"/>
                  </a:lnTo>
                  <a:lnTo>
                    <a:pt x="245" y="358"/>
                  </a:lnTo>
                  <a:lnTo>
                    <a:pt x="245" y="319"/>
                  </a:lnTo>
                  <a:lnTo>
                    <a:pt x="245" y="329"/>
                  </a:lnTo>
                  <a:lnTo>
                    <a:pt x="245" y="335"/>
                  </a:lnTo>
                  <a:lnTo>
                    <a:pt x="247" y="359"/>
                  </a:lnTo>
                  <a:lnTo>
                    <a:pt x="247" y="321"/>
                  </a:lnTo>
                  <a:lnTo>
                    <a:pt x="247" y="339"/>
                  </a:lnTo>
                  <a:lnTo>
                    <a:pt x="247" y="340"/>
                  </a:lnTo>
                  <a:lnTo>
                    <a:pt x="248" y="360"/>
                  </a:lnTo>
                  <a:lnTo>
                    <a:pt x="248" y="322"/>
                  </a:lnTo>
                  <a:lnTo>
                    <a:pt x="248" y="335"/>
                  </a:lnTo>
                  <a:lnTo>
                    <a:pt x="248" y="335"/>
                  </a:lnTo>
                  <a:lnTo>
                    <a:pt x="250" y="359"/>
                  </a:lnTo>
                  <a:lnTo>
                    <a:pt x="250" y="300"/>
                  </a:lnTo>
                  <a:lnTo>
                    <a:pt x="250" y="338"/>
                  </a:lnTo>
                  <a:lnTo>
                    <a:pt x="250" y="338"/>
                  </a:lnTo>
                  <a:lnTo>
                    <a:pt x="251" y="359"/>
                  </a:lnTo>
                  <a:lnTo>
                    <a:pt x="251" y="318"/>
                  </a:lnTo>
                  <a:lnTo>
                    <a:pt x="251" y="342"/>
                  </a:lnTo>
                  <a:lnTo>
                    <a:pt x="251" y="339"/>
                  </a:lnTo>
                  <a:lnTo>
                    <a:pt x="252" y="313"/>
                  </a:lnTo>
                  <a:lnTo>
                    <a:pt x="253" y="359"/>
                  </a:lnTo>
                  <a:lnTo>
                    <a:pt x="253" y="347"/>
                  </a:lnTo>
                  <a:lnTo>
                    <a:pt x="253" y="345"/>
                  </a:lnTo>
                  <a:lnTo>
                    <a:pt x="253" y="358"/>
                  </a:lnTo>
                  <a:lnTo>
                    <a:pt x="254" y="318"/>
                  </a:lnTo>
                  <a:lnTo>
                    <a:pt x="254" y="338"/>
                  </a:lnTo>
                  <a:lnTo>
                    <a:pt x="255" y="337"/>
                  </a:lnTo>
                  <a:lnTo>
                    <a:pt x="255" y="359"/>
                  </a:lnTo>
                  <a:lnTo>
                    <a:pt x="255" y="316"/>
                  </a:lnTo>
                  <a:lnTo>
                    <a:pt x="256" y="359"/>
                  </a:lnTo>
                  <a:lnTo>
                    <a:pt x="256" y="358"/>
                  </a:lnTo>
                  <a:lnTo>
                    <a:pt x="256" y="359"/>
                  </a:lnTo>
                  <a:lnTo>
                    <a:pt x="257" y="320"/>
                  </a:lnTo>
                  <a:lnTo>
                    <a:pt x="257" y="350"/>
                  </a:lnTo>
                  <a:lnTo>
                    <a:pt x="258" y="352"/>
                  </a:lnTo>
                  <a:lnTo>
                    <a:pt x="258" y="357"/>
                  </a:lnTo>
                  <a:lnTo>
                    <a:pt x="258" y="317"/>
                  </a:lnTo>
                  <a:lnTo>
                    <a:pt x="259" y="337"/>
                  </a:lnTo>
                  <a:lnTo>
                    <a:pt x="259" y="338"/>
                  </a:lnTo>
                  <a:lnTo>
                    <a:pt x="260" y="359"/>
                  </a:lnTo>
                  <a:lnTo>
                    <a:pt x="260" y="321"/>
                  </a:lnTo>
                  <a:lnTo>
                    <a:pt x="260" y="337"/>
                  </a:lnTo>
                  <a:lnTo>
                    <a:pt x="261" y="338"/>
                  </a:lnTo>
                  <a:lnTo>
                    <a:pt x="261" y="321"/>
                  </a:lnTo>
                  <a:lnTo>
                    <a:pt x="262" y="359"/>
                  </a:lnTo>
                  <a:lnTo>
                    <a:pt x="262" y="356"/>
                  </a:lnTo>
                  <a:lnTo>
                    <a:pt x="262" y="352"/>
                  </a:lnTo>
                  <a:lnTo>
                    <a:pt x="262" y="361"/>
                  </a:lnTo>
                  <a:lnTo>
                    <a:pt x="263" y="309"/>
                  </a:lnTo>
                  <a:lnTo>
                    <a:pt x="263" y="358"/>
                  </a:lnTo>
                  <a:lnTo>
                    <a:pt x="264" y="358"/>
                  </a:lnTo>
                  <a:lnTo>
                    <a:pt x="265" y="359"/>
                  </a:lnTo>
                  <a:lnTo>
                    <a:pt x="265" y="322"/>
                  </a:lnTo>
                  <a:lnTo>
                    <a:pt x="265" y="343"/>
                  </a:lnTo>
                  <a:lnTo>
                    <a:pt x="265" y="344"/>
                  </a:lnTo>
                  <a:lnTo>
                    <a:pt x="265" y="337"/>
                  </a:lnTo>
                  <a:lnTo>
                    <a:pt x="266" y="360"/>
                  </a:lnTo>
                  <a:lnTo>
                    <a:pt x="266" y="352"/>
                  </a:lnTo>
                  <a:lnTo>
                    <a:pt x="267" y="352"/>
                  </a:lnTo>
                  <a:lnTo>
                    <a:pt x="268" y="301"/>
                  </a:lnTo>
                  <a:lnTo>
                    <a:pt x="268" y="339"/>
                  </a:lnTo>
                  <a:lnTo>
                    <a:pt x="268" y="338"/>
                  </a:lnTo>
                  <a:lnTo>
                    <a:pt x="269" y="354"/>
                  </a:lnTo>
                  <a:lnTo>
                    <a:pt x="269" y="309"/>
                  </a:lnTo>
                  <a:lnTo>
                    <a:pt x="269" y="342"/>
                  </a:lnTo>
                  <a:lnTo>
                    <a:pt x="270" y="340"/>
                  </a:lnTo>
                  <a:lnTo>
                    <a:pt x="270" y="358"/>
                  </a:lnTo>
                  <a:lnTo>
                    <a:pt x="271" y="32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72" y="358"/>
                  </a:lnTo>
                  <a:lnTo>
                    <a:pt x="272" y="320"/>
                  </a:lnTo>
                  <a:lnTo>
                    <a:pt x="272" y="348"/>
                  </a:lnTo>
                  <a:lnTo>
                    <a:pt x="273" y="349"/>
                  </a:lnTo>
                  <a:lnTo>
                    <a:pt x="273" y="358"/>
                  </a:lnTo>
                  <a:lnTo>
                    <a:pt x="273" y="296"/>
                  </a:lnTo>
                  <a:lnTo>
                    <a:pt x="274" y="351"/>
                  </a:lnTo>
                  <a:lnTo>
                    <a:pt x="274" y="351"/>
                  </a:lnTo>
                  <a:lnTo>
                    <a:pt x="275" y="359"/>
                  </a:lnTo>
                  <a:lnTo>
                    <a:pt x="275" y="316"/>
                  </a:lnTo>
                  <a:lnTo>
                    <a:pt x="275" y="326"/>
                  </a:lnTo>
                  <a:lnTo>
                    <a:pt x="276" y="330"/>
                  </a:lnTo>
                  <a:lnTo>
                    <a:pt x="276" y="356"/>
                  </a:lnTo>
                  <a:lnTo>
                    <a:pt x="277" y="321"/>
                  </a:lnTo>
                  <a:lnTo>
                    <a:pt x="277" y="345"/>
                  </a:lnTo>
                  <a:lnTo>
                    <a:pt x="277" y="343"/>
                  </a:lnTo>
                  <a:lnTo>
                    <a:pt x="278" y="325"/>
                  </a:lnTo>
                  <a:lnTo>
                    <a:pt x="278" y="359"/>
                  </a:lnTo>
                  <a:lnTo>
                    <a:pt x="279" y="359"/>
                  </a:lnTo>
                  <a:lnTo>
                    <a:pt x="279" y="359"/>
                  </a:lnTo>
                  <a:lnTo>
                    <a:pt x="279" y="319"/>
                  </a:lnTo>
                  <a:lnTo>
                    <a:pt x="280" y="351"/>
                  </a:lnTo>
                  <a:lnTo>
                    <a:pt x="280" y="352"/>
                  </a:lnTo>
                  <a:lnTo>
                    <a:pt x="281" y="358"/>
                  </a:lnTo>
                  <a:lnTo>
                    <a:pt x="281" y="297"/>
                  </a:lnTo>
                  <a:lnTo>
                    <a:pt x="281" y="338"/>
                  </a:lnTo>
                  <a:lnTo>
                    <a:pt x="281" y="338"/>
                  </a:lnTo>
                  <a:lnTo>
                    <a:pt x="282" y="360"/>
                  </a:lnTo>
                  <a:lnTo>
                    <a:pt x="282" y="321"/>
                  </a:lnTo>
                  <a:lnTo>
                    <a:pt x="283" y="342"/>
                  </a:lnTo>
                  <a:lnTo>
                    <a:pt x="283" y="336"/>
                  </a:lnTo>
                  <a:lnTo>
                    <a:pt x="283" y="299"/>
                  </a:lnTo>
                  <a:lnTo>
                    <a:pt x="284" y="359"/>
                  </a:lnTo>
                  <a:lnTo>
                    <a:pt x="284" y="327"/>
                  </a:lnTo>
                  <a:lnTo>
                    <a:pt x="284" y="326"/>
                  </a:lnTo>
                  <a:lnTo>
                    <a:pt x="285" y="344"/>
                  </a:lnTo>
                  <a:lnTo>
                    <a:pt x="285" y="308"/>
                  </a:lnTo>
                  <a:lnTo>
                    <a:pt x="286" y="338"/>
                  </a:lnTo>
                  <a:lnTo>
                    <a:pt x="286" y="338"/>
                  </a:lnTo>
                  <a:lnTo>
                    <a:pt x="287" y="358"/>
                  </a:lnTo>
                  <a:lnTo>
                    <a:pt x="287" y="323"/>
                  </a:lnTo>
                  <a:lnTo>
                    <a:pt x="287" y="332"/>
                  </a:lnTo>
                  <a:lnTo>
                    <a:pt x="287" y="311"/>
                  </a:lnTo>
                  <a:lnTo>
                    <a:pt x="288" y="359"/>
                  </a:lnTo>
                  <a:lnTo>
                    <a:pt x="289" y="359"/>
                  </a:lnTo>
                  <a:lnTo>
                    <a:pt x="289" y="359"/>
                  </a:lnTo>
                  <a:lnTo>
                    <a:pt x="290" y="319"/>
                  </a:lnTo>
                  <a:lnTo>
                    <a:pt x="290" y="335"/>
                  </a:lnTo>
                  <a:lnTo>
                    <a:pt x="290" y="339"/>
                  </a:lnTo>
                  <a:lnTo>
                    <a:pt x="291" y="346"/>
                  </a:lnTo>
                  <a:lnTo>
                    <a:pt x="291" y="326"/>
                  </a:lnTo>
                  <a:lnTo>
                    <a:pt x="292" y="346"/>
                  </a:lnTo>
                  <a:lnTo>
                    <a:pt x="292" y="348"/>
                  </a:lnTo>
                  <a:lnTo>
                    <a:pt x="293" y="359"/>
                  </a:lnTo>
                  <a:lnTo>
                    <a:pt x="293" y="321"/>
                  </a:lnTo>
                  <a:lnTo>
                    <a:pt x="293" y="335"/>
                  </a:lnTo>
                  <a:lnTo>
                    <a:pt x="293" y="337"/>
                  </a:lnTo>
                  <a:lnTo>
                    <a:pt x="294" y="360"/>
                  </a:lnTo>
                  <a:lnTo>
                    <a:pt x="294" y="321"/>
                  </a:lnTo>
                  <a:lnTo>
                    <a:pt x="295" y="346"/>
                  </a:lnTo>
                  <a:lnTo>
                    <a:pt x="295" y="346"/>
                  </a:lnTo>
                  <a:lnTo>
                    <a:pt x="296" y="361"/>
                  </a:lnTo>
                  <a:lnTo>
                    <a:pt x="296" y="316"/>
                  </a:lnTo>
                  <a:lnTo>
                    <a:pt x="296" y="351"/>
                  </a:lnTo>
                  <a:lnTo>
                    <a:pt x="296" y="352"/>
                  </a:lnTo>
                  <a:lnTo>
                    <a:pt x="297" y="359"/>
                  </a:lnTo>
                  <a:lnTo>
                    <a:pt x="297" y="314"/>
                  </a:lnTo>
                  <a:lnTo>
                    <a:pt x="298" y="332"/>
                  </a:lnTo>
                  <a:lnTo>
                    <a:pt x="298" y="335"/>
                  </a:lnTo>
                  <a:lnTo>
                    <a:pt x="299" y="320"/>
                  </a:lnTo>
                  <a:lnTo>
                    <a:pt x="299" y="359"/>
                  </a:lnTo>
                  <a:lnTo>
                    <a:pt x="299" y="358"/>
                  </a:lnTo>
                  <a:lnTo>
                    <a:pt x="299" y="358"/>
                  </a:lnTo>
                  <a:lnTo>
                    <a:pt x="300" y="359"/>
                  </a:lnTo>
                  <a:lnTo>
                    <a:pt x="300" y="319"/>
                  </a:lnTo>
                  <a:lnTo>
                    <a:pt x="301" y="357"/>
                  </a:lnTo>
                  <a:lnTo>
                    <a:pt x="301" y="358"/>
                  </a:lnTo>
                  <a:lnTo>
                    <a:pt x="301" y="312"/>
                  </a:lnTo>
                  <a:lnTo>
                    <a:pt x="302" y="339"/>
                  </a:lnTo>
                  <a:lnTo>
                    <a:pt x="302" y="339"/>
                  </a:lnTo>
                  <a:lnTo>
                    <a:pt x="303" y="296"/>
                  </a:lnTo>
                  <a:lnTo>
                    <a:pt x="304" y="358"/>
                  </a:lnTo>
                  <a:lnTo>
                    <a:pt x="304" y="348"/>
                  </a:lnTo>
                  <a:lnTo>
                    <a:pt x="304" y="348"/>
                  </a:lnTo>
                  <a:lnTo>
                    <a:pt x="304" y="348"/>
                  </a:lnTo>
                  <a:lnTo>
                    <a:pt x="305" y="291"/>
                  </a:lnTo>
                  <a:lnTo>
                    <a:pt x="305" y="338"/>
                  </a:lnTo>
                  <a:lnTo>
                    <a:pt x="305" y="339"/>
                  </a:lnTo>
                  <a:lnTo>
                    <a:pt x="306" y="346"/>
                  </a:lnTo>
                  <a:lnTo>
                    <a:pt x="306" y="327"/>
                  </a:lnTo>
                  <a:lnTo>
                    <a:pt x="307" y="340"/>
                  </a:lnTo>
                  <a:lnTo>
                    <a:pt x="307" y="343"/>
                  </a:lnTo>
                  <a:lnTo>
                    <a:pt x="308" y="323"/>
                  </a:lnTo>
                  <a:lnTo>
                    <a:pt x="308" y="358"/>
                  </a:lnTo>
                  <a:lnTo>
                    <a:pt x="308" y="352"/>
                  </a:lnTo>
                  <a:lnTo>
                    <a:pt x="308" y="350"/>
                  </a:lnTo>
                  <a:lnTo>
                    <a:pt x="309" y="321"/>
                  </a:lnTo>
                  <a:lnTo>
                    <a:pt x="309" y="352"/>
                  </a:lnTo>
                  <a:lnTo>
                    <a:pt x="310" y="340"/>
                  </a:lnTo>
                  <a:lnTo>
                    <a:pt x="310" y="339"/>
                  </a:lnTo>
                  <a:lnTo>
                    <a:pt x="311" y="360"/>
                  </a:lnTo>
                  <a:lnTo>
                    <a:pt x="311" y="323"/>
                  </a:lnTo>
                  <a:lnTo>
                    <a:pt x="311" y="345"/>
                  </a:lnTo>
                  <a:lnTo>
                    <a:pt x="311" y="345"/>
                  </a:lnTo>
                  <a:lnTo>
                    <a:pt x="312" y="352"/>
                  </a:lnTo>
                  <a:lnTo>
                    <a:pt x="312" y="323"/>
                  </a:lnTo>
                  <a:lnTo>
                    <a:pt x="313" y="342"/>
                  </a:lnTo>
                  <a:lnTo>
                    <a:pt x="313" y="340"/>
                  </a:lnTo>
                  <a:lnTo>
                    <a:pt x="314" y="360"/>
                  </a:lnTo>
                  <a:lnTo>
                    <a:pt x="314" y="318"/>
                  </a:lnTo>
                  <a:lnTo>
                    <a:pt x="314" y="329"/>
                  </a:lnTo>
                  <a:lnTo>
                    <a:pt x="314" y="333"/>
                  </a:lnTo>
                  <a:lnTo>
                    <a:pt x="315" y="357"/>
                  </a:lnTo>
                  <a:lnTo>
                    <a:pt x="315" y="327"/>
                  </a:lnTo>
                  <a:lnTo>
                    <a:pt x="316" y="353"/>
                  </a:lnTo>
                  <a:lnTo>
                    <a:pt x="316" y="353"/>
                  </a:lnTo>
                  <a:lnTo>
                    <a:pt x="316" y="320"/>
                  </a:lnTo>
                  <a:lnTo>
                    <a:pt x="317" y="357"/>
                  </a:lnTo>
                  <a:lnTo>
                    <a:pt x="317" y="321"/>
                  </a:lnTo>
                  <a:lnTo>
                    <a:pt x="317" y="325"/>
                  </a:lnTo>
                  <a:lnTo>
                    <a:pt x="318" y="351"/>
                  </a:lnTo>
                  <a:lnTo>
                    <a:pt x="318" y="317"/>
                  </a:lnTo>
                  <a:lnTo>
                    <a:pt x="319" y="339"/>
                  </a:lnTo>
                  <a:lnTo>
                    <a:pt x="319" y="339"/>
                  </a:lnTo>
                  <a:lnTo>
                    <a:pt x="320" y="352"/>
                  </a:lnTo>
                  <a:lnTo>
                    <a:pt x="320" y="320"/>
                  </a:lnTo>
                  <a:lnTo>
                    <a:pt x="320" y="338"/>
                  </a:lnTo>
                  <a:lnTo>
                    <a:pt x="320" y="338"/>
                  </a:lnTo>
                  <a:lnTo>
                    <a:pt x="321" y="303"/>
                  </a:lnTo>
                  <a:lnTo>
                    <a:pt x="321" y="352"/>
                  </a:lnTo>
                  <a:lnTo>
                    <a:pt x="322" y="344"/>
                  </a:lnTo>
                  <a:lnTo>
                    <a:pt x="322" y="344"/>
                  </a:lnTo>
                  <a:lnTo>
                    <a:pt x="322" y="311"/>
                  </a:lnTo>
                  <a:lnTo>
                    <a:pt x="323" y="360"/>
                  </a:lnTo>
                  <a:lnTo>
                    <a:pt x="323" y="354"/>
                  </a:lnTo>
                  <a:lnTo>
                    <a:pt x="324" y="354"/>
                  </a:lnTo>
                  <a:lnTo>
                    <a:pt x="324" y="354"/>
                  </a:lnTo>
                  <a:lnTo>
                    <a:pt x="324" y="320"/>
                  </a:lnTo>
                  <a:lnTo>
                    <a:pt x="325" y="337"/>
                  </a:lnTo>
                  <a:lnTo>
                    <a:pt x="325" y="337"/>
                  </a:lnTo>
                  <a:lnTo>
                    <a:pt x="325" y="351"/>
                  </a:lnTo>
                  <a:lnTo>
                    <a:pt x="326" y="318"/>
                  </a:lnTo>
                  <a:lnTo>
                    <a:pt x="326" y="335"/>
                  </a:lnTo>
                  <a:lnTo>
                    <a:pt x="327" y="331"/>
                  </a:lnTo>
                  <a:lnTo>
                    <a:pt x="327" y="353"/>
                  </a:lnTo>
                  <a:lnTo>
                    <a:pt x="327" y="323"/>
                  </a:lnTo>
                  <a:lnTo>
                    <a:pt x="328" y="345"/>
                  </a:lnTo>
                  <a:lnTo>
                    <a:pt x="328" y="345"/>
                  </a:lnTo>
                  <a:lnTo>
                    <a:pt x="328" y="358"/>
                  </a:lnTo>
                  <a:lnTo>
                    <a:pt x="329" y="300"/>
                  </a:lnTo>
                  <a:lnTo>
                    <a:pt x="329" y="312"/>
                  </a:lnTo>
                  <a:lnTo>
                    <a:pt x="330" y="311"/>
                  </a:lnTo>
                  <a:lnTo>
                    <a:pt x="330" y="311"/>
                  </a:lnTo>
                  <a:lnTo>
                    <a:pt x="330" y="359"/>
                  </a:lnTo>
                  <a:lnTo>
                    <a:pt x="331" y="334"/>
                  </a:lnTo>
                  <a:lnTo>
                    <a:pt x="331" y="336"/>
                  </a:lnTo>
                  <a:lnTo>
                    <a:pt x="331" y="358"/>
                  </a:lnTo>
                  <a:lnTo>
                    <a:pt x="332" y="321"/>
                  </a:lnTo>
                  <a:lnTo>
                    <a:pt x="332" y="345"/>
                  </a:lnTo>
                  <a:lnTo>
                    <a:pt x="333" y="345"/>
                  </a:lnTo>
                  <a:lnTo>
                    <a:pt x="333" y="315"/>
                  </a:lnTo>
                  <a:lnTo>
                    <a:pt x="334" y="358"/>
                  </a:lnTo>
                  <a:lnTo>
                    <a:pt x="334" y="333"/>
                  </a:lnTo>
                  <a:lnTo>
                    <a:pt x="334" y="338"/>
                  </a:lnTo>
                  <a:lnTo>
                    <a:pt x="334" y="351"/>
                  </a:lnTo>
                  <a:lnTo>
                    <a:pt x="335" y="321"/>
                  </a:lnTo>
                  <a:lnTo>
                    <a:pt x="335" y="331"/>
                  </a:lnTo>
                  <a:lnTo>
                    <a:pt x="336" y="333"/>
                  </a:lnTo>
                  <a:lnTo>
                    <a:pt x="336" y="317"/>
                  </a:lnTo>
                  <a:lnTo>
                    <a:pt x="337" y="357"/>
                  </a:lnTo>
                  <a:lnTo>
                    <a:pt x="337" y="337"/>
                  </a:lnTo>
                  <a:lnTo>
                    <a:pt x="337" y="337"/>
                  </a:lnTo>
                  <a:lnTo>
                    <a:pt x="337" y="316"/>
                  </a:lnTo>
                  <a:lnTo>
                    <a:pt x="338" y="357"/>
                  </a:lnTo>
                  <a:lnTo>
                    <a:pt x="338" y="354"/>
                  </a:lnTo>
                  <a:lnTo>
                    <a:pt x="339" y="350"/>
                  </a:lnTo>
                  <a:lnTo>
                    <a:pt x="339" y="312"/>
                  </a:lnTo>
                  <a:lnTo>
                    <a:pt x="340" y="344"/>
                  </a:lnTo>
                  <a:lnTo>
                    <a:pt x="340" y="343"/>
                  </a:lnTo>
                  <a:lnTo>
                    <a:pt x="340" y="357"/>
                  </a:lnTo>
                  <a:lnTo>
                    <a:pt x="340" y="319"/>
                  </a:lnTo>
                  <a:lnTo>
                    <a:pt x="341" y="351"/>
                  </a:lnTo>
                  <a:lnTo>
                    <a:pt x="342" y="351"/>
                  </a:lnTo>
                  <a:lnTo>
                    <a:pt x="342" y="319"/>
                  </a:lnTo>
                  <a:lnTo>
                    <a:pt x="343" y="358"/>
                  </a:lnTo>
                  <a:lnTo>
                    <a:pt x="343" y="336"/>
                  </a:lnTo>
                  <a:lnTo>
                    <a:pt x="343" y="336"/>
                  </a:lnTo>
                  <a:lnTo>
                    <a:pt x="343" y="314"/>
                  </a:lnTo>
                  <a:lnTo>
                    <a:pt x="344" y="355"/>
                  </a:lnTo>
                  <a:lnTo>
                    <a:pt x="344" y="328"/>
                  </a:lnTo>
                  <a:lnTo>
                    <a:pt x="345" y="325"/>
                  </a:lnTo>
                  <a:lnTo>
                    <a:pt x="345" y="356"/>
                  </a:lnTo>
                  <a:lnTo>
                    <a:pt x="345" y="323"/>
                  </a:lnTo>
                  <a:lnTo>
                    <a:pt x="346" y="352"/>
                  </a:lnTo>
                  <a:lnTo>
                    <a:pt x="346" y="354"/>
                  </a:lnTo>
                  <a:lnTo>
                    <a:pt x="346" y="317"/>
                  </a:lnTo>
                  <a:lnTo>
                    <a:pt x="347" y="358"/>
                  </a:lnTo>
                  <a:lnTo>
                    <a:pt x="347" y="324"/>
                  </a:lnTo>
                  <a:lnTo>
                    <a:pt x="347" y="320"/>
                  </a:lnTo>
                  <a:lnTo>
                    <a:pt x="348" y="287"/>
                  </a:lnTo>
                  <a:lnTo>
                    <a:pt x="349" y="351"/>
                  </a:lnTo>
                  <a:lnTo>
                    <a:pt x="349" y="337"/>
                  </a:lnTo>
                  <a:lnTo>
                    <a:pt x="349" y="338"/>
                  </a:lnTo>
                  <a:lnTo>
                    <a:pt x="350" y="349"/>
                  </a:lnTo>
                  <a:lnTo>
                    <a:pt x="350" y="313"/>
                  </a:lnTo>
                  <a:lnTo>
                    <a:pt x="350" y="343"/>
                  </a:lnTo>
                  <a:lnTo>
                    <a:pt x="350" y="343"/>
                  </a:lnTo>
                  <a:lnTo>
                    <a:pt x="351" y="326"/>
                  </a:lnTo>
                  <a:lnTo>
                    <a:pt x="352" y="358"/>
                  </a:lnTo>
                  <a:lnTo>
                    <a:pt x="352" y="352"/>
                  </a:lnTo>
                  <a:lnTo>
                    <a:pt x="352" y="353"/>
                  </a:lnTo>
                  <a:lnTo>
                    <a:pt x="352" y="359"/>
                  </a:lnTo>
                  <a:lnTo>
                    <a:pt x="352" y="311"/>
                  </a:lnTo>
                  <a:lnTo>
                    <a:pt x="353" y="352"/>
                  </a:lnTo>
                  <a:lnTo>
                    <a:pt x="353" y="352"/>
                  </a:lnTo>
                  <a:lnTo>
                    <a:pt x="354" y="359"/>
                  </a:lnTo>
                  <a:lnTo>
                    <a:pt x="355" y="322"/>
                  </a:lnTo>
                  <a:lnTo>
                    <a:pt x="355" y="329"/>
                  </a:lnTo>
                  <a:lnTo>
                    <a:pt x="355" y="331"/>
                  </a:lnTo>
                  <a:lnTo>
                    <a:pt x="355" y="358"/>
                  </a:lnTo>
                  <a:lnTo>
                    <a:pt x="356" y="322"/>
                  </a:lnTo>
                  <a:lnTo>
                    <a:pt x="356" y="345"/>
                  </a:lnTo>
                  <a:lnTo>
                    <a:pt x="356" y="345"/>
                  </a:lnTo>
                  <a:lnTo>
                    <a:pt x="356" y="358"/>
                  </a:lnTo>
                  <a:lnTo>
                    <a:pt x="357" y="320"/>
                  </a:lnTo>
                  <a:lnTo>
                    <a:pt x="358" y="352"/>
                  </a:lnTo>
                  <a:lnTo>
                    <a:pt x="358" y="355"/>
                  </a:lnTo>
                  <a:lnTo>
                    <a:pt x="358" y="321"/>
                  </a:lnTo>
                  <a:lnTo>
                    <a:pt x="359" y="358"/>
                  </a:lnTo>
                  <a:lnTo>
                    <a:pt x="359" y="338"/>
                  </a:lnTo>
                  <a:lnTo>
                    <a:pt x="359" y="326"/>
                  </a:lnTo>
                  <a:lnTo>
                    <a:pt x="359" y="319"/>
                  </a:lnTo>
                  <a:lnTo>
                    <a:pt x="360" y="358"/>
                  </a:lnTo>
                  <a:lnTo>
                    <a:pt x="361" y="337"/>
                  </a:lnTo>
                  <a:lnTo>
                    <a:pt x="361" y="337"/>
                  </a:lnTo>
                  <a:lnTo>
                    <a:pt x="361" y="354"/>
                  </a:lnTo>
                  <a:lnTo>
                    <a:pt x="362" y="306"/>
                  </a:lnTo>
                  <a:lnTo>
                    <a:pt x="362" y="337"/>
                  </a:lnTo>
                  <a:lnTo>
                    <a:pt x="362" y="337"/>
                  </a:lnTo>
                  <a:lnTo>
                    <a:pt x="362" y="357"/>
                  </a:lnTo>
                  <a:lnTo>
                    <a:pt x="363" y="303"/>
                  </a:lnTo>
                  <a:lnTo>
                    <a:pt x="364" y="332"/>
                  </a:lnTo>
                  <a:lnTo>
                    <a:pt x="364" y="327"/>
                  </a:lnTo>
                  <a:lnTo>
                    <a:pt x="364" y="344"/>
                  </a:lnTo>
                  <a:lnTo>
                    <a:pt x="364" y="294"/>
                  </a:lnTo>
                  <a:lnTo>
                    <a:pt x="365" y="331"/>
                  </a:lnTo>
                  <a:lnTo>
                    <a:pt x="365" y="332"/>
                  </a:lnTo>
                  <a:lnTo>
                    <a:pt x="366" y="358"/>
                  </a:lnTo>
                  <a:lnTo>
                    <a:pt x="366" y="319"/>
                  </a:lnTo>
                  <a:lnTo>
                    <a:pt x="367" y="338"/>
                  </a:lnTo>
                  <a:lnTo>
                    <a:pt x="367" y="339"/>
                  </a:lnTo>
                  <a:lnTo>
                    <a:pt x="367" y="354"/>
                  </a:lnTo>
                  <a:lnTo>
                    <a:pt x="368" y="319"/>
                  </a:lnTo>
                  <a:lnTo>
                    <a:pt x="368" y="337"/>
                  </a:lnTo>
                  <a:lnTo>
                    <a:pt x="368" y="337"/>
                  </a:lnTo>
                  <a:lnTo>
                    <a:pt x="369" y="320"/>
                  </a:lnTo>
                  <a:lnTo>
                    <a:pt x="370" y="358"/>
                  </a:lnTo>
                  <a:lnTo>
                    <a:pt x="370" y="351"/>
                  </a:lnTo>
                  <a:lnTo>
                    <a:pt x="370" y="346"/>
                  </a:lnTo>
                  <a:lnTo>
                    <a:pt x="370" y="319"/>
                  </a:lnTo>
                  <a:lnTo>
                    <a:pt x="371" y="358"/>
                  </a:lnTo>
                  <a:lnTo>
                    <a:pt x="371" y="320"/>
                  </a:lnTo>
                  <a:lnTo>
                    <a:pt x="371" y="323"/>
                  </a:lnTo>
                  <a:lnTo>
                    <a:pt x="372" y="357"/>
                  </a:lnTo>
                  <a:lnTo>
                    <a:pt x="372" y="294"/>
                  </a:lnTo>
                  <a:lnTo>
                    <a:pt x="373" y="342"/>
                  </a:lnTo>
                  <a:lnTo>
                    <a:pt x="373" y="343"/>
                  </a:lnTo>
                  <a:lnTo>
                    <a:pt x="373" y="349"/>
                  </a:lnTo>
                  <a:lnTo>
                    <a:pt x="373" y="314"/>
                  </a:lnTo>
                  <a:lnTo>
                    <a:pt x="374" y="336"/>
                  </a:lnTo>
                  <a:lnTo>
                    <a:pt x="374" y="337"/>
                  </a:lnTo>
                  <a:lnTo>
                    <a:pt x="375" y="316"/>
                  </a:lnTo>
                  <a:lnTo>
                    <a:pt x="376" y="356"/>
                  </a:lnTo>
                  <a:lnTo>
                    <a:pt x="376" y="328"/>
                  </a:lnTo>
                  <a:lnTo>
                    <a:pt x="376" y="332"/>
                  </a:lnTo>
                  <a:lnTo>
                    <a:pt x="376" y="345"/>
                  </a:lnTo>
                  <a:lnTo>
                    <a:pt x="377" y="317"/>
                  </a:lnTo>
                  <a:lnTo>
                    <a:pt x="377" y="342"/>
                  </a:lnTo>
                  <a:lnTo>
                    <a:pt x="377" y="346"/>
                  </a:lnTo>
                  <a:lnTo>
                    <a:pt x="377" y="356"/>
                  </a:lnTo>
                  <a:lnTo>
                    <a:pt x="378" y="316"/>
                  </a:lnTo>
                  <a:lnTo>
                    <a:pt x="379" y="345"/>
                  </a:lnTo>
                  <a:lnTo>
                    <a:pt x="379" y="345"/>
                  </a:lnTo>
                  <a:lnTo>
                    <a:pt x="379" y="309"/>
                  </a:lnTo>
                  <a:lnTo>
                    <a:pt x="380" y="348"/>
                  </a:lnTo>
                  <a:lnTo>
                    <a:pt x="380" y="342"/>
                  </a:lnTo>
                  <a:lnTo>
                    <a:pt x="380" y="337"/>
                  </a:lnTo>
                  <a:lnTo>
                    <a:pt x="381" y="312"/>
                  </a:lnTo>
                  <a:lnTo>
                    <a:pt x="381" y="357"/>
                  </a:lnTo>
                  <a:lnTo>
                    <a:pt x="381" y="357"/>
                  </a:lnTo>
                  <a:lnTo>
                    <a:pt x="382" y="357"/>
                  </a:lnTo>
                  <a:lnTo>
                    <a:pt x="382" y="314"/>
                  </a:lnTo>
                  <a:lnTo>
                    <a:pt x="383" y="357"/>
                  </a:lnTo>
                  <a:lnTo>
                    <a:pt x="383" y="353"/>
                  </a:lnTo>
                  <a:lnTo>
                    <a:pt x="383" y="355"/>
                  </a:lnTo>
                  <a:lnTo>
                    <a:pt x="383" y="357"/>
                  </a:lnTo>
                  <a:lnTo>
                    <a:pt x="383" y="320"/>
                  </a:lnTo>
                  <a:lnTo>
                    <a:pt x="384" y="338"/>
                  </a:lnTo>
                  <a:lnTo>
                    <a:pt x="385" y="339"/>
                  </a:lnTo>
                  <a:lnTo>
                    <a:pt x="385" y="357"/>
                  </a:lnTo>
                  <a:lnTo>
                    <a:pt x="386" y="321"/>
                  </a:lnTo>
                  <a:lnTo>
                    <a:pt x="386" y="334"/>
                  </a:lnTo>
                  <a:lnTo>
                    <a:pt x="386" y="335"/>
                  </a:lnTo>
                  <a:lnTo>
                    <a:pt x="387" y="349"/>
                  </a:lnTo>
                  <a:lnTo>
                    <a:pt x="387" y="293"/>
                  </a:lnTo>
                  <a:lnTo>
                    <a:pt x="387" y="336"/>
                  </a:lnTo>
                  <a:lnTo>
                    <a:pt x="387" y="336"/>
                  </a:lnTo>
                  <a:lnTo>
                    <a:pt x="388" y="358"/>
                  </a:lnTo>
                  <a:lnTo>
                    <a:pt x="388" y="309"/>
                  </a:lnTo>
                  <a:lnTo>
                    <a:pt x="389" y="334"/>
                  </a:lnTo>
                  <a:lnTo>
                    <a:pt x="389" y="332"/>
                  </a:lnTo>
                  <a:lnTo>
                    <a:pt x="390" y="356"/>
                  </a:lnTo>
                  <a:lnTo>
                    <a:pt x="390" y="308"/>
                  </a:lnTo>
                  <a:lnTo>
                    <a:pt x="390" y="343"/>
                  </a:lnTo>
                  <a:lnTo>
                    <a:pt x="390" y="343"/>
                  </a:lnTo>
                  <a:lnTo>
                    <a:pt x="391" y="318"/>
                  </a:lnTo>
                  <a:lnTo>
                    <a:pt x="392" y="358"/>
                  </a:lnTo>
                  <a:lnTo>
                    <a:pt x="392" y="341"/>
                  </a:lnTo>
                  <a:lnTo>
                    <a:pt x="392" y="342"/>
                  </a:lnTo>
                  <a:lnTo>
                    <a:pt x="393" y="357"/>
                  </a:lnTo>
                  <a:lnTo>
                    <a:pt x="393" y="317"/>
                  </a:lnTo>
                  <a:lnTo>
                    <a:pt x="393" y="342"/>
                  </a:lnTo>
                  <a:lnTo>
                    <a:pt x="393" y="344"/>
                  </a:lnTo>
                  <a:lnTo>
                    <a:pt x="394" y="317"/>
                  </a:lnTo>
                  <a:lnTo>
                    <a:pt x="395" y="359"/>
                  </a:lnTo>
                  <a:lnTo>
                    <a:pt x="395" y="328"/>
                  </a:lnTo>
                  <a:lnTo>
                    <a:pt x="395" y="333"/>
                  </a:lnTo>
                  <a:lnTo>
                    <a:pt x="396" y="315"/>
                  </a:lnTo>
                  <a:lnTo>
                    <a:pt x="396" y="348"/>
                  </a:lnTo>
                  <a:lnTo>
                    <a:pt x="396" y="350"/>
                  </a:lnTo>
                  <a:lnTo>
                    <a:pt x="397" y="357"/>
                  </a:lnTo>
                  <a:lnTo>
                    <a:pt x="398" y="320"/>
                  </a:lnTo>
                  <a:lnTo>
                    <a:pt x="398" y="336"/>
                  </a:lnTo>
                  <a:lnTo>
                    <a:pt x="398" y="336"/>
                  </a:lnTo>
                  <a:lnTo>
                    <a:pt x="399" y="355"/>
                  </a:lnTo>
                  <a:lnTo>
                    <a:pt x="399" y="314"/>
                  </a:lnTo>
                  <a:lnTo>
                    <a:pt x="399" y="332"/>
                  </a:lnTo>
                  <a:lnTo>
                    <a:pt x="399" y="334"/>
                  </a:lnTo>
                  <a:lnTo>
                    <a:pt x="400" y="358"/>
                  </a:lnTo>
                  <a:lnTo>
                    <a:pt x="401" y="318"/>
                  </a:lnTo>
                  <a:lnTo>
                    <a:pt x="401" y="344"/>
                  </a:lnTo>
                  <a:lnTo>
                    <a:pt x="401" y="344"/>
                  </a:lnTo>
                  <a:lnTo>
                    <a:pt x="402" y="348"/>
                  </a:lnTo>
                  <a:lnTo>
                    <a:pt x="402" y="311"/>
                  </a:lnTo>
                  <a:lnTo>
                    <a:pt x="402" y="339"/>
                  </a:lnTo>
                  <a:lnTo>
                    <a:pt x="402" y="340"/>
                  </a:lnTo>
                  <a:lnTo>
                    <a:pt x="403" y="353"/>
                  </a:lnTo>
                  <a:lnTo>
                    <a:pt x="404" y="318"/>
                  </a:lnTo>
                  <a:lnTo>
                    <a:pt x="404" y="336"/>
                  </a:lnTo>
                  <a:lnTo>
                    <a:pt x="404" y="337"/>
                  </a:lnTo>
                  <a:lnTo>
                    <a:pt x="405" y="323"/>
                  </a:lnTo>
                  <a:lnTo>
                    <a:pt x="405" y="359"/>
                  </a:lnTo>
                  <a:lnTo>
                    <a:pt x="405" y="349"/>
                  </a:lnTo>
                  <a:lnTo>
                    <a:pt x="405" y="336"/>
                  </a:lnTo>
                  <a:lnTo>
                    <a:pt x="406" y="344"/>
                  </a:lnTo>
                  <a:lnTo>
                    <a:pt x="407" y="306"/>
                  </a:lnTo>
                  <a:lnTo>
                    <a:pt x="407" y="335"/>
                  </a:lnTo>
                  <a:lnTo>
                    <a:pt x="407" y="335"/>
                  </a:lnTo>
                  <a:lnTo>
                    <a:pt x="407" y="319"/>
                  </a:lnTo>
                  <a:lnTo>
                    <a:pt x="408" y="349"/>
                  </a:lnTo>
                  <a:lnTo>
                    <a:pt x="408" y="343"/>
                  </a:lnTo>
                  <a:lnTo>
                    <a:pt x="408" y="344"/>
                  </a:lnTo>
                  <a:lnTo>
                    <a:pt x="409" y="358"/>
                  </a:lnTo>
                  <a:lnTo>
                    <a:pt x="409" y="310"/>
                  </a:lnTo>
                  <a:lnTo>
                    <a:pt x="410" y="320"/>
                  </a:lnTo>
                  <a:lnTo>
                    <a:pt x="410" y="320"/>
                  </a:lnTo>
                  <a:lnTo>
                    <a:pt x="411" y="358"/>
                  </a:lnTo>
                  <a:lnTo>
                    <a:pt x="411" y="340"/>
                  </a:lnTo>
                  <a:lnTo>
                    <a:pt x="411" y="345"/>
                  </a:lnTo>
                  <a:lnTo>
                    <a:pt x="412" y="357"/>
                  </a:lnTo>
                  <a:lnTo>
                    <a:pt x="412" y="318"/>
                  </a:lnTo>
                  <a:lnTo>
                    <a:pt x="413" y="326"/>
                  </a:lnTo>
                  <a:lnTo>
                    <a:pt x="413" y="330"/>
                  </a:lnTo>
                  <a:lnTo>
                    <a:pt x="414" y="358"/>
                  </a:lnTo>
                  <a:lnTo>
                    <a:pt x="414" y="321"/>
                  </a:lnTo>
                  <a:lnTo>
                    <a:pt x="414" y="345"/>
                  </a:lnTo>
                  <a:lnTo>
                    <a:pt x="414" y="345"/>
                  </a:lnTo>
                  <a:lnTo>
                    <a:pt x="415" y="350"/>
                  </a:lnTo>
                  <a:lnTo>
                    <a:pt x="415" y="312"/>
                  </a:lnTo>
                  <a:lnTo>
                    <a:pt x="416" y="344"/>
                  </a:lnTo>
                  <a:lnTo>
                    <a:pt x="416" y="343"/>
                  </a:lnTo>
                  <a:lnTo>
                    <a:pt x="417" y="351"/>
                  </a:lnTo>
                  <a:lnTo>
                    <a:pt x="417" y="314"/>
                  </a:lnTo>
                  <a:lnTo>
                    <a:pt x="417" y="338"/>
                  </a:lnTo>
                  <a:lnTo>
                    <a:pt x="417" y="339"/>
                  </a:lnTo>
                  <a:lnTo>
                    <a:pt x="418" y="349"/>
                  </a:lnTo>
                  <a:lnTo>
                    <a:pt x="419" y="315"/>
                  </a:lnTo>
                  <a:lnTo>
                    <a:pt x="419" y="337"/>
                  </a:lnTo>
                  <a:lnTo>
                    <a:pt x="419" y="337"/>
                  </a:lnTo>
                  <a:lnTo>
                    <a:pt x="419" y="304"/>
                  </a:lnTo>
                  <a:lnTo>
                    <a:pt x="420" y="355"/>
                  </a:lnTo>
                  <a:lnTo>
                    <a:pt x="420" y="327"/>
                  </a:lnTo>
                  <a:lnTo>
                    <a:pt x="420" y="331"/>
                  </a:lnTo>
                  <a:lnTo>
                    <a:pt x="421" y="293"/>
                  </a:lnTo>
                  <a:lnTo>
                    <a:pt x="422" y="345"/>
                  </a:lnTo>
                  <a:lnTo>
                    <a:pt x="422" y="344"/>
                  </a:lnTo>
                  <a:lnTo>
                    <a:pt x="422" y="344"/>
                  </a:lnTo>
                  <a:lnTo>
                    <a:pt x="423" y="358"/>
                  </a:lnTo>
                  <a:lnTo>
                    <a:pt x="423" y="319"/>
                  </a:lnTo>
                  <a:lnTo>
                    <a:pt x="423" y="351"/>
                  </a:lnTo>
                  <a:lnTo>
                    <a:pt x="423" y="353"/>
                  </a:lnTo>
                  <a:lnTo>
                    <a:pt x="424" y="356"/>
                  </a:lnTo>
                  <a:lnTo>
                    <a:pt x="424" y="312"/>
                  </a:lnTo>
                  <a:lnTo>
                    <a:pt x="425" y="347"/>
                  </a:lnTo>
                  <a:lnTo>
                    <a:pt x="425" y="346"/>
                  </a:lnTo>
                  <a:lnTo>
                    <a:pt x="425" y="347"/>
                  </a:lnTo>
                  <a:lnTo>
                    <a:pt x="425" y="313"/>
                  </a:lnTo>
                  <a:lnTo>
                    <a:pt x="426" y="335"/>
                  </a:lnTo>
                  <a:lnTo>
                    <a:pt x="426" y="335"/>
                  </a:lnTo>
                  <a:lnTo>
                    <a:pt x="427" y="315"/>
                  </a:lnTo>
                  <a:lnTo>
                    <a:pt x="428" y="356"/>
                  </a:lnTo>
                  <a:lnTo>
                    <a:pt x="428" y="354"/>
                  </a:lnTo>
                  <a:lnTo>
                    <a:pt x="428" y="355"/>
                  </a:lnTo>
                  <a:lnTo>
                    <a:pt x="428" y="314"/>
                  </a:lnTo>
                  <a:lnTo>
                    <a:pt x="429" y="357"/>
                  </a:lnTo>
                  <a:lnTo>
                    <a:pt x="429" y="333"/>
                  </a:lnTo>
                  <a:lnTo>
                    <a:pt x="430" y="333"/>
                  </a:lnTo>
                  <a:lnTo>
                    <a:pt x="430" y="350"/>
                  </a:lnTo>
                  <a:lnTo>
                    <a:pt x="430" y="321"/>
                  </a:lnTo>
                  <a:lnTo>
                    <a:pt x="431" y="334"/>
                  </a:lnTo>
                  <a:lnTo>
                    <a:pt x="431" y="327"/>
                  </a:lnTo>
                  <a:lnTo>
                    <a:pt x="432" y="357"/>
                  </a:lnTo>
                  <a:lnTo>
                    <a:pt x="432" y="318"/>
                  </a:lnTo>
                  <a:lnTo>
                    <a:pt x="432" y="336"/>
                  </a:lnTo>
                  <a:lnTo>
                    <a:pt x="433" y="336"/>
                  </a:lnTo>
                  <a:lnTo>
                    <a:pt x="433" y="318"/>
                  </a:lnTo>
                  <a:lnTo>
                    <a:pt x="434" y="357"/>
                  </a:lnTo>
                  <a:lnTo>
                    <a:pt x="434" y="355"/>
                  </a:lnTo>
                  <a:lnTo>
                    <a:pt x="434" y="350"/>
                  </a:lnTo>
                  <a:lnTo>
                    <a:pt x="435" y="356"/>
                  </a:lnTo>
                  <a:lnTo>
                    <a:pt x="435" y="311"/>
                  </a:lnTo>
                  <a:lnTo>
                    <a:pt x="435" y="342"/>
                  </a:lnTo>
                  <a:lnTo>
                    <a:pt x="436" y="341"/>
                  </a:lnTo>
                  <a:lnTo>
                    <a:pt x="436" y="357"/>
                  </a:lnTo>
                  <a:lnTo>
                    <a:pt x="436" y="317"/>
                  </a:lnTo>
                  <a:lnTo>
                    <a:pt x="437" y="339"/>
                  </a:lnTo>
                  <a:lnTo>
                    <a:pt x="437" y="340"/>
                  </a:lnTo>
                  <a:lnTo>
                    <a:pt x="437" y="350"/>
                  </a:lnTo>
                  <a:lnTo>
                    <a:pt x="438" y="310"/>
                  </a:lnTo>
                  <a:lnTo>
                    <a:pt x="438" y="337"/>
                  </a:lnTo>
                  <a:lnTo>
                    <a:pt x="439" y="337"/>
                  </a:lnTo>
                  <a:lnTo>
                    <a:pt x="439" y="358"/>
                  </a:lnTo>
                  <a:lnTo>
                    <a:pt x="440" y="318"/>
                  </a:lnTo>
                  <a:lnTo>
                    <a:pt x="440" y="338"/>
                  </a:lnTo>
                  <a:lnTo>
                    <a:pt x="440" y="337"/>
                  </a:lnTo>
                  <a:lnTo>
                    <a:pt x="441" y="318"/>
                  </a:lnTo>
                  <a:lnTo>
                    <a:pt x="441" y="358"/>
                  </a:lnTo>
                  <a:lnTo>
                    <a:pt x="441" y="351"/>
                  </a:lnTo>
                  <a:lnTo>
                    <a:pt x="442" y="351"/>
                  </a:lnTo>
                  <a:lnTo>
                    <a:pt x="442" y="314"/>
                  </a:lnTo>
                  <a:lnTo>
                    <a:pt x="442" y="357"/>
                  </a:lnTo>
                  <a:lnTo>
                    <a:pt x="443" y="321"/>
                  </a:lnTo>
                  <a:lnTo>
                    <a:pt x="443" y="319"/>
                  </a:lnTo>
                  <a:lnTo>
                    <a:pt x="443" y="316"/>
                  </a:lnTo>
                  <a:lnTo>
                    <a:pt x="444" y="358"/>
                  </a:lnTo>
                  <a:lnTo>
                    <a:pt x="444" y="345"/>
                  </a:lnTo>
                  <a:lnTo>
                    <a:pt x="445" y="344"/>
                  </a:lnTo>
                  <a:lnTo>
                    <a:pt x="445" y="312"/>
                  </a:lnTo>
                  <a:lnTo>
                    <a:pt x="446" y="358"/>
                  </a:lnTo>
                  <a:lnTo>
                    <a:pt x="446" y="322"/>
                  </a:lnTo>
                  <a:lnTo>
                    <a:pt x="446" y="318"/>
                  </a:lnTo>
                  <a:lnTo>
                    <a:pt x="447" y="352"/>
                  </a:lnTo>
                  <a:lnTo>
                    <a:pt x="447" y="313"/>
                  </a:lnTo>
                  <a:lnTo>
                    <a:pt x="448" y="320"/>
                  </a:lnTo>
                  <a:lnTo>
                    <a:pt x="448" y="309"/>
                  </a:lnTo>
                  <a:lnTo>
                    <a:pt x="448" y="354"/>
                  </a:lnTo>
                  <a:lnTo>
                    <a:pt x="449" y="338"/>
                  </a:lnTo>
                  <a:lnTo>
                    <a:pt x="449" y="337"/>
                  </a:lnTo>
                  <a:lnTo>
                    <a:pt x="450" y="354"/>
                  </a:lnTo>
                  <a:lnTo>
                    <a:pt x="450" y="312"/>
                  </a:lnTo>
                  <a:lnTo>
                    <a:pt x="450" y="342"/>
                  </a:lnTo>
                  <a:lnTo>
                    <a:pt x="451" y="342"/>
                  </a:lnTo>
                  <a:lnTo>
                    <a:pt x="451" y="358"/>
                  </a:lnTo>
                  <a:lnTo>
                    <a:pt x="451" y="316"/>
                  </a:lnTo>
                  <a:lnTo>
                    <a:pt x="452" y="340"/>
                  </a:lnTo>
                  <a:lnTo>
                    <a:pt x="452" y="342"/>
                  </a:lnTo>
                  <a:lnTo>
                    <a:pt x="452" y="358"/>
                  </a:lnTo>
                  <a:lnTo>
                    <a:pt x="453" y="318"/>
                  </a:lnTo>
                  <a:lnTo>
                    <a:pt x="453" y="322"/>
                  </a:lnTo>
                  <a:lnTo>
                    <a:pt x="454" y="313"/>
                  </a:lnTo>
                  <a:lnTo>
                    <a:pt x="454" y="358"/>
                  </a:lnTo>
                  <a:lnTo>
                    <a:pt x="455" y="337"/>
                  </a:lnTo>
                  <a:lnTo>
                    <a:pt x="455" y="337"/>
                  </a:lnTo>
                  <a:lnTo>
                    <a:pt x="456" y="358"/>
                  </a:lnTo>
                  <a:lnTo>
                    <a:pt x="456" y="315"/>
                  </a:lnTo>
                  <a:lnTo>
                    <a:pt x="456" y="333"/>
                  </a:lnTo>
                  <a:lnTo>
                    <a:pt x="456" y="333"/>
                  </a:lnTo>
                  <a:lnTo>
                    <a:pt x="457" y="288"/>
                  </a:lnTo>
                  <a:lnTo>
                    <a:pt x="457" y="358"/>
                  </a:lnTo>
                  <a:lnTo>
                    <a:pt x="458" y="331"/>
                  </a:lnTo>
                  <a:lnTo>
                    <a:pt x="458" y="326"/>
                  </a:lnTo>
                  <a:lnTo>
                    <a:pt x="458" y="357"/>
                  </a:lnTo>
                  <a:lnTo>
                    <a:pt x="459" y="320"/>
                  </a:lnTo>
                  <a:lnTo>
                    <a:pt x="459" y="351"/>
                  </a:lnTo>
                  <a:lnTo>
                    <a:pt x="459" y="353"/>
                  </a:lnTo>
                  <a:lnTo>
                    <a:pt x="460" y="355"/>
                  </a:lnTo>
                  <a:lnTo>
                    <a:pt x="460" y="314"/>
                  </a:lnTo>
                  <a:lnTo>
                    <a:pt x="461" y="338"/>
                  </a:lnTo>
                  <a:lnTo>
                    <a:pt x="461" y="338"/>
                  </a:lnTo>
                  <a:lnTo>
                    <a:pt x="461" y="316"/>
                  </a:lnTo>
                  <a:lnTo>
                    <a:pt x="462" y="357"/>
                  </a:lnTo>
                  <a:lnTo>
                    <a:pt x="462" y="350"/>
                  </a:lnTo>
                  <a:lnTo>
                    <a:pt x="462" y="350"/>
                  </a:lnTo>
                  <a:lnTo>
                    <a:pt x="463" y="358"/>
                  </a:lnTo>
                  <a:lnTo>
                    <a:pt x="464" y="293"/>
                  </a:lnTo>
                  <a:lnTo>
                    <a:pt x="464" y="328"/>
                  </a:lnTo>
                  <a:lnTo>
                    <a:pt x="464" y="331"/>
                  </a:lnTo>
                  <a:lnTo>
                    <a:pt x="464" y="357"/>
                  </a:lnTo>
                  <a:lnTo>
                    <a:pt x="465" y="314"/>
                  </a:lnTo>
                  <a:lnTo>
                    <a:pt x="465" y="343"/>
                  </a:lnTo>
                  <a:lnTo>
                    <a:pt x="465" y="343"/>
                  </a:lnTo>
                  <a:lnTo>
                    <a:pt x="466" y="357"/>
                  </a:lnTo>
                  <a:lnTo>
                    <a:pt x="466" y="314"/>
                  </a:lnTo>
                  <a:lnTo>
                    <a:pt x="467" y="350"/>
                  </a:lnTo>
                  <a:lnTo>
                    <a:pt x="467" y="351"/>
                  </a:lnTo>
                  <a:lnTo>
                    <a:pt x="467" y="357"/>
                  </a:lnTo>
                  <a:lnTo>
                    <a:pt x="467" y="317"/>
                  </a:lnTo>
                  <a:lnTo>
                    <a:pt x="468" y="340"/>
                  </a:lnTo>
                  <a:lnTo>
                    <a:pt x="468" y="341"/>
                  </a:lnTo>
                  <a:lnTo>
                    <a:pt x="469" y="305"/>
                  </a:lnTo>
                  <a:lnTo>
                    <a:pt x="470" y="355"/>
                  </a:lnTo>
                  <a:lnTo>
                    <a:pt x="470" y="348"/>
                  </a:lnTo>
                  <a:lnTo>
                    <a:pt x="470" y="348"/>
                  </a:lnTo>
                  <a:lnTo>
                    <a:pt x="470" y="312"/>
                  </a:lnTo>
                  <a:lnTo>
                    <a:pt x="471" y="356"/>
                  </a:lnTo>
                  <a:lnTo>
                    <a:pt x="471" y="339"/>
                  </a:lnTo>
                  <a:lnTo>
                    <a:pt x="471" y="334"/>
                  </a:lnTo>
                  <a:lnTo>
                    <a:pt x="472" y="349"/>
                  </a:lnTo>
                  <a:lnTo>
                    <a:pt x="472" y="312"/>
                  </a:lnTo>
                  <a:lnTo>
                    <a:pt x="473" y="330"/>
                  </a:lnTo>
                  <a:lnTo>
                    <a:pt x="473" y="330"/>
                  </a:lnTo>
                  <a:lnTo>
                    <a:pt x="473" y="349"/>
                  </a:lnTo>
                  <a:lnTo>
                    <a:pt x="473" y="315"/>
                  </a:lnTo>
                  <a:lnTo>
                    <a:pt x="474" y="347"/>
                  </a:lnTo>
                  <a:lnTo>
                    <a:pt x="474" y="348"/>
                  </a:lnTo>
                  <a:lnTo>
                    <a:pt x="475" y="357"/>
                  </a:lnTo>
                  <a:lnTo>
                    <a:pt x="475" y="314"/>
                  </a:lnTo>
                  <a:lnTo>
                    <a:pt x="476" y="348"/>
                  </a:lnTo>
                  <a:lnTo>
                    <a:pt x="476" y="349"/>
                  </a:lnTo>
                  <a:lnTo>
                    <a:pt x="476" y="357"/>
                  </a:lnTo>
                  <a:lnTo>
                    <a:pt x="477" y="308"/>
                  </a:lnTo>
                  <a:lnTo>
                    <a:pt x="477" y="325"/>
                  </a:lnTo>
                  <a:lnTo>
                    <a:pt x="477" y="328"/>
                  </a:lnTo>
                  <a:lnTo>
                    <a:pt x="478" y="356"/>
                  </a:lnTo>
                  <a:lnTo>
                    <a:pt x="478" y="315"/>
                  </a:lnTo>
                  <a:lnTo>
                    <a:pt x="479" y="339"/>
                  </a:lnTo>
                  <a:lnTo>
                    <a:pt x="479" y="339"/>
                  </a:lnTo>
                  <a:lnTo>
                    <a:pt x="480" y="303"/>
                  </a:lnTo>
                  <a:lnTo>
                    <a:pt x="480" y="350"/>
                  </a:lnTo>
                  <a:lnTo>
                    <a:pt x="480" y="344"/>
                  </a:lnTo>
                  <a:lnTo>
                    <a:pt x="480" y="336"/>
                  </a:lnTo>
                  <a:lnTo>
                    <a:pt x="481" y="355"/>
                  </a:lnTo>
                  <a:lnTo>
                    <a:pt x="481" y="311"/>
                  </a:lnTo>
                  <a:lnTo>
                    <a:pt x="482" y="320"/>
                  </a:lnTo>
                  <a:lnTo>
                    <a:pt x="482" y="320"/>
                  </a:lnTo>
                  <a:lnTo>
                    <a:pt x="482" y="315"/>
                  </a:lnTo>
                  <a:lnTo>
                    <a:pt x="483" y="352"/>
                  </a:lnTo>
                  <a:lnTo>
                    <a:pt x="483" y="354"/>
                  </a:lnTo>
                  <a:lnTo>
                    <a:pt x="484" y="358"/>
                  </a:lnTo>
                  <a:lnTo>
                    <a:pt x="484" y="294"/>
                  </a:lnTo>
                  <a:lnTo>
                    <a:pt x="485" y="335"/>
                  </a:lnTo>
                  <a:lnTo>
                    <a:pt x="485" y="336"/>
                  </a:lnTo>
                  <a:lnTo>
                    <a:pt x="485" y="320"/>
                  </a:lnTo>
                  <a:lnTo>
                    <a:pt x="486" y="356"/>
                  </a:lnTo>
                  <a:lnTo>
                    <a:pt x="486" y="323"/>
                  </a:lnTo>
                  <a:lnTo>
                    <a:pt x="486" y="313"/>
                  </a:lnTo>
                  <a:lnTo>
                    <a:pt x="487" y="346"/>
                  </a:lnTo>
                  <a:lnTo>
                    <a:pt x="487" y="310"/>
                  </a:lnTo>
                  <a:lnTo>
                    <a:pt x="488" y="338"/>
                  </a:lnTo>
                  <a:lnTo>
                    <a:pt x="488" y="343"/>
                  </a:lnTo>
                  <a:lnTo>
                    <a:pt x="488" y="357"/>
                  </a:lnTo>
                  <a:lnTo>
                    <a:pt x="489" y="312"/>
                  </a:lnTo>
                  <a:lnTo>
                    <a:pt x="489" y="312"/>
                  </a:lnTo>
                  <a:lnTo>
                    <a:pt x="489" y="320"/>
                  </a:lnTo>
                  <a:lnTo>
                    <a:pt x="490" y="306"/>
                  </a:lnTo>
                  <a:lnTo>
                    <a:pt x="491" y="358"/>
                  </a:lnTo>
                  <a:lnTo>
                    <a:pt x="491" y="357"/>
                  </a:lnTo>
                  <a:lnTo>
                    <a:pt x="491" y="357"/>
                  </a:lnTo>
                  <a:lnTo>
                    <a:pt x="491" y="358"/>
                  </a:lnTo>
                  <a:lnTo>
                    <a:pt x="491" y="314"/>
                  </a:lnTo>
                  <a:lnTo>
                    <a:pt x="492" y="338"/>
                  </a:lnTo>
                  <a:lnTo>
                    <a:pt x="492" y="340"/>
                  </a:lnTo>
                  <a:lnTo>
                    <a:pt x="493" y="343"/>
                  </a:lnTo>
                  <a:lnTo>
                    <a:pt x="493" y="306"/>
                  </a:lnTo>
                  <a:lnTo>
                    <a:pt x="494" y="339"/>
                  </a:lnTo>
                  <a:lnTo>
                    <a:pt x="494" y="339"/>
                  </a:lnTo>
                  <a:lnTo>
                    <a:pt x="494" y="310"/>
                  </a:lnTo>
                  <a:lnTo>
                    <a:pt x="495" y="348"/>
                  </a:lnTo>
                  <a:lnTo>
                    <a:pt x="495" y="336"/>
                  </a:lnTo>
                  <a:lnTo>
                    <a:pt x="495" y="336"/>
                  </a:lnTo>
                  <a:lnTo>
                    <a:pt x="496" y="357"/>
                  </a:lnTo>
                  <a:lnTo>
                    <a:pt x="496" y="314"/>
                  </a:lnTo>
                  <a:lnTo>
                    <a:pt x="497" y="345"/>
                  </a:lnTo>
                  <a:lnTo>
                    <a:pt x="497" y="347"/>
                  </a:lnTo>
                  <a:lnTo>
                    <a:pt x="497" y="314"/>
                  </a:lnTo>
                  <a:lnTo>
                    <a:pt x="498" y="352"/>
                  </a:lnTo>
                  <a:lnTo>
                    <a:pt x="498" y="335"/>
                  </a:lnTo>
                  <a:lnTo>
                    <a:pt x="498" y="337"/>
                  </a:lnTo>
                  <a:lnTo>
                    <a:pt x="499" y="350"/>
                  </a:lnTo>
                  <a:lnTo>
                    <a:pt x="499" y="309"/>
                  </a:lnTo>
                  <a:lnTo>
                    <a:pt x="500" y="319"/>
                  </a:lnTo>
                  <a:lnTo>
                    <a:pt x="500" y="315"/>
                  </a:lnTo>
                  <a:lnTo>
                    <a:pt x="500" y="315"/>
                  </a:lnTo>
                  <a:lnTo>
                    <a:pt x="501" y="354"/>
                  </a:lnTo>
                  <a:lnTo>
                    <a:pt x="501" y="351"/>
                  </a:lnTo>
                  <a:lnTo>
                    <a:pt x="502" y="357"/>
                  </a:lnTo>
                  <a:lnTo>
                    <a:pt x="503" y="312"/>
                  </a:lnTo>
                  <a:lnTo>
                    <a:pt x="503" y="318"/>
                  </a:lnTo>
                  <a:lnTo>
                    <a:pt x="503" y="350"/>
                  </a:lnTo>
                  <a:lnTo>
                    <a:pt x="504" y="317"/>
                  </a:lnTo>
                  <a:lnTo>
                    <a:pt x="504" y="342"/>
                  </a:lnTo>
                  <a:lnTo>
                    <a:pt x="504" y="345"/>
                  </a:lnTo>
                  <a:lnTo>
                    <a:pt x="505" y="357"/>
                  </a:lnTo>
                  <a:lnTo>
                    <a:pt x="506" y="311"/>
                  </a:lnTo>
                  <a:lnTo>
                    <a:pt x="506" y="326"/>
                  </a:lnTo>
                  <a:lnTo>
                    <a:pt x="506" y="330"/>
                  </a:lnTo>
                  <a:lnTo>
                    <a:pt x="506" y="354"/>
                  </a:lnTo>
                  <a:lnTo>
                    <a:pt x="507" y="309"/>
                  </a:lnTo>
                  <a:lnTo>
                    <a:pt x="507" y="341"/>
                  </a:lnTo>
                  <a:lnTo>
                    <a:pt x="507" y="340"/>
                  </a:lnTo>
                  <a:lnTo>
                    <a:pt x="508" y="313"/>
                  </a:lnTo>
                  <a:lnTo>
                    <a:pt x="509" y="357"/>
                  </a:lnTo>
                  <a:lnTo>
                    <a:pt x="509" y="332"/>
                  </a:lnTo>
                  <a:lnTo>
                    <a:pt x="509" y="320"/>
                  </a:lnTo>
                  <a:lnTo>
                    <a:pt x="510" y="312"/>
                  </a:lnTo>
                  <a:lnTo>
                    <a:pt x="510" y="350"/>
                  </a:lnTo>
                  <a:lnTo>
                    <a:pt x="510" y="350"/>
                  </a:lnTo>
                  <a:lnTo>
                    <a:pt x="510" y="313"/>
                  </a:lnTo>
                  <a:lnTo>
                    <a:pt x="511" y="357"/>
                  </a:lnTo>
                  <a:lnTo>
                    <a:pt x="512" y="336"/>
                  </a:lnTo>
                  <a:lnTo>
                    <a:pt x="512" y="336"/>
                  </a:lnTo>
                  <a:lnTo>
                    <a:pt x="512" y="349"/>
                  </a:lnTo>
                  <a:lnTo>
                    <a:pt x="513" y="311"/>
                  </a:lnTo>
                  <a:lnTo>
                    <a:pt x="513" y="336"/>
                  </a:lnTo>
                  <a:lnTo>
                    <a:pt x="513" y="336"/>
                  </a:lnTo>
                  <a:lnTo>
                    <a:pt x="514" y="358"/>
                  </a:lnTo>
                  <a:lnTo>
                    <a:pt x="514" y="315"/>
                  </a:lnTo>
                  <a:lnTo>
                    <a:pt x="515" y="336"/>
                  </a:lnTo>
                  <a:lnTo>
                    <a:pt x="515" y="335"/>
                  </a:lnTo>
                  <a:lnTo>
                    <a:pt x="516" y="356"/>
                  </a:lnTo>
                  <a:lnTo>
                    <a:pt x="516" y="319"/>
                  </a:lnTo>
                  <a:lnTo>
                    <a:pt x="516" y="337"/>
                  </a:lnTo>
                  <a:lnTo>
                    <a:pt x="516" y="336"/>
                  </a:lnTo>
                  <a:lnTo>
                    <a:pt x="517" y="357"/>
                  </a:lnTo>
                  <a:lnTo>
                    <a:pt x="518" y="322"/>
                  </a:lnTo>
                  <a:lnTo>
                    <a:pt x="518" y="339"/>
                  </a:lnTo>
                  <a:lnTo>
                    <a:pt x="518" y="342"/>
                  </a:lnTo>
                  <a:lnTo>
                    <a:pt x="518" y="349"/>
                  </a:lnTo>
                  <a:lnTo>
                    <a:pt x="519" y="303"/>
                  </a:lnTo>
                  <a:lnTo>
                    <a:pt x="519" y="333"/>
                  </a:lnTo>
                  <a:lnTo>
                    <a:pt x="519" y="333"/>
                  </a:lnTo>
                  <a:lnTo>
                    <a:pt x="520" y="356"/>
                  </a:lnTo>
                  <a:lnTo>
                    <a:pt x="520" y="318"/>
                  </a:lnTo>
                  <a:lnTo>
                    <a:pt x="520" y="333"/>
                  </a:lnTo>
                  <a:lnTo>
                    <a:pt x="520" y="336"/>
                  </a:lnTo>
                  <a:lnTo>
                    <a:pt x="521" y="314"/>
                  </a:lnTo>
                  <a:lnTo>
                    <a:pt x="522" y="356"/>
                  </a:lnTo>
                  <a:lnTo>
                    <a:pt x="522" y="333"/>
                  </a:lnTo>
                  <a:lnTo>
                    <a:pt x="522" y="335"/>
                  </a:lnTo>
                  <a:lnTo>
                    <a:pt x="523" y="357"/>
                  </a:lnTo>
                  <a:lnTo>
                    <a:pt x="523" y="315"/>
                  </a:lnTo>
                  <a:lnTo>
                    <a:pt x="523" y="354"/>
                  </a:lnTo>
                  <a:lnTo>
                    <a:pt x="523" y="355"/>
                  </a:lnTo>
                  <a:lnTo>
                    <a:pt x="524" y="321"/>
                  </a:lnTo>
                  <a:lnTo>
                    <a:pt x="525" y="342"/>
                  </a:lnTo>
                  <a:lnTo>
                    <a:pt x="525" y="343"/>
                  </a:lnTo>
                  <a:lnTo>
                    <a:pt x="526" y="316"/>
                  </a:lnTo>
                  <a:lnTo>
                    <a:pt x="526" y="357"/>
                  </a:lnTo>
                  <a:lnTo>
                    <a:pt x="526" y="351"/>
                  </a:lnTo>
                  <a:lnTo>
                    <a:pt x="526" y="351"/>
                  </a:lnTo>
                  <a:lnTo>
                    <a:pt x="527" y="357"/>
                  </a:lnTo>
                  <a:lnTo>
                    <a:pt x="528" y="288"/>
                  </a:lnTo>
                  <a:lnTo>
                    <a:pt x="528" y="303"/>
                  </a:lnTo>
                  <a:lnTo>
                    <a:pt x="528" y="312"/>
                  </a:lnTo>
                  <a:lnTo>
                    <a:pt x="529" y="349"/>
                  </a:lnTo>
                  <a:lnTo>
                    <a:pt x="529" y="344"/>
                  </a:lnTo>
                  <a:lnTo>
                    <a:pt x="529" y="346"/>
                  </a:lnTo>
                  <a:lnTo>
                    <a:pt x="530" y="311"/>
                  </a:lnTo>
                  <a:lnTo>
                    <a:pt x="531" y="351"/>
                  </a:lnTo>
                  <a:lnTo>
                    <a:pt x="531" y="340"/>
                  </a:lnTo>
                  <a:lnTo>
                    <a:pt x="531" y="345"/>
                  </a:lnTo>
                  <a:lnTo>
                    <a:pt x="531" y="357"/>
                  </a:lnTo>
                  <a:lnTo>
                    <a:pt x="532" y="314"/>
                  </a:lnTo>
                  <a:lnTo>
                    <a:pt x="532" y="336"/>
                  </a:lnTo>
                  <a:lnTo>
                    <a:pt x="533" y="336"/>
                  </a:lnTo>
                  <a:lnTo>
                    <a:pt x="533" y="313"/>
                  </a:lnTo>
                  <a:lnTo>
                    <a:pt x="534" y="349"/>
                  </a:lnTo>
                  <a:lnTo>
                    <a:pt x="534" y="318"/>
                  </a:lnTo>
                  <a:lnTo>
                    <a:pt x="534" y="313"/>
                  </a:lnTo>
                  <a:lnTo>
                    <a:pt x="535" y="357"/>
                  </a:lnTo>
                  <a:lnTo>
                    <a:pt x="535" y="351"/>
                  </a:lnTo>
                  <a:lnTo>
                    <a:pt x="536" y="354"/>
                  </a:lnTo>
                  <a:lnTo>
                    <a:pt x="536" y="316"/>
                  </a:lnTo>
                  <a:lnTo>
                    <a:pt x="537" y="357"/>
                  </a:lnTo>
                  <a:lnTo>
                    <a:pt x="537" y="319"/>
                  </a:lnTo>
                  <a:lnTo>
                    <a:pt x="537" y="325"/>
                  </a:lnTo>
                  <a:lnTo>
                    <a:pt x="538" y="355"/>
                  </a:lnTo>
                  <a:lnTo>
                    <a:pt x="538" y="324"/>
                  </a:lnTo>
                  <a:lnTo>
                    <a:pt x="538" y="347"/>
                  </a:lnTo>
                  <a:lnTo>
                    <a:pt x="539" y="347"/>
                  </a:lnTo>
                  <a:lnTo>
                    <a:pt x="539" y="312"/>
                  </a:lnTo>
                  <a:lnTo>
                    <a:pt x="540" y="356"/>
                  </a:lnTo>
                  <a:lnTo>
                    <a:pt x="540" y="333"/>
                  </a:lnTo>
                  <a:lnTo>
                    <a:pt x="540" y="333"/>
                  </a:lnTo>
                  <a:lnTo>
                    <a:pt x="541" y="312"/>
                  </a:lnTo>
                  <a:lnTo>
                    <a:pt x="541" y="358"/>
                  </a:lnTo>
                  <a:lnTo>
                    <a:pt x="541" y="350"/>
                  </a:lnTo>
                  <a:lnTo>
                    <a:pt x="542" y="351"/>
                  </a:lnTo>
                  <a:lnTo>
                    <a:pt x="542" y="351"/>
                  </a:lnTo>
                  <a:lnTo>
                    <a:pt x="543" y="305"/>
                  </a:lnTo>
                  <a:lnTo>
                    <a:pt x="543" y="343"/>
                  </a:lnTo>
                  <a:lnTo>
                    <a:pt x="543" y="343"/>
                  </a:lnTo>
                  <a:lnTo>
                    <a:pt x="543" y="351"/>
                  </a:lnTo>
                  <a:lnTo>
                    <a:pt x="544" y="313"/>
                  </a:lnTo>
                  <a:lnTo>
                    <a:pt x="544" y="340"/>
                  </a:lnTo>
                  <a:lnTo>
                    <a:pt x="545" y="342"/>
                  </a:lnTo>
                  <a:lnTo>
                    <a:pt x="546" y="358"/>
                  </a:lnTo>
                  <a:lnTo>
                    <a:pt x="546" y="322"/>
                  </a:lnTo>
                  <a:lnTo>
                    <a:pt x="546" y="299"/>
                  </a:lnTo>
                  <a:lnTo>
                    <a:pt x="547" y="350"/>
                  </a:lnTo>
                  <a:lnTo>
                    <a:pt x="547" y="337"/>
                  </a:lnTo>
                  <a:lnTo>
                    <a:pt x="548" y="341"/>
                  </a:lnTo>
                  <a:lnTo>
                    <a:pt x="548" y="314"/>
                  </a:lnTo>
                  <a:lnTo>
                    <a:pt x="549" y="358"/>
                  </a:lnTo>
                  <a:lnTo>
                    <a:pt x="549" y="355"/>
                  </a:lnTo>
                  <a:lnTo>
                    <a:pt x="549" y="351"/>
                  </a:lnTo>
                  <a:lnTo>
                    <a:pt x="549" y="317"/>
                  </a:lnTo>
                  <a:lnTo>
                    <a:pt x="550" y="355"/>
                  </a:lnTo>
                  <a:lnTo>
                    <a:pt x="551" y="357"/>
                  </a:lnTo>
                  <a:lnTo>
                    <a:pt x="551" y="358"/>
                  </a:lnTo>
                  <a:lnTo>
                    <a:pt x="552" y="313"/>
                  </a:lnTo>
                  <a:lnTo>
                    <a:pt x="552" y="352"/>
                  </a:lnTo>
                  <a:lnTo>
                    <a:pt x="552" y="353"/>
                  </a:lnTo>
                  <a:lnTo>
                    <a:pt x="552" y="359"/>
                  </a:lnTo>
                  <a:lnTo>
                    <a:pt x="553" y="315"/>
                  </a:lnTo>
                  <a:lnTo>
                    <a:pt x="553" y="335"/>
                  </a:lnTo>
                  <a:lnTo>
                    <a:pt x="554" y="336"/>
                  </a:lnTo>
                  <a:lnTo>
                    <a:pt x="554" y="311"/>
                  </a:lnTo>
                  <a:lnTo>
                    <a:pt x="555" y="358"/>
                  </a:lnTo>
                  <a:lnTo>
                    <a:pt x="555" y="351"/>
                  </a:lnTo>
                  <a:lnTo>
                    <a:pt x="555" y="342"/>
                  </a:lnTo>
                  <a:lnTo>
                    <a:pt x="556" y="358"/>
                  </a:lnTo>
                  <a:lnTo>
                    <a:pt x="556" y="301"/>
                  </a:lnTo>
                  <a:lnTo>
                    <a:pt x="556" y="319"/>
                  </a:lnTo>
                  <a:lnTo>
                    <a:pt x="557" y="325"/>
                  </a:lnTo>
                  <a:lnTo>
                    <a:pt x="557" y="357"/>
                  </a:lnTo>
                  <a:lnTo>
                    <a:pt x="558" y="317"/>
                  </a:lnTo>
                  <a:lnTo>
                    <a:pt x="558" y="317"/>
                  </a:lnTo>
                  <a:lnTo>
                    <a:pt x="559" y="358"/>
                  </a:lnTo>
                  <a:lnTo>
                    <a:pt x="559" y="311"/>
                  </a:lnTo>
                  <a:lnTo>
                    <a:pt x="559" y="337"/>
                  </a:lnTo>
                  <a:lnTo>
                    <a:pt x="560" y="338"/>
                  </a:lnTo>
                  <a:lnTo>
                    <a:pt x="560" y="352"/>
                  </a:lnTo>
                  <a:lnTo>
                    <a:pt x="560" y="318"/>
                  </a:lnTo>
                  <a:lnTo>
                    <a:pt x="561" y="335"/>
                  </a:lnTo>
                  <a:lnTo>
                    <a:pt x="561" y="336"/>
                  </a:lnTo>
                  <a:lnTo>
                    <a:pt x="562" y="321"/>
                  </a:lnTo>
                  <a:lnTo>
                    <a:pt x="562" y="355"/>
                  </a:lnTo>
                  <a:lnTo>
                    <a:pt x="562" y="321"/>
                  </a:lnTo>
                  <a:lnTo>
                    <a:pt x="562" y="326"/>
                  </a:lnTo>
                  <a:lnTo>
                    <a:pt x="563" y="315"/>
                  </a:lnTo>
                  <a:lnTo>
                    <a:pt x="564" y="358"/>
                  </a:lnTo>
                  <a:lnTo>
                    <a:pt x="564" y="352"/>
                  </a:lnTo>
                  <a:lnTo>
                    <a:pt x="564" y="344"/>
                  </a:lnTo>
                  <a:lnTo>
                    <a:pt x="564" y="358"/>
                  </a:lnTo>
                  <a:lnTo>
                    <a:pt x="565" y="318"/>
                  </a:lnTo>
                  <a:lnTo>
                    <a:pt x="565" y="353"/>
                  </a:lnTo>
                  <a:lnTo>
                    <a:pt x="565" y="355"/>
                  </a:lnTo>
                  <a:lnTo>
                    <a:pt x="566" y="358"/>
                  </a:lnTo>
                  <a:lnTo>
                    <a:pt x="566" y="315"/>
                  </a:lnTo>
                  <a:lnTo>
                    <a:pt x="567" y="337"/>
                  </a:lnTo>
                  <a:lnTo>
                    <a:pt x="567" y="338"/>
                  </a:lnTo>
                  <a:lnTo>
                    <a:pt x="568" y="358"/>
                  </a:lnTo>
                  <a:lnTo>
                    <a:pt x="568" y="316"/>
                  </a:lnTo>
                  <a:lnTo>
                    <a:pt x="568" y="337"/>
                  </a:lnTo>
                  <a:lnTo>
                    <a:pt x="568" y="338"/>
                  </a:lnTo>
                  <a:lnTo>
                    <a:pt x="569" y="358"/>
                  </a:lnTo>
                  <a:lnTo>
                    <a:pt x="570" y="311"/>
                  </a:lnTo>
                  <a:lnTo>
                    <a:pt x="570" y="339"/>
                  </a:lnTo>
                  <a:lnTo>
                    <a:pt x="570" y="334"/>
                  </a:lnTo>
                  <a:lnTo>
                    <a:pt x="571" y="358"/>
                  </a:lnTo>
                  <a:lnTo>
                    <a:pt x="571" y="318"/>
                  </a:lnTo>
                  <a:lnTo>
                    <a:pt x="571" y="340"/>
                  </a:lnTo>
                  <a:lnTo>
                    <a:pt x="571" y="341"/>
                  </a:lnTo>
                  <a:lnTo>
                    <a:pt x="572" y="357"/>
                  </a:lnTo>
                  <a:lnTo>
                    <a:pt x="572" y="315"/>
                  </a:lnTo>
                  <a:lnTo>
                    <a:pt x="573" y="349"/>
                  </a:lnTo>
                  <a:lnTo>
                    <a:pt x="573" y="349"/>
                  </a:lnTo>
                  <a:lnTo>
                    <a:pt x="573" y="358"/>
                  </a:lnTo>
                  <a:lnTo>
                    <a:pt x="574" y="314"/>
                  </a:lnTo>
                  <a:lnTo>
                    <a:pt x="574" y="335"/>
                  </a:lnTo>
                  <a:lnTo>
                    <a:pt x="574" y="336"/>
                  </a:lnTo>
                  <a:lnTo>
                    <a:pt x="575" y="352"/>
                  </a:lnTo>
                  <a:lnTo>
                    <a:pt x="575" y="315"/>
                  </a:lnTo>
                  <a:lnTo>
                    <a:pt x="576" y="319"/>
                  </a:lnTo>
                  <a:lnTo>
                    <a:pt x="576" y="320"/>
                  </a:lnTo>
                  <a:lnTo>
                    <a:pt x="576" y="314"/>
                  </a:lnTo>
                  <a:lnTo>
                    <a:pt x="577" y="351"/>
                  </a:lnTo>
                  <a:lnTo>
                    <a:pt x="577" y="352"/>
                  </a:lnTo>
                  <a:lnTo>
                    <a:pt x="578" y="359"/>
                  </a:lnTo>
                  <a:lnTo>
                    <a:pt x="579" y="315"/>
                  </a:lnTo>
                  <a:lnTo>
                    <a:pt x="579" y="332"/>
                  </a:lnTo>
                  <a:lnTo>
                    <a:pt x="579" y="333"/>
                  </a:lnTo>
                  <a:lnTo>
                    <a:pt x="580" y="358"/>
                  </a:lnTo>
                  <a:lnTo>
                    <a:pt x="580" y="316"/>
                  </a:lnTo>
                  <a:lnTo>
                    <a:pt x="580" y="345"/>
                  </a:lnTo>
                  <a:lnTo>
                    <a:pt x="580" y="337"/>
                  </a:lnTo>
                  <a:lnTo>
                    <a:pt x="581" y="358"/>
                  </a:lnTo>
                  <a:lnTo>
                    <a:pt x="582" y="316"/>
                  </a:lnTo>
                  <a:lnTo>
                    <a:pt x="582" y="342"/>
                  </a:lnTo>
                  <a:lnTo>
                    <a:pt x="582" y="342"/>
                  </a:lnTo>
                  <a:lnTo>
                    <a:pt x="583" y="357"/>
                  </a:lnTo>
                  <a:lnTo>
                    <a:pt x="583" y="314"/>
                  </a:lnTo>
                  <a:lnTo>
                    <a:pt x="583" y="350"/>
                  </a:lnTo>
                  <a:lnTo>
                    <a:pt x="583" y="351"/>
                  </a:lnTo>
                  <a:lnTo>
                    <a:pt x="584" y="312"/>
                  </a:lnTo>
                  <a:lnTo>
                    <a:pt x="584" y="358"/>
                  </a:lnTo>
                  <a:lnTo>
                    <a:pt x="585" y="337"/>
                  </a:lnTo>
                  <a:lnTo>
                    <a:pt x="585" y="337"/>
                  </a:lnTo>
                  <a:lnTo>
                    <a:pt x="586" y="359"/>
                  </a:lnTo>
                  <a:lnTo>
                    <a:pt x="586" y="312"/>
                  </a:lnTo>
                  <a:lnTo>
                    <a:pt x="586" y="337"/>
                  </a:lnTo>
                  <a:lnTo>
                    <a:pt x="586" y="336"/>
                  </a:lnTo>
                  <a:lnTo>
                    <a:pt x="587" y="312"/>
                  </a:lnTo>
                  <a:lnTo>
                    <a:pt x="587" y="350"/>
                  </a:lnTo>
                  <a:lnTo>
                    <a:pt x="588" y="343"/>
                  </a:lnTo>
                  <a:lnTo>
                    <a:pt x="588" y="343"/>
                  </a:lnTo>
                  <a:lnTo>
                    <a:pt x="588" y="315"/>
                  </a:lnTo>
                  <a:lnTo>
                    <a:pt x="589" y="357"/>
                  </a:lnTo>
                  <a:lnTo>
                    <a:pt x="589" y="337"/>
                  </a:lnTo>
                  <a:lnTo>
                    <a:pt x="589" y="339"/>
                  </a:lnTo>
                  <a:lnTo>
                    <a:pt x="590" y="347"/>
                  </a:lnTo>
                  <a:lnTo>
                    <a:pt x="591" y="315"/>
                  </a:lnTo>
                  <a:lnTo>
                    <a:pt x="591" y="337"/>
                  </a:lnTo>
                  <a:lnTo>
                    <a:pt x="591" y="337"/>
                  </a:lnTo>
                  <a:lnTo>
                    <a:pt x="591" y="313"/>
                  </a:lnTo>
                  <a:lnTo>
                    <a:pt x="592" y="358"/>
                  </a:lnTo>
                  <a:lnTo>
                    <a:pt x="592" y="358"/>
                  </a:lnTo>
                  <a:lnTo>
                    <a:pt x="592" y="356"/>
                  </a:lnTo>
                  <a:lnTo>
                    <a:pt x="593" y="309"/>
                  </a:lnTo>
                  <a:lnTo>
                    <a:pt x="594" y="347"/>
                  </a:lnTo>
                  <a:lnTo>
                    <a:pt x="594" y="344"/>
                  </a:lnTo>
                  <a:lnTo>
                    <a:pt x="595" y="358"/>
                  </a:lnTo>
                  <a:lnTo>
                    <a:pt x="595" y="315"/>
                  </a:lnTo>
                  <a:lnTo>
                    <a:pt x="595" y="335"/>
                  </a:lnTo>
                  <a:lnTo>
                    <a:pt x="595" y="336"/>
                  </a:lnTo>
                  <a:lnTo>
                    <a:pt x="596" y="358"/>
                  </a:lnTo>
                  <a:lnTo>
                    <a:pt x="596" y="316"/>
                  </a:lnTo>
                  <a:lnTo>
                    <a:pt x="597" y="334"/>
                  </a:lnTo>
                  <a:lnTo>
                    <a:pt x="597" y="334"/>
                  </a:lnTo>
                  <a:lnTo>
                    <a:pt x="597" y="342"/>
                  </a:lnTo>
                  <a:lnTo>
                    <a:pt x="598" y="311"/>
                  </a:lnTo>
                  <a:lnTo>
                    <a:pt x="598" y="333"/>
                  </a:lnTo>
                  <a:lnTo>
                    <a:pt x="598" y="334"/>
                  </a:lnTo>
                  <a:lnTo>
                    <a:pt x="599" y="285"/>
                  </a:lnTo>
                  <a:lnTo>
                    <a:pt x="599" y="356"/>
                  </a:lnTo>
                  <a:lnTo>
                    <a:pt x="600" y="324"/>
                  </a:lnTo>
                  <a:lnTo>
                    <a:pt x="600" y="324"/>
                  </a:lnTo>
                  <a:lnTo>
                    <a:pt x="601" y="314"/>
                  </a:lnTo>
                  <a:lnTo>
                    <a:pt x="601" y="351"/>
                  </a:lnTo>
                  <a:lnTo>
                    <a:pt x="601" y="352"/>
                  </a:lnTo>
                  <a:lnTo>
                    <a:pt x="602" y="358"/>
                  </a:lnTo>
                  <a:lnTo>
                    <a:pt x="602" y="309"/>
                  </a:lnTo>
                  <a:lnTo>
                    <a:pt x="603" y="336"/>
                  </a:lnTo>
                  <a:lnTo>
                    <a:pt x="603" y="336"/>
                  </a:lnTo>
                  <a:lnTo>
                    <a:pt x="603" y="356"/>
                  </a:lnTo>
                  <a:lnTo>
                    <a:pt x="604" y="313"/>
                  </a:lnTo>
                  <a:lnTo>
                    <a:pt x="604" y="333"/>
                  </a:lnTo>
                  <a:lnTo>
                    <a:pt x="605" y="334"/>
                  </a:lnTo>
                  <a:lnTo>
                    <a:pt x="605" y="350"/>
                  </a:lnTo>
                  <a:lnTo>
                    <a:pt x="605" y="310"/>
                  </a:lnTo>
                  <a:lnTo>
                    <a:pt x="606" y="322"/>
                  </a:lnTo>
                  <a:lnTo>
                    <a:pt x="606" y="321"/>
                  </a:lnTo>
                  <a:lnTo>
                    <a:pt x="606" y="349"/>
                  </a:lnTo>
                  <a:lnTo>
                    <a:pt x="607" y="310"/>
                  </a:lnTo>
                  <a:lnTo>
                    <a:pt x="607" y="315"/>
                  </a:lnTo>
                  <a:lnTo>
                    <a:pt x="608" y="317"/>
                  </a:lnTo>
                  <a:lnTo>
                    <a:pt x="608" y="357"/>
                  </a:lnTo>
                  <a:lnTo>
                    <a:pt x="608" y="314"/>
                  </a:lnTo>
                  <a:lnTo>
                    <a:pt x="609" y="335"/>
                  </a:lnTo>
                  <a:lnTo>
                    <a:pt x="609" y="336"/>
                  </a:lnTo>
                  <a:lnTo>
                    <a:pt x="609" y="355"/>
                  </a:lnTo>
                  <a:lnTo>
                    <a:pt x="609" y="310"/>
                  </a:lnTo>
                  <a:lnTo>
                    <a:pt x="610" y="320"/>
                  </a:lnTo>
                  <a:lnTo>
                    <a:pt x="611" y="326"/>
                  </a:lnTo>
                  <a:lnTo>
                    <a:pt x="611" y="348"/>
                  </a:lnTo>
                  <a:lnTo>
                    <a:pt x="612" y="303"/>
                  </a:lnTo>
                  <a:lnTo>
                    <a:pt x="612" y="339"/>
                  </a:lnTo>
                  <a:lnTo>
                    <a:pt x="612" y="339"/>
                  </a:lnTo>
                  <a:lnTo>
                    <a:pt x="613" y="357"/>
                  </a:lnTo>
                  <a:lnTo>
                    <a:pt x="613" y="314"/>
                  </a:lnTo>
                  <a:lnTo>
                    <a:pt x="613" y="339"/>
                  </a:lnTo>
                  <a:lnTo>
                    <a:pt x="614" y="342"/>
                  </a:lnTo>
                  <a:lnTo>
                    <a:pt x="614" y="354"/>
                  </a:lnTo>
                  <a:lnTo>
                    <a:pt x="614" y="284"/>
                  </a:lnTo>
                  <a:lnTo>
                    <a:pt x="615" y="335"/>
                  </a:lnTo>
                  <a:lnTo>
                    <a:pt x="615" y="336"/>
                  </a:lnTo>
                  <a:lnTo>
                    <a:pt x="615" y="307"/>
                  </a:lnTo>
                  <a:lnTo>
                    <a:pt x="616" y="358"/>
                  </a:lnTo>
                  <a:lnTo>
                    <a:pt x="616" y="350"/>
                  </a:lnTo>
                  <a:lnTo>
                    <a:pt x="617" y="350"/>
                  </a:lnTo>
                  <a:lnTo>
                    <a:pt x="617" y="351"/>
                  </a:lnTo>
                  <a:lnTo>
                    <a:pt x="617" y="306"/>
                  </a:lnTo>
                  <a:lnTo>
                    <a:pt x="618" y="334"/>
                  </a:lnTo>
                  <a:lnTo>
                    <a:pt x="618" y="330"/>
                  </a:lnTo>
                  <a:lnTo>
                    <a:pt x="618" y="304"/>
                  </a:lnTo>
                  <a:lnTo>
                    <a:pt x="619" y="348"/>
                  </a:lnTo>
                  <a:lnTo>
                    <a:pt x="619" y="343"/>
                  </a:lnTo>
                  <a:lnTo>
                    <a:pt x="620" y="340"/>
                  </a:lnTo>
                  <a:lnTo>
                    <a:pt x="620" y="357"/>
                  </a:lnTo>
                  <a:lnTo>
                    <a:pt x="620" y="310"/>
                  </a:lnTo>
                  <a:lnTo>
                    <a:pt x="621" y="343"/>
                  </a:lnTo>
                  <a:lnTo>
                    <a:pt x="621" y="340"/>
                  </a:lnTo>
                  <a:lnTo>
                    <a:pt x="621" y="320"/>
                  </a:lnTo>
                  <a:lnTo>
                    <a:pt x="622" y="357"/>
                  </a:lnTo>
                  <a:lnTo>
                    <a:pt x="622" y="356"/>
                  </a:lnTo>
                  <a:lnTo>
                    <a:pt x="623" y="357"/>
                  </a:lnTo>
                  <a:lnTo>
                    <a:pt x="623" y="357"/>
                  </a:lnTo>
                  <a:lnTo>
                    <a:pt x="623" y="293"/>
                  </a:lnTo>
                  <a:lnTo>
                    <a:pt x="624" y="337"/>
                  </a:lnTo>
                  <a:lnTo>
                    <a:pt x="624" y="337"/>
                  </a:lnTo>
                  <a:lnTo>
                    <a:pt x="625" y="358"/>
                  </a:lnTo>
                  <a:lnTo>
                    <a:pt x="625" y="320"/>
                  </a:lnTo>
                  <a:lnTo>
                    <a:pt x="625" y="334"/>
                  </a:lnTo>
                  <a:lnTo>
                    <a:pt x="625" y="335"/>
                  </a:lnTo>
                  <a:lnTo>
                    <a:pt x="626" y="358"/>
                  </a:lnTo>
                  <a:lnTo>
                    <a:pt x="626" y="311"/>
                  </a:lnTo>
                  <a:lnTo>
                    <a:pt x="627" y="339"/>
                  </a:lnTo>
                  <a:lnTo>
                    <a:pt x="627" y="345"/>
                  </a:lnTo>
                  <a:lnTo>
                    <a:pt x="627" y="359"/>
                  </a:lnTo>
                  <a:lnTo>
                    <a:pt x="627" y="311"/>
                  </a:lnTo>
                  <a:lnTo>
                    <a:pt x="628" y="349"/>
                  </a:lnTo>
                  <a:lnTo>
                    <a:pt x="628" y="350"/>
                  </a:lnTo>
                  <a:lnTo>
                    <a:pt x="628" y="358"/>
                  </a:lnTo>
                  <a:lnTo>
                    <a:pt x="630" y="312"/>
                  </a:lnTo>
                  <a:lnTo>
                    <a:pt x="630" y="340"/>
                  </a:lnTo>
                  <a:lnTo>
                    <a:pt x="630" y="339"/>
                  </a:lnTo>
                  <a:lnTo>
                    <a:pt x="630" y="349"/>
                  </a:lnTo>
                  <a:lnTo>
                    <a:pt x="631" y="280"/>
                  </a:lnTo>
                  <a:lnTo>
                    <a:pt x="631" y="340"/>
                  </a:lnTo>
                  <a:lnTo>
                    <a:pt x="631" y="343"/>
                  </a:lnTo>
                  <a:lnTo>
                    <a:pt x="632" y="353"/>
                  </a:lnTo>
                  <a:lnTo>
                    <a:pt x="632" y="315"/>
                  </a:lnTo>
                  <a:lnTo>
                    <a:pt x="633" y="328"/>
                  </a:lnTo>
                  <a:lnTo>
                    <a:pt x="633" y="315"/>
                  </a:lnTo>
                  <a:lnTo>
                    <a:pt x="633" y="309"/>
                  </a:lnTo>
                  <a:lnTo>
                    <a:pt x="634" y="357"/>
                  </a:lnTo>
                  <a:lnTo>
                    <a:pt x="634" y="335"/>
                  </a:lnTo>
                  <a:lnTo>
                    <a:pt x="634" y="335"/>
                  </a:lnTo>
                  <a:lnTo>
                    <a:pt x="635" y="308"/>
                  </a:lnTo>
                  <a:lnTo>
                    <a:pt x="636" y="349"/>
                  </a:lnTo>
                  <a:lnTo>
                    <a:pt x="636" y="324"/>
                  </a:lnTo>
                  <a:lnTo>
                    <a:pt x="636" y="327"/>
                  </a:lnTo>
                  <a:lnTo>
                    <a:pt x="636" y="349"/>
                  </a:lnTo>
                  <a:lnTo>
                    <a:pt x="636" y="316"/>
                  </a:lnTo>
                  <a:lnTo>
                    <a:pt x="637" y="331"/>
                  </a:lnTo>
                  <a:lnTo>
                    <a:pt x="637" y="330"/>
                  </a:lnTo>
                  <a:lnTo>
                    <a:pt x="638" y="358"/>
                  </a:lnTo>
                  <a:lnTo>
                    <a:pt x="638" y="312"/>
                  </a:lnTo>
                  <a:lnTo>
                    <a:pt x="639" y="349"/>
                  </a:lnTo>
                  <a:lnTo>
                    <a:pt x="639" y="353"/>
                  </a:lnTo>
                  <a:lnTo>
                    <a:pt x="639" y="358"/>
                  </a:lnTo>
                  <a:lnTo>
                    <a:pt x="639" y="311"/>
                  </a:lnTo>
                  <a:lnTo>
                    <a:pt x="640" y="328"/>
                  </a:lnTo>
                  <a:lnTo>
                    <a:pt x="640" y="331"/>
                  </a:lnTo>
                  <a:lnTo>
                    <a:pt x="641" y="344"/>
                  </a:lnTo>
                  <a:lnTo>
                    <a:pt x="641" y="311"/>
                  </a:lnTo>
                  <a:lnTo>
                    <a:pt x="642" y="341"/>
                  </a:lnTo>
                  <a:lnTo>
                    <a:pt x="642" y="343"/>
                  </a:lnTo>
                  <a:lnTo>
                    <a:pt x="642" y="309"/>
                  </a:lnTo>
                  <a:lnTo>
                    <a:pt x="643" y="357"/>
                  </a:lnTo>
                  <a:lnTo>
                    <a:pt x="643" y="337"/>
                  </a:lnTo>
                  <a:lnTo>
                    <a:pt x="643" y="337"/>
                  </a:lnTo>
                  <a:lnTo>
                    <a:pt x="644" y="350"/>
                  </a:lnTo>
                  <a:lnTo>
                    <a:pt x="645" y="306"/>
                  </a:lnTo>
                  <a:lnTo>
                    <a:pt x="645" y="304"/>
                  </a:lnTo>
                  <a:lnTo>
                    <a:pt x="645" y="359"/>
                  </a:lnTo>
                  <a:lnTo>
                    <a:pt x="646" y="358"/>
                  </a:lnTo>
                  <a:lnTo>
                    <a:pt x="646" y="352"/>
                  </a:lnTo>
                  <a:lnTo>
                    <a:pt x="646" y="359"/>
                  </a:lnTo>
                  <a:lnTo>
                    <a:pt x="647" y="312"/>
                  </a:lnTo>
                  <a:lnTo>
                    <a:pt x="648" y="358"/>
                  </a:lnTo>
                  <a:lnTo>
                    <a:pt x="648" y="358"/>
                  </a:lnTo>
                  <a:lnTo>
                    <a:pt x="648" y="359"/>
                  </a:lnTo>
                  <a:lnTo>
                    <a:pt x="648" y="319"/>
                  </a:lnTo>
                  <a:lnTo>
                    <a:pt x="649" y="350"/>
                  </a:lnTo>
                  <a:lnTo>
                    <a:pt x="649" y="350"/>
                  </a:lnTo>
                  <a:lnTo>
                    <a:pt x="649" y="312"/>
                  </a:lnTo>
                  <a:lnTo>
                    <a:pt x="650" y="352"/>
                  </a:lnTo>
                  <a:lnTo>
                    <a:pt x="651" y="346"/>
                  </a:lnTo>
                  <a:lnTo>
                    <a:pt x="651" y="350"/>
                  </a:lnTo>
                  <a:lnTo>
                    <a:pt x="651" y="360"/>
                  </a:lnTo>
                  <a:lnTo>
                    <a:pt x="651" y="290"/>
                  </a:lnTo>
                  <a:lnTo>
                    <a:pt x="652" y="322"/>
                  </a:lnTo>
                  <a:lnTo>
                    <a:pt x="652" y="326"/>
                  </a:lnTo>
                  <a:lnTo>
                    <a:pt x="653" y="350"/>
                  </a:lnTo>
                  <a:lnTo>
                    <a:pt x="653" y="306"/>
                  </a:lnTo>
                  <a:lnTo>
                    <a:pt x="654" y="332"/>
                  </a:lnTo>
                  <a:lnTo>
                    <a:pt x="654" y="333"/>
                  </a:lnTo>
                  <a:lnTo>
                    <a:pt x="654" y="357"/>
                  </a:lnTo>
                  <a:lnTo>
                    <a:pt x="655" y="319"/>
                  </a:lnTo>
                  <a:lnTo>
                    <a:pt x="655" y="327"/>
                  </a:lnTo>
                  <a:lnTo>
                    <a:pt x="655" y="329"/>
                  </a:lnTo>
                  <a:lnTo>
                    <a:pt x="656" y="359"/>
                  </a:lnTo>
                  <a:lnTo>
                    <a:pt x="657" y="317"/>
                  </a:lnTo>
                  <a:lnTo>
                    <a:pt x="657" y="336"/>
                  </a:lnTo>
                  <a:lnTo>
                    <a:pt x="657" y="339"/>
                  </a:lnTo>
                  <a:lnTo>
                    <a:pt x="657" y="304"/>
                  </a:lnTo>
                  <a:lnTo>
                    <a:pt x="658" y="357"/>
                  </a:lnTo>
                  <a:lnTo>
                    <a:pt x="658" y="335"/>
                  </a:lnTo>
                  <a:lnTo>
                    <a:pt x="658" y="335"/>
                  </a:lnTo>
                  <a:lnTo>
                    <a:pt x="659" y="351"/>
                  </a:lnTo>
                  <a:lnTo>
                    <a:pt x="659" y="308"/>
                  </a:lnTo>
                  <a:lnTo>
                    <a:pt x="659" y="333"/>
                  </a:lnTo>
                  <a:lnTo>
                    <a:pt x="660" y="335"/>
                  </a:lnTo>
                  <a:lnTo>
                    <a:pt x="660" y="359"/>
                  </a:lnTo>
                  <a:lnTo>
                    <a:pt x="661" y="316"/>
                  </a:lnTo>
                  <a:lnTo>
                    <a:pt x="661" y="337"/>
                  </a:lnTo>
                  <a:lnTo>
                    <a:pt x="661" y="337"/>
                  </a:lnTo>
                  <a:lnTo>
                    <a:pt x="661" y="309"/>
                  </a:lnTo>
                  <a:lnTo>
                    <a:pt x="662" y="360"/>
                  </a:lnTo>
                  <a:lnTo>
                    <a:pt x="662" y="322"/>
                  </a:lnTo>
                  <a:lnTo>
                    <a:pt x="663" y="320"/>
                  </a:lnTo>
                  <a:lnTo>
                    <a:pt x="664" y="309"/>
                  </a:lnTo>
                  <a:lnTo>
                    <a:pt x="664" y="358"/>
                  </a:lnTo>
                  <a:lnTo>
                    <a:pt x="664" y="354"/>
                  </a:lnTo>
                  <a:lnTo>
                    <a:pt x="664" y="355"/>
                  </a:lnTo>
                  <a:lnTo>
                    <a:pt x="664" y="360"/>
                  </a:lnTo>
                  <a:lnTo>
                    <a:pt x="665" y="312"/>
                  </a:lnTo>
                  <a:lnTo>
                    <a:pt x="665" y="340"/>
                  </a:lnTo>
                  <a:lnTo>
                    <a:pt x="665" y="325"/>
                  </a:lnTo>
                  <a:lnTo>
                    <a:pt x="667" y="360"/>
                  </a:lnTo>
                  <a:lnTo>
                    <a:pt x="667" y="311"/>
                  </a:lnTo>
                  <a:lnTo>
                    <a:pt x="667" y="336"/>
                  </a:lnTo>
                  <a:lnTo>
                    <a:pt x="667" y="336"/>
                  </a:lnTo>
                  <a:lnTo>
                    <a:pt x="668" y="359"/>
                  </a:lnTo>
                  <a:lnTo>
                    <a:pt x="668" y="316"/>
                  </a:lnTo>
                  <a:lnTo>
                    <a:pt x="668" y="353"/>
                  </a:lnTo>
                  <a:lnTo>
                    <a:pt x="668" y="350"/>
                  </a:lnTo>
                  <a:lnTo>
                    <a:pt x="669" y="351"/>
                  </a:lnTo>
                  <a:lnTo>
                    <a:pt x="669" y="309"/>
                  </a:lnTo>
                  <a:lnTo>
                    <a:pt x="670" y="343"/>
                  </a:lnTo>
                  <a:lnTo>
                    <a:pt x="670" y="343"/>
                  </a:lnTo>
                  <a:lnTo>
                    <a:pt x="671" y="359"/>
                  </a:lnTo>
                  <a:lnTo>
                    <a:pt x="671" y="312"/>
                  </a:lnTo>
                  <a:lnTo>
                    <a:pt x="671" y="340"/>
                  </a:lnTo>
                  <a:lnTo>
                    <a:pt x="671" y="344"/>
                  </a:lnTo>
                  <a:lnTo>
                    <a:pt x="672" y="358"/>
                  </a:lnTo>
                  <a:lnTo>
                    <a:pt x="672" y="316"/>
                  </a:lnTo>
                  <a:lnTo>
                    <a:pt x="673" y="338"/>
                  </a:lnTo>
                  <a:lnTo>
                    <a:pt x="673" y="320"/>
                  </a:lnTo>
                  <a:lnTo>
                    <a:pt x="673" y="306"/>
                  </a:lnTo>
                  <a:lnTo>
                    <a:pt x="674" y="355"/>
                  </a:lnTo>
                  <a:lnTo>
                    <a:pt x="674" y="335"/>
                  </a:lnTo>
                  <a:lnTo>
                    <a:pt x="674" y="335"/>
                  </a:lnTo>
                  <a:lnTo>
                    <a:pt x="675" y="350"/>
                  </a:lnTo>
                  <a:lnTo>
                    <a:pt x="676" y="306"/>
                  </a:lnTo>
                  <a:lnTo>
                    <a:pt x="676" y="314"/>
                  </a:lnTo>
                  <a:lnTo>
                    <a:pt x="676" y="323"/>
                  </a:lnTo>
                  <a:lnTo>
                    <a:pt x="677" y="354"/>
                  </a:lnTo>
                  <a:lnTo>
                    <a:pt x="677" y="314"/>
                  </a:lnTo>
                  <a:lnTo>
                    <a:pt x="677" y="339"/>
                  </a:lnTo>
                  <a:lnTo>
                    <a:pt x="677" y="336"/>
                  </a:lnTo>
                  <a:lnTo>
                    <a:pt x="679" y="351"/>
                  </a:lnTo>
                  <a:lnTo>
                    <a:pt x="679" y="307"/>
                  </a:lnTo>
                  <a:lnTo>
                    <a:pt x="679" y="345"/>
                  </a:lnTo>
                  <a:lnTo>
                    <a:pt x="679" y="345"/>
                  </a:lnTo>
                  <a:lnTo>
                    <a:pt x="679" y="355"/>
                  </a:lnTo>
                  <a:lnTo>
                    <a:pt x="680" y="321"/>
                  </a:lnTo>
                  <a:lnTo>
                    <a:pt x="680" y="321"/>
                  </a:lnTo>
                  <a:lnTo>
                    <a:pt x="682" y="357"/>
                  </a:lnTo>
                  <a:lnTo>
                    <a:pt x="682" y="313"/>
                  </a:lnTo>
                  <a:lnTo>
                    <a:pt x="682" y="342"/>
                  </a:lnTo>
                  <a:lnTo>
                    <a:pt x="682" y="341"/>
                  </a:lnTo>
                  <a:lnTo>
                    <a:pt x="683" y="308"/>
                  </a:lnTo>
                  <a:lnTo>
                    <a:pt x="683" y="352"/>
                  </a:lnTo>
                  <a:lnTo>
                    <a:pt x="683" y="342"/>
                  </a:lnTo>
                  <a:lnTo>
                    <a:pt x="683" y="343"/>
                  </a:lnTo>
                  <a:lnTo>
                    <a:pt x="684" y="359"/>
                  </a:lnTo>
                  <a:lnTo>
                    <a:pt x="685" y="321"/>
                  </a:lnTo>
                  <a:lnTo>
                    <a:pt x="685" y="354"/>
                  </a:lnTo>
                  <a:lnTo>
                    <a:pt x="685" y="352"/>
                  </a:lnTo>
                  <a:lnTo>
                    <a:pt x="686" y="311"/>
                  </a:lnTo>
                  <a:lnTo>
                    <a:pt x="686" y="341"/>
                  </a:lnTo>
                  <a:lnTo>
                    <a:pt x="686" y="341"/>
                  </a:lnTo>
                  <a:lnTo>
                    <a:pt x="687" y="350"/>
                  </a:lnTo>
                  <a:lnTo>
                    <a:pt x="688" y="307"/>
                  </a:lnTo>
                  <a:lnTo>
                    <a:pt x="688" y="338"/>
                  </a:lnTo>
                  <a:lnTo>
                    <a:pt x="688" y="339"/>
                  </a:lnTo>
                  <a:lnTo>
                    <a:pt x="689" y="320"/>
                  </a:lnTo>
                  <a:lnTo>
                    <a:pt x="689" y="347"/>
                  </a:lnTo>
                  <a:lnTo>
                    <a:pt x="689" y="335"/>
                  </a:lnTo>
                  <a:lnTo>
                    <a:pt x="689" y="336"/>
                  </a:lnTo>
                  <a:lnTo>
                    <a:pt x="690" y="300"/>
                  </a:lnTo>
                  <a:lnTo>
                    <a:pt x="691" y="345"/>
                  </a:lnTo>
                  <a:lnTo>
                    <a:pt x="691" y="337"/>
                  </a:lnTo>
                  <a:lnTo>
                    <a:pt x="691" y="336"/>
                  </a:lnTo>
                  <a:lnTo>
                    <a:pt x="692" y="352"/>
                  </a:lnTo>
                  <a:lnTo>
                    <a:pt x="692" y="317"/>
                  </a:lnTo>
                  <a:lnTo>
                    <a:pt x="692" y="327"/>
                  </a:lnTo>
                  <a:lnTo>
                    <a:pt x="692" y="331"/>
                  </a:lnTo>
                  <a:lnTo>
                    <a:pt x="693" y="360"/>
                  </a:lnTo>
                  <a:lnTo>
                    <a:pt x="694" y="324"/>
                  </a:lnTo>
                  <a:lnTo>
                    <a:pt x="694" y="340"/>
                  </a:lnTo>
                  <a:lnTo>
                    <a:pt x="694" y="339"/>
                  </a:lnTo>
                  <a:lnTo>
                    <a:pt x="695" y="311"/>
                  </a:lnTo>
                  <a:lnTo>
                    <a:pt x="695" y="354"/>
                  </a:lnTo>
                  <a:lnTo>
                    <a:pt x="695" y="342"/>
                  </a:lnTo>
                  <a:lnTo>
                    <a:pt x="695" y="342"/>
                  </a:lnTo>
                  <a:lnTo>
                    <a:pt x="696" y="344"/>
                  </a:lnTo>
                  <a:lnTo>
                    <a:pt x="696" y="284"/>
                  </a:lnTo>
                  <a:lnTo>
                    <a:pt x="697" y="321"/>
                  </a:lnTo>
                  <a:lnTo>
                    <a:pt x="697" y="325"/>
                  </a:lnTo>
                  <a:lnTo>
                    <a:pt x="698" y="309"/>
                  </a:lnTo>
                  <a:lnTo>
                    <a:pt x="698" y="346"/>
                  </a:lnTo>
                  <a:lnTo>
                    <a:pt x="698" y="340"/>
                  </a:lnTo>
                  <a:lnTo>
                    <a:pt x="698" y="342"/>
                  </a:lnTo>
                  <a:lnTo>
                    <a:pt x="699" y="309"/>
                  </a:lnTo>
                  <a:lnTo>
                    <a:pt x="700" y="357"/>
                  </a:lnTo>
                  <a:lnTo>
                    <a:pt x="700" y="346"/>
                  </a:lnTo>
                  <a:lnTo>
                    <a:pt x="700" y="331"/>
                  </a:lnTo>
                  <a:lnTo>
                    <a:pt x="701" y="345"/>
                  </a:lnTo>
                  <a:lnTo>
                    <a:pt x="701" y="303"/>
                  </a:lnTo>
                  <a:lnTo>
                    <a:pt x="701" y="328"/>
                  </a:lnTo>
                  <a:lnTo>
                    <a:pt x="701" y="327"/>
                  </a:lnTo>
                  <a:lnTo>
                    <a:pt x="702" y="349"/>
                  </a:lnTo>
                  <a:lnTo>
                    <a:pt x="703" y="295"/>
                  </a:lnTo>
                  <a:lnTo>
                    <a:pt x="703" y="325"/>
                  </a:lnTo>
                  <a:lnTo>
                    <a:pt x="703" y="328"/>
                  </a:lnTo>
                  <a:lnTo>
                    <a:pt x="704" y="345"/>
                  </a:lnTo>
                  <a:lnTo>
                    <a:pt x="704" y="306"/>
                  </a:lnTo>
                  <a:lnTo>
                    <a:pt x="704" y="323"/>
                  </a:lnTo>
                  <a:lnTo>
                    <a:pt x="704" y="328"/>
                  </a:lnTo>
                  <a:lnTo>
                    <a:pt x="705" y="350"/>
                  </a:lnTo>
                  <a:lnTo>
                    <a:pt x="705" y="305"/>
                  </a:lnTo>
                  <a:lnTo>
                    <a:pt x="706" y="347"/>
                  </a:lnTo>
                  <a:lnTo>
                    <a:pt x="706" y="347"/>
                  </a:lnTo>
                  <a:lnTo>
                    <a:pt x="706" y="294"/>
                  </a:lnTo>
                  <a:lnTo>
                    <a:pt x="707" y="351"/>
                  </a:lnTo>
                  <a:lnTo>
                    <a:pt x="707" y="321"/>
                  </a:lnTo>
                  <a:lnTo>
                    <a:pt x="708" y="322"/>
                  </a:lnTo>
                  <a:lnTo>
                    <a:pt x="708" y="297"/>
                  </a:lnTo>
                  <a:lnTo>
                    <a:pt x="709" y="346"/>
                  </a:lnTo>
                  <a:lnTo>
                    <a:pt x="709" y="325"/>
                  </a:lnTo>
                  <a:lnTo>
                    <a:pt x="709" y="327"/>
                  </a:lnTo>
                  <a:lnTo>
                    <a:pt x="710" y="352"/>
                  </a:lnTo>
                  <a:lnTo>
                    <a:pt x="710" y="312"/>
                  </a:lnTo>
                  <a:lnTo>
                    <a:pt x="710" y="341"/>
                  </a:lnTo>
                  <a:lnTo>
                    <a:pt x="711" y="341"/>
                  </a:lnTo>
                  <a:lnTo>
                    <a:pt x="711" y="315"/>
                  </a:lnTo>
                  <a:lnTo>
                    <a:pt x="712" y="352"/>
                  </a:lnTo>
                  <a:lnTo>
                    <a:pt x="712" y="348"/>
                  </a:lnTo>
                  <a:lnTo>
                    <a:pt x="712" y="350"/>
                  </a:lnTo>
                  <a:lnTo>
                    <a:pt x="712" y="360"/>
                  </a:lnTo>
                  <a:lnTo>
                    <a:pt x="713" y="316"/>
                  </a:lnTo>
                  <a:lnTo>
                    <a:pt x="714" y="321"/>
                  </a:lnTo>
                  <a:lnTo>
                    <a:pt x="714" y="358"/>
                  </a:lnTo>
                  <a:lnTo>
                    <a:pt x="715" y="315"/>
                  </a:lnTo>
                  <a:lnTo>
                    <a:pt x="715" y="338"/>
                  </a:lnTo>
                  <a:lnTo>
                    <a:pt x="715" y="338"/>
                  </a:lnTo>
                  <a:lnTo>
                    <a:pt x="716" y="280"/>
                  </a:lnTo>
                  <a:lnTo>
                    <a:pt x="716" y="350"/>
                  </a:lnTo>
                  <a:lnTo>
                    <a:pt x="716" y="325"/>
                  </a:lnTo>
                  <a:lnTo>
                    <a:pt x="717" y="322"/>
                  </a:lnTo>
                  <a:lnTo>
                    <a:pt x="717" y="301"/>
                  </a:lnTo>
                  <a:lnTo>
                    <a:pt x="718" y="349"/>
                  </a:lnTo>
                  <a:lnTo>
                    <a:pt x="718" y="349"/>
                  </a:lnTo>
                  <a:lnTo>
                    <a:pt x="718" y="349"/>
                  </a:lnTo>
                  <a:lnTo>
                    <a:pt x="718" y="314"/>
                  </a:lnTo>
                  <a:lnTo>
                    <a:pt x="719" y="358"/>
                  </a:lnTo>
                  <a:lnTo>
                    <a:pt x="719" y="329"/>
                  </a:lnTo>
                  <a:lnTo>
                    <a:pt x="720" y="333"/>
                  </a:lnTo>
                  <a:lnTo>
                    <a:pt x="720" y="359"/>
                  </a:lnTo>
                  <a:lnTo>
                    <a:pt x="721" y="312"/>
                  </a:lnTo>
                  <a:lnTo>
                    <a:pt x="721" y="337"/>
                  </a:lnTo>
                  <a:lnTo>
                    <a:pt x="721" y="338"/>
                  </a:lnTo>
                  <a:lnTo>
                    <a:pt x="722" y="356"/>
                  </a:lnTo>
                  <a:lnTo>
                    <a:pt x="722" y="308"/>
                  </a:lnTo>
                  <a:lnTo>
                    <a:pt x="722" y="335"/>
                  </a:lnTo>
                  <a:lnTo>
                    <a:pt x="723" y="336"/>
                  </a:lnTo>
                  <a:lnTo>
                    <a:pt x="723" y="359"/>
                  </a:lnTo>
                  <a:lnTo>
                    <a:pt x="723" y="315"/>
                  </a:lnTo>
                  <a:lnTo>
                    <a:pt x="724" y="338"/>
                  </a:lnTo>
                  <a:lnTo>
                    <a:pt x="724" y="338"/>
                  </a:lnTo>
                  <a:lnTo>
                    <a:pt x="724" y="359"/>
                  </a:lnTo>
                  <a:lnTo>
                    <a:pt x="725" y="310"/>
                  </a:lnTo>
                  <a:lnTo>
                    <a:pt x="725" y="352"/>
                  </a:lnTo>
                  <a:lnTo>
                    <a:pt x="726" y="352"/>
                  </a:lnTo>
                  <a:lnTo>
                    <a:pt x="726" y="355"/>
                  </a:lnTo>
                  <a:lnTo>
                    <a:pt x="726" y="303"/>
                  </a:lnTo>
                  <a:lnTo>
                    <a:pt x="727" y="343"/>
                  </a:lnTo>
                  <a:lnTo>
                    <a:pt x="727" y="343"/>
                  </a:lnTo>
                  <a:lnTo>
                    <a:pt x="727" y="314"/>
                  </a:lnTo>
                  <a:lnTo>
                    <a:pt x="728" y="357"/>
                  </a:lnTo>
                  <a:lnTo>
                    <a:pt x="728" y="348"/>
                  </a:lnTo>
                  <a:lnTo>
                    <a:pt x="729" y="333"/>
                  </a:lnTo>
                  <a:lnTo>
                    <a:pt x="729" y="311"/>
                  </a:lnTo>
                  <a:lnTo>
                    <a:pt x="729" y="351"/>
                  </a:lnTo>
                  <a:lnTo>
                    <a:pt x="730" y="345"/>
                  </a:lnTo>
                  <a:lnTo>
                    <a:pt x="730" y="346"/>
                  </a:lnTo>
                  <a:lnTo>
                    <a:pt x="730" y="358"/>
                  </a:lnTo>
                  <a:lnTo>
                    <a:pt x="730" y="314"/>
                  </a:lnTo>
                  <a:lnTo>
                    <a:pt x="731" y="323"/>
                  </a:lnTo>
                  <a:lnTo>
                    <a:pt x="732" y="327"/>
                  </a:lnTo>
                  <a:lnTo>
                    <a:pt x="732" y="307"/>
                  </a:lnTo>
                  <a:lnTo>
                    <a:pt x="733" y="360"/>
                  </a:lnTo>
                  <a:lnTo>
                    <a:pt x="733" y="358"/>
                  </a:lnTo>
                  <a:lnTo>
                    <a:pt x="733" y="352"/>
                  </a:lnTo>
                  <a:lnTo>
                    <a:pt x="733" y="284"/>
                  </a:lnTo>
                  <a:lnTo>
                    <a:pt x="734" y="344"/>
                  </a:lnTo>
                  <a:lnTo>
                    <a:pt x="735" y="344"/>
                  </a:lnTo>
                  <a:lnTo>
                    <a:pt x="735" y="311"/>
                  </a:lnTo>
                  <a:lnTo>
                    <a:pt x="736" y="355"/>
                  </a:lnTo>
                  <a:lnTo>
                    <a:pt x="736" y="354"/>
                  </a:lnTo>
                  <a:lnTo>
                    <a:pt x="736" y="354"/>
                  </a:lnTo>
                  <a:lnTo>
                    <a:pt x="737" y="302"/>
                  </a:lnTo>
                  <a:lnTo>
                    <a:pt x="737" y="336"/>
                  </a:lnTo>
                  <a:lnTo>
                    <a:pt x="737" y="337"/>
                  </a:lnTo>
                  <a:lnTo>
                    <a:pt x="738" y="358"/>
                  </a:lnTo>
                  <a:lnTo>
                    <a:pt x="738" y="323"/>
                  </a:lnTo>
                  <a:lnTo>
                    <a:pt x="739" y="350"/>
                  </a:lnTo>
                  <a:lnTo>
                    <a:pt x="739" y="347"/>
                  </a:lnTo>
                  <a:lnTo>
                    <a:pt x="740" y="355"/>
                  </a:lnTo>
                  <a:lnTo>
                    <a:pt x="740" y="310"/>
                  </a:lnTo>
                  <a:lnTo>
                    <a:pt x="740" y="334"/>
                  </a:lnTo>
                  <a:lnTo>
                    <a:pt x="740" y="335"/>
                  </a:lnTo>
                  <a:lnTo>
                    <a:pt x="741" y="312"/>
                  </a:lnTo>
                  <a:lnTo>
                    <a:pt x="741" y="352"/>
                  </a:lnTo>
                  <a:lnTo>
                    <a:pt x="742" y="339"/>
                  </a:lnTo>
                  <a:lnTo>
                    <a:pt x="742" y="338"/>
                  </a:lnTo>
                  <a:lnTo>
                    <a:pt x="742" y="359"/>
                  </a:lnTo>
                  <a:lnTo>
                    <a:pt x="743" y="313"/>
                  </a:lnTo>
                  <a:lnTo>
                    <a:pt x="743" y="338"/>
                  </a:lnTo>
                  <a:lnTo>
                    <a:pt x="743" y="339"/>
                  </a:lnTo>
                  <a:lnTo>
                    <a:pt x="744" y="361"/>
                  </a:lnTo>
                  <a:lnTo>
                    <a:pt x="744" y="314"/>
                  </a:lnTo>
                  <a:lnTo>
                    <a:pt x="745" y="353"/>
                  </a:lnTo>
                  <a:lnTo>
                    <a:pt x="745" y="354"/>
                  </a:lnTo>
                  <a:lnTo>
                    <a:pt x="745" y="357"/>
                  </a:lnTo>
                  <a:lnTo>
                    <a:pt x="745" y="313"/>
                  </a:lnTo>
                  <a:lnTo>
                    <a:pt x="746" y="346"/>
                  </a:lnTo>
                  <a:lnTo>
                    <a:pt x="746" y="348"/>
                  </a:lnTo>
                  <a:lnTo>
                    <a:pt x="747" y="354"/>
                  </a:lnTo>
                  <a:lnTo>
                    <a:pt x="747" y="310"/>
                  </a:lnTo>
                  <a:lnTo>
                    <a:pt x="748" y="349"/>
                  </a:lnTo>
                  <a:lnTo>
                    <a:pt x="748" y="348"/>
                  </a:lnTo>
                  <a:lnTo>
                    <a:pt x="748" y="317"/>
                  </a:lnTo>
                  <a:lnTo>
                    <a:pt x="749" y="354"/>
                  </a:lnTo>
                  <a:lnTo>
                    <a:pt x="749" y="336"/>
                  </a:lnTo>
                  <a:lnTo>
                    <a:pt x="749" y="336"/>
                  </a:lnTo>
                  <a:lnTo>
                    <a:pt x="750" y="313"/>
                  </a:lnTo>
                  <a:lnTo>
                    <a:pt x="751" y="358"/>
                  </a:lnTo>
                  <a:lnTo>
                    <a:pt x="751" y="357"/>
                  </a:lnTo>
                  <a:lnTo>
                    <a:pt x="751" y="357"/>
                  </a:lnTo>
                  <a:lnTo>
                    <a:pt x="751" y="311"/>
                  </a:lnTo>
                  <a:lnTo>
                    <a:pt x="752" y="358"/>
                  </a:lnTo>
                  <a:lnTo>
                    <a:pt x="752" y="353"/>
                  </a:lnTo>
                  <a:lnTo>
                    <a:pt x="752" y="352"/>
                  </a:lnTo>
                  <a:lnTo>
                    <a:pt x="753" y="358"/>
                  </a:lnTo>
                  <a:lnTo>
                    <a:pt x="753" y="312"/>
                  </a:lnTo>
                  <a:lnTo>
                    <a:pt x="754" y="341"/>
                  </a:lnTo>
                  <a:lnTo>
                    <a:pt x="754" y="345"/>
                  </a:lnTo>
                  <a:lnTo>
                    <a:pt x="754" y="355"/>
                  </a:lnTo>
                  <a:lnTo>
                    <a:pt x="755" y="308"/>
                  </a:lnTo>
                  <a:lnTo>
                    <a:pt x="755" y="333"/>
                  </a:lnTo>
                  <a:lnTo>
                    <a:pt x="755" y="335"/>
                  </a:lnTo>
                  <a:lnTo>
                    <a:pt x="756" y="291"/>
                  </a:lnTo>
                  <a:lnTo>
                    <a:pt x="756" y="358"/>
                  </a:lnTo>
                  <a:lnTo>
                    <a:pt x="757" y="336"/>
                  </a:lnTo>
                  <a:lnTo>
                    <a:pt x="757" y="337"/>
                  </a:lnTo>
                  <a:lnTo>
                    <a:pt x="757" y="360"/>
                  </a:lnTo>
                  <a:lnTo>
                    <a:pt x="758" y="317"/>
                  </a:lnTo>
                  <a:lnTo>
                    <a:pt x="758" y="347"/>
                  </a:lnTo>
                  <a:lnTo>
                    <a:pt x="758" y="342"/>
                  </a:lnTo>
                  <a:lnTo>
                    <a:pt x="759" y="315"/>
                  </a:lnTo>
                  <a:lnTo>
                    <a:pt x="760" y="361"/>
                  </a:lnTo>
                  <a:lnTo>
                    <a:pt x="760" y="360"/>
                  </a:lnTo>
                  <a:lnTo>
                    <a:pt x="760" y="360"/>
                  </a:lnTo>
                  <a:lnTo>
                    <a:pt x="761" y="309"/>
                  </a:lnTo>
                  <a:lnTo>
                    <a:pt x="761" y="342"/>
                  </a:lnTo>
                  <a:lnTo>
                    <a:pt x="761" y="345"/>
                  </a:lnTo>
                  <a:lnTo>
                    <a:pt x="762" y="359"/>
                  </a:lnTo>
                  <a:lnTo>
                    <a:pt x="762" y="317"/>
                  </a:lnTo>
                  <a:lnTo>
                    <a:pt x="763" y="354"/>
                  </a:lnTo>
                  <a:lnTo>
                    <a:pt x="763" y="354"/>
                  </a:lnTo>
                  <a:lnTo>
                    <a:pt x="763" y="360"/>
                  </a:lnTo>
                  <a:lnTo>
                    <a:pt x="764" y="315"/>
                  </a:lnTo>
                  <a:lnTo>
                    <a:pt x="764" y="336"/>
                  </a:lnTo>
                  <a:lnTo>
                    <a:pt x="764" y="337"/>
                  </a:lnTo>
                  <a:lnTo>
                    <a:pt x="765" y="360"/>
                  </a:lnTo>
                  <a:lnTo>
                    <a:pt x="765" y="313"/>
                  </a:lnTo>
                  <a:lnTo>
                    <a:pt x="766" y="343"/>
                  </a:lnTo>
                  <a:lnTo>
                    <a:pt x="766" y="348"/>
                  </a:lnTo>
                  <a:lnTo>
                    <a:pt x="766" y="353"/>
                  </a:lnTo>
                  <a:lnTo>
                    <a:pt x="766" y="312"/>
                  </a:lnTo>
                  <a:lnTo>
                    <a:pt x="767" y="347"/>
                  </a:lnTo>
                  <a:lnTo>
                    <a:pt x="767" y="340"/>
                  </a:lnTo>
                  <a:lnTo>
                    <a:pt x="768" y="305"/>
                  </a:lnTo>
                  <a:lnTo>
                    <a:pt x="768" y="356"/>
                  </a:lnTo>
                  <a:lnTo>
                    <a:pt x="769" y="318"/>
                  </a:lnTo>
                  <a:lnTo>
                    <a:pt x="769" y="317"/>
                  </a:lnTo>
                  <a:lnTo>
                    <a:pt x="769" y="309"/>
                  </a:lnTo>
                  <a:lnTo>
                    <a:pt x="770" y="357"/>
                  </a:lnTo>
                  <a:lnTo>
                    <a:pt x="770" y="352"/>
                  </a:lnTo>
                  <a:lnTo>
                    <a:pt x="770" y="354"/>
                  </a:lnTo>
                  <a:lnTo>
                    <a:pt x="770" y="358"/>
                  </a:lnTo>
                  <a:lnTo>
                    <a:pt x="772" y="313"/>
                  </a:lnTo>
                  <a:lnTo>
                    <a:pt x="772" y="337"/>
                  </a:lnTo>
                  <a:lnTo>
                    <a:pt x="772" y="337"/>
                  </a:lnTo>
                  <a:lnTo>
                    <a:pt x="772" y="355"/>
                  </a:lnTo>
                  <a:lnTo>
                    <a:pt x="773" y="306"/>
                  </a:lnTo>
                  <a:lnTo>
                    <a:pt x="773" y="341"/>
                  </a:lnTo>
                  <a:lnTo>
                    <a:pt x="773" y="342"/>
                  </a:lnTo>
                  <a:lnTo>
                    <a:pt x="773" y="354"/>
                  </a:lnTo>
                  <a:lnTo>
                    <a:pt x="774" y="310"/>
                  </a:lnTo>
                  <a:lnTo>
                    <a:pt x="775" y="321"/>
                  </a:lnTo>
                  <a:lnTo>
                    <a:pt x="775" y="327"/>
                  </a:lnTo>
                  <a:lnTo>
                    <a:pt x="775" y="357"/>
                  </a:lnTo>
                  <a:lnTo>
                    <a:pt x="776" y="310"/>
                  </a:lnTo>
                  <a:lnTo>
                    <a:pt x="776" y="336"/>
                  </a:lnTo>
                  <a:lnTo>
                    <a:pt x="776" y="337"/>
                  </a:lnTo>
                  <a:lnTo>
                    <a:pt x="776" y="354"/>
                  </a:lnTo>
                  <a:lnTo>
                    <a:pt x="777" y="306"/>
                  </a:lnTo>
                  <a:lnTo>
                    <a:pt x="778" y="323"/>
                  </a:lnTo>
                  <a:lnTo>
                    <a:pt x="778" y="323"/>
                  </a:lnTo>
                  <a:lnTo>
                    <a:pt x="779" y="309"/>
                  </a:lnTo>
                  <a:lnTo>
                    <a:pt x="779" y="351"/>
                  </a:lnTo>
                  <a:lnTo>
                    <a:pt x="779" y="350"/>
                  </a:lnTo>
                  <a:lnTo>
                    <a:pt x="779" y="310"/>
                  </a:lnTo>
                  <a:lnTo>
                    <a:pt x="781" y="359"/>
                  </a:lnTo>
                  <a:lnTo>
                    <a:pt x="781" y="317"/>
                  </a:lnTo>
                  <a:lnTo>
                    <a:pt x="781" y="324"/>
                  </a:lnTo>
                  <a:lnTo>
                    <a:pt x="782" y="355"/>
                  </a:lnTo>
                  <a:lnTo>
                    <a:pt x="782" y="313"/>
                  </a:lnTo>
                  <a:lnTo>
                    <a:pt x="782" y="351"/>
                  </a:lnTo>
                  <a:lnTo>
                    <a:pt x="782" y="351"/>
                  </a:lnTo>
                  <a:lnTo>
                    <a:pt x="783" y="354"/>
                  </a:lnTo>
                  <a:lnTo>
                    <a:pt x="783" y="312"/>
                  </a:lnTo>
                  <a:lnTo>
                    <a:pt x="784" y="337"/>
                  </a:lnTo>
                  <a:lnTo>
                    <a:pt x="784" y="337"/>
                  </a:lnTo>
                  <a:lnTo>
                    <a:pt x="784" y="352"/>
                  </a:lnTo>
                  <a:lnTo>
                    <a:pt x="784" y="309"/>
                  </a:lnTo>
                  <a:lnTo>
                    <a:pt x="785" y="335"/>
                  </a:lnTo>
                  <a:lnTo>
                    <a:pt x="785" y="335"/>
                  </a:lnTo>
                  <a:lnTo>
                    <a:pt x="786" y="349"/>
                  </a:lnTo>
                  <a:lnTo>
                    <a:pt x="786" y="311"/>
                  </a:lnTo>
                  <a:lnTo>
                    <a:pt x="787" y="340"/>
                  </a:lnTo>
                  <a:lnTo>
                    <a:pt x="787" y="342"/>
                  </a:lnTo>
                  <a:lnTo>
                    <a:pt x="788" y="359"/>
                  </a:lnTo>
                  <a:lnTo>
                    <a:pt x="788" y="312"/>
                  </a:lnTo>
                  <a:lnTo>
                    <a:pt x="788" y="335"/>
                  </a:lnTo>
                  <a:lnTo>
                    <a:pt x="788" y="336"/>
                  </a:lnTo>
                  <a:lnTo>
                    <a:pt x="789" y="354"/>
                  </a:lnTo>
                  <a:lnTo>
                    <a:pt x="789" y="323"/>
                  </a:lnTo>
                  <a:lnTo>
                    <a:pt x="790" y="345"/>
                  </a:lnTo>
                  <a:lnTo>
                    <a:pt x="790" y="344"/>
                  </a:lnTo>
                  <a:lnTo>
                    <a:pt x="790" y="308"/>
                  </a:lnTo>
                  <a:lnTo>
                    <a:pt x="791" y="357"/>
                  </a:lnTo>
                  <a:lnTo>
                    <a:pt x="791" y="339"/>
                  </a:lnTo>
                  <a:lnTo>
                    <a:pt x="791" y="336"/>
                  </a:lnTo>
                  <a:lnTo>
                    <a:pt x="792" y="358"/>
                  </a:lnTo>
                  <a:lnTo>
                    <a:pt x="792" y="315"/>
                  </a:lnTo>
                  <a:lnTo>
                    <a:pt x="793" y="345"/>
                  </a:lnTo>
                  <a:lnTo>
                    <a:pt x="793" y="343"/>
                  </a:lnTo>
                  <a:lnTo>
                    <a:pt x="793" y="314"/>
                  </a:lnTo>
                  <a:lnTo>
                    <a:pt x="793" y="355"/>
                  </a:lnTo>
                  <a:lnTo>
                    <a:pt x="794" y="335"/>
                  </a:lnTo>
                  <a:lnTo>
                    <a:pt x="794" y="337"/>
                  </a:lnTo>
                  <a:lnTo>
                    <a:pt x="795" y="355"/>
                  </a:lnTo>
                  <a:lnTo>
                    <a:pt x="795" y="311"/>
                  </a:lnTo>
                  <a:lnTo>
                    <a:pt x="796" y="347"/>
                  </a:lnTo>
                  <a:lnTo>
                    <a:pt x="796" y="350"/>
                  </a:lnTo>
                  <a:lnTo>
                    <a:pt x="796" y="358"/>
                  </a:lnTo>
                  <a:lnTo>
                    <a:pt x="796" y="313"/>
                  </a:lnTo>
                  <a:lnTo>
                    <a:pt x="797" y="335"/>
                  </a:lnTo>
                  <a:lnTo>
                    <a:pt x="797" y="335"/>
                  </a:lnTo>
                  <a:lnTo>
                    <a:pt x="798" y="315"/>
                  </a:lnTo>
                  <a:lnTo>
                    <a:pt x="798" y="355"/>
                  </a:lnTo>
                  <a:lnTo>
                    <a:pt x="798" y="338"/>
                  </a:lnTo>
                  <a:lnTo>
                    <a:pt x="798" y="342"/>
                  </a:lnTo>
                  <a:lnTo>
                    <a:pt x="799" y="308"/>
                  </a:lnTo>
                  <a:lnTo>
                    <a:pt x="800" y="355"/>
                  </a:lnTo>
                  <a:lnTo>
                    <a:pt x="800" y="343"/>
                  </a:lnTo>
                  <a:lnTo>
                    <a:pt x="800" y="346"/>
                  </a:lnTo>
                  <a:lnTo>
                    <a:pt x="800" y="352"/>
                  </a:lnTo>
                  <a:lnTo>
                    <a:pt x="801" y="310"/>
                  </a:lnTo>
                  <a:lnTo>
                    <a:pt x="801" y="343"/>
                  </a:lnTo>
                  <a:lnTo>
                    <a:pt x="801" y="351"/>
                  </a:lnTo>
                  <a:lnTo>
                    <a:pt x="802" y="315"/>
                  </a:lnTo>
                  <a:lnTo>
                    <a:pt x="803" y="356"/>
                  </a:lnTo>
                  <a:lnTo>
                    <a:pt x="803" y="321"/>
                  </a:lnTo>
                  <a:lnTo>
                    <a:pt x="803" y="327"/>
                  </a:lnTo>
                  <a:lnTo>
                    <a:pt x="804" y="313"/>
                  </a:lnTo>
                  <a:lnTo>
                    <a:pt x="804" y="358"/>
                  </a:lnTo>
                  <a:lnTo>
                    <a:pt x="804" y="346"/>
                  </a:lnTo>
                  <a:lnTo>
                    <a:pt x="804" y="349"/>
                  </a:lnTo>
                  <a:lnTo>
                    <a:pt x="805" y="315"/>
                  </a:lnTo>
                  <a:lnTo>
                    <a:pt x="806" y="360"/>
                  </a:lnTo>
                  <a:lnTo>
                    <a:pt x="806" y="330"/>
                  </a:lnTo>
                  <a:lnTo>
                    <a:pt x="806" y="333"/>
                  </a:lnTo>
                  <a:lnTo>
                    <a:pt x="807" y="352"/>
                  </a:lnTo>
                  <a:lnTo>
                    <a:pt x="807" y="313"/>
                  </a:lnTo>
                  <a:lnTo>
                    <a:pt x="807" y="317"/>
                  </a:lnTo>
                  <a:lnTo>
                    <a:pt x="807" y="318"/>
                  </a:lnTo>
                  <a:lnTo>
                    <a:pt x="808" y="280"/>
                  </a:lnTo>
                  <a:lnTo>
                    <a:pt x="809" y="351"/>
                  </a:lnTo>
                  <a:lnTo>
                    <a:pt x="809" y="337"/>
                  </a:lnTo>
                  <a:lnTo>
                    <a:pt x="809" y="338"/>
                  </a:lnTo>
                  <a:lnTo>
                    <a:pt x="810" y="309"/>
                  </a:lnTo>
                  <a:lnTo>
                    <a:pt x="810" y="351"/>
                  </a:lnTo>
                  <a:lnTo>
                    <a:pt x="810" y="337"/>
                  </a:lnTo>
                  <a:lnTo>
                    <a:pt x="810" y="337"/>
                  </a:lnTo>
                  <a:lnTo>
                    <a:pt x="811" y="358"/>
                  </a:lnTo>
                  <a:lnTo>
                    <a:pt x="812" y="317"/>
                  </a:lnTo>
                  <a:lnTo>
                    <a:pt x="812" y="339"/>
                  </a:lnTo>
                  <a:lnTo>
                    <a:pt x="812" y="339"/>
                  </a:lnTo>
                  <a:lnTo>
                    <a:pt x="812" y="311"/>
                  </a:lnTo>
                  <a:lnTo>
                    <a:pt x="813" y="354"/>
                  </a:lnTo>
                  <a:lnTo>
                    <a:pt x="813" y="340"/>
                  </a:lnTo>
                  <a:lnTo>
                    <a:pt x="814" y="337"/>
                  </a:lnTo>
                  <a:lnTo>
                    <a:pt x="814" y="301"/>
                  </a:lnTo>
                  <a:lnTo>
                    <a:pt x="815" y="356"/>
                  </a:lnTo>
                  <a:lnTo>
                    <a:pt x="815" y="327"/>
                  </a:lnTo>
                  <a:lnTo>
                    <a:pt x="815" y="332"/>
                  </a:lnTo>
                  <a:lnTo>
                    <a:pt x="816" y="314"/>
                  </a:lnTo>
                  <a:lnTo>
                    <a:pt x="816" y="351"/>
                  </a:lnTo>
                  <a:lnTo>
                    <a:pt x="817" y="352"/>
                  </a:lnTo>
                  <a:lnTo>
                    <a:pt x="817" y="358"/>
                  </a:lnTo>
                  <a:lnTo>
                    <a:pt x="818" y="315"/>
                  </a:lnTo>
                  <a:lnTo>
                    <a:pt x="818" y="336"/>
                  </a:lnTo>
                  <a:lnTo>
                    <a:pt x="818" y="337"/>
                  </a:lnTo>
                  <a:lnTo>
                    <a:pt x="818" y="355"/>
                  </a:lnTo>
                  <a:lnTo>
                    <a:pt x="819" y="312"/>
                  </a:lnTo>
                  <a:lnTo>
                    <a:pt x="819" y="342"/>
                  </a:lnTo>
                  <a:lnTo>
                    <a:pt x="820" y="337"/>
                  </a:lnTo>
                  <a:lnTo>
                    <a:pt x="820" y="318"/>
                  </a:lnTo>
                  <a:lnTo>
                    <a:pt x="821" y="349"/>
                  </a:lnTo>
                  <a:lnTo>
                    <a:pt x="821" y="344"/>
                  </a:lnTo>
                  <a:lnTo>
                    <a:pt x="821" y="344"/>
                  </a:lnTo>
                  <a:lnTo>
                    <a:pt x="821" y="351"/>
                  </a:lnTo>
                  <a:lnTo>
                    <a:pt x="822" y="313"/>
                  </a:lnTo>
                  <a:lnTo>
                    <a:pt x="822" y="343"/>
                  </a:lnTo>
                  <a:lnTo>
                    <a:pt x="823" y="348"/>
                  </a:lnTo>
                  <a:lnTo>
                    <a:pt x="823" y="351"/>
                  </a:lnTo>
                  <a:lnTo>
                    <a:pt x="824" y="314"/>
                  </a:lnTo>
                  <a:lnTo>
                    <a:pt x="824" y="336"/>
                  </a:lnTo>
                  <a:lnTo>
                    <a:pt x="824" y="339"/>
                  </a:lnTo>
                  <a:lnTo>
                    <a:pt x="825" y="354"/>
                  </a:lnTo>
                  <a:lnTo>
                    <a:pt x="825" y="308"/>
                  </a:lnTo>
                  <a:lnTo>
                    <a:pt x="825" y="333"/>
                  </a:lnTo>
                  <a:lnTo>
                    <a:pt x="826" y="334"/>
                  </a:lnTo>
                  <a:lnTo>
                    <a:pt x="827" y="358"/>
                  </a:lnTo>
                  <a:lnTo>
                    <a:pt x="827" y="314"/>
                  </a:lnTo>
                  <a:lnTo>
                    <a:pt x="827" y="335"/>
                  </a:lnTo>
                  <a:lnTo>
                    <a:pt x="827" y="336"/>
                  </a:lnTo>
                  <a:lnTo>
                    <a:pt x="828" y="326"/>
                  </a:lnTo>
                  <a:lnTo>
                    <a:pt x="828" y="358"/>
                  </a:lnTo>
                  <a:lnTo>
                    <a:pt x="828" y="337"/>
                  </a:lnTo>
                  <a:lnTo>
                    <a:pt x="829" y="337"/>
                  </a:lnTo>
                  <a:lnTo>
                    <a:pt x="829" y="315"/>
                  </a:lnTo>
                  <a:lnTo>
                    <a:pt x="829" y="358"/>
                  </a:lnTo>
                  <a:lnTo>
                    <a:pt x="830" y="318"/>
                  </a:lnTo>
                  <a:lnTo>
                    <a:pt x="830" y="318"/>
                  </a:lnTo>
                  <a:lnTo>
                    <a:pt x="830" y="310"/>
                  </a:lnTo>
                  <a:lnTo>
                    <a:pt x="831" y="360"/>
                  </a:lnTo>
                  <a:lnTo>
                    <a:pt x="831" y="339"/>
                  </a:lnTo>
                  <a:lnTo>
                    <a:pt x="832" y="342"/>
                  </a:lnTo>
                  <a:lnTo>
                    <a:pt x="832" y="357"/>
                  </a:lnTo>
                  <a:lnTo>
                    <a:pt x="832" y="307"/>
                  </a:lnTo>
                  <a:lnTo>
                    <a:pt x="833" y="322"/>
                  </a:lnTo>
                  <a:lnTo>
                    <a:pt x="833" y="326"/>
                  </a:lnTo>
                  <a:lnTo>
                    <a:pt x="834" y="358"/>
                  </a:lnTo>
                  <a:lnTo>
                    <a:pt x="834" y="309"/>
                  </a:lnTo>
                  <a:lnTo>
                    <a:pt x="834" y="348"/>
                  </a:lnTo>
                  <a:lnTo>
                    <a:pt x="835" y="349"/>
                  </a:lnTo>
                  <a:lnTo>
                    <a:pt x="835" y="310"/>
                  </a:lnTo>
                  <a:lnTo>
                    <a:pt x="835" y="358"/>
                  </a:lnTo>
                  <a:lnTo>
                    <a:pt x="836" y="351"/>
                  </a:lnTo>
                  <a:lnTo>
                    <a:pt x="836" y="351"/>
                  </a:lnTo>
                  <a:lnTo>
                    <a:pt x="836" y="358"/>
                  </a:lnTo>
                  <a:lnTo>
                    <a:pt x="836" y="287"/>
                  </a:lnTo>
                  <a:lnTo>
                    <a:pt x="837" y="332"/>
                  </a:lnTo>
                  <a:lnTo>
                    <a:pt x="838" y="333"/>
                  </a:lnTo>
                  <a:lnTo>
                    <a:pt x="838" y="357"/>
                  </a:lnTo>
                  <a:lnTo>
                    <a:pt x="838" y="312"/>
                  </a:lnTo>
                  <a:lnTo>
                    <a:pt x="839" y="337"/>
                  </a:lnTo>
                  <a:lnTo>
                    <a:pt x="839" y="340"/>
                  </a:lnTo>
                  <a:lnTo>
                    <a:pt x="839" y="348"/>
                  </a:lnTo>
                  <a:lnTo>
                    <a:pt x="840" y="286"/>
                  </a:lnTo>
                  <a:lnTo>
                    <a:pt x="840" y="336"/>
                  </a:lnTo>
                  <a:lnTo>
                    <a:pt x="840" y="336"/>
                  </a:lnTo>
                  <a:lnTo>
                    <a:pt x="841" y="357"/>
                  </a:lnTo>
                  <a:lnTo>
                    <a:pt x="842" y="313"/>
                  </a:lnTo>
                  <a:lnTo>
                    <a:pt x="842" y="338"/>
                  </a:lnTo>
                  <a:lnTo>
                    <a:pt x="842" y="336"/>
                  </a:lnTo>
                  <a:lnTo>
                    <a:pt x="842" y="358"/>
                  </a:lnTo>
                  <a:lnTo>
                    <a:pt x="843" y="317"/>
                  </a:lnTo>
                  <a:lnTo>
                    <a:pt x="843" y="358"/>
                  </a:lnTo>
                  <a:lnTo>
                    <a:pt x="843" y="358"/>
                  </a:lnTo>
                  <a:lnTo>
                    <a:pt x="844" y="296"/>
                  </a:lnTo>
                  <a:lnTo>
                    <a:pt x="844" y="359"/>
                  </a:lnTo>
                  <a:lnTo>
                    <a:pt x="845" y="354"/>
                  </a:lnTo>
                  <a:lnTo>
                    <a:pt x="845" y="343"/>
                  </a:lnTo>
                  <a:lnTo>
                    <a:pt x="845" y="356"/>
                  </a:lnTo>
                  <a:lnTo>
                    <a:pt x="846" y="314"/>
                  </a:lnTo>
                  <a:lnTo>
                    <a:pt x="846" y="353"/>
                  </a:lnTo>
                  <a:lnTo>
                    <a:pt x="846" y="356"/>
                  </a:lnTo>
                  <a:lnTo>
                    <a:pt x="847" y="359"/>
                  </a:lnTo>
                  <a:lnTo>
                    <a:pt x="847" y="313"/>
                  </a:lnTo>
                  <a:lnTo>
                    <a:pt x="848" y="352"/>
                  </a:lnTo>
                  <a:lnTo>
                    <a:pt x="848" y="353"/>
                  </a:lnTo>
                  <a:lnTo>
                    <a:pt x="849" y="358"/>
                  </a:lnTo>
                  <a:lnTo>
                    <a:pt x="849" y="292"/>
                  </a:lnTo>
                  <a:lnTo>
                    <a:pt x="849" y="337"/>
                  </a:lnTo>
                  <a:lnTo>
                    <a:pt x="849" y="337"/>
                  </a:lnTo>
                  <a:lnTo>
                    <a:pt x="850" y="360"/>
                  </a:lnTo>
                  <a:lnTo>
                    <a:pt x="850" y="312"/>
                  </a:lnTo>
                  <a:lnTo>
                    <a:pt x="851" y="337"/>
                  </a:lnTo>
                  <a:lnTo>
                    <a:pt x="851" y="339"/>
                  </a:lnTo>
                  <a:lnTo>
                    <a:pt x="852" y="358"/>
                  </a:lnTo>
                  <a:lnTo>
                    <a:pt x="852" y="311"/>
                  </a:lnTo>
                  <a:lnTo>
                    <a:pt x="852" y="336"/>
                  </a:lnTo>
                  <a:lnTo>
                    <a:pt x="852" y="333"/>
                  </a:lnTo>
                  <a:lnTo>
                    <a:pt x="853" y="358"/>
                  </a:lnTo>
                  <a:lnTo>
                    <a:pt x="853" y="312"/>
                  </a:lnTo>
                  <a:lnTo>
                    <a:pt x="854" y="343"/>
                  </a:lnTo>
                  <a:lnTo>
                    <a:pt x="854" y="344"/>
                  </a:lnTo>
                  <a:lnTo>
                    <a:pt x="854" y="357"/>
                  </a:lnTo>
                  <a:lnTo>
                    <a:pt x="855" y="317"/>
                  </a:lnTo>
                  <a:lnTo>
                    <a:pt x="855" y="321"/>
                  </a:lnTo>
                  <a:lnTo>
                    <a:pt x="855" y="321"/>
                  </a:lnTo>
                  <a:lnTo>
                    <a:pt x="856" y="309"/>
                  </a:lnTo>
                  <a:lnTo>
                    <a:pt x="857" y="358"/>
                  </a:lnTo>
                  <a:lnTo>
                    <a:pt x="857" y="353"/>
                  </a:lnTo>
                  <a:lnTo>
                    <a:pt x="857" y="339"/>
                  </a:lnTo>
                  <a:lnTo>
                    <a:pt x="858" y="359"/>
                  </a:lnTo>
                  <a:lnTo>
                    <a:pt x="858" y="314"/>
                  </a:lnTo>
                  <a:lnTo>
                    <a:pt x="858" y="337"/>
                  </a:lnTo>
                  <a:lnTo>
                    <a:pt x="858" y="338"/>
                  </a:lnTo>
                  <a:lnTo>
                    <a:pt x="859" y="357"/>
                  </a:lnTo>
                  <a:lnTo>
                    <a:pt x="860" y="312"/>
                  </a:lnTo>
                  <a:lnTo>
                    <a:pt x="860" y="336"/>
                  </a:lnTo>
                  <a:lnTo>
                    <a:pt x="860" y="342"/>
                  </a:lnTo>
                  <a:lnTo>
                    <a:pt x="860" y="358"/>
                  </a:lnTo>
                  <a:lnTo>
                    <a:pt x="861" y="311"/>
                  </a:lnTo>
                  <a:lnTo>
                    <a:pt x="861" y="332"/>
                  </a:lnTo>
                  <a:lnTo>
                    <a:pt x="861" y="333"/>
                  </a:lnTo>
                  <a:lnTo>
                    <a:pt x="862" y="312"/>
                  </a:lnTo>
                  <a:lnTo>
                    <a:pt x="862" y="358"/>
                  </a:lnTo>
                  <a:lnTo>
                    <a:pt x="863" y="320"/>
                  </a:lnTo>
                  <a:lnTo>
                    <a:pt x="863" y="326"/>
                  </a:lnTo>
                  <a:lnTo>
                    <a:pt x="864" y="321"/>
                  </a:lnTo>
                  <a:lnTo>
                    <a:pt x="864" y="358"/>
                  </a:lnTo>
                  <a:lnTo>
                    <a:pt x="864" y="348"/>
                  </a:lnTo>
                  <a:lnTo>
                    <a:pt x="864" y="342"/>
                  </a:lnTo>
                  <a:lnTo>
                    <a:pt x="865" y="313"/>
                  </a:lnTo>
                  <a:lnTo>
                    <a:pt x="866" y="358"/>
                  </a:lnTo>
                  <a:lnTo>
                    <a:pt x="866" y="357"/>
                  </a:lnTo>
                  <a:lnTo>
                    <a:pt x="866" y="351"/>
                  </a:lnTo>
                  <a:lnTo>
                    <a:pt x="866" y="313"/>
                  </a:lnTo>
                  <a:lnTo>
                    <a:pt x="867" y="356"/>
                  </a:lnTo>
                  <a:lnTo>
                    <a:pt x="867" y="355"/>
                  </a:lnTo>
                  <a:lnTo>
                    <a:pt x="867" y="346"/>
                  </a:lnTo>
                  <a:lnTo>
                    <a:pt x="868" y="357"/>
                  </a:lnTo>
                  <a:lnTo>
                    <a:pt x="869" y="312"/>
                  </a:lnTo>
                  <a:lnTo>
                    <a:pt x="869" y="342"/>
                  </a:lnTo>
                  <a:lnTo>
                    <a:pt x="869" y="342"/>
                  </a:lnTo>
                  <a:lnTo>
                    <a:pt x="869" y="353"/>
                  </a:lnTo>
                  <a:lnTo>
                    <a:pt x="870" y="308"/>
                  </a:lnTo>
                  <a:lnTo>
                    <a:pt x="870" y="352"/>
                  </a:lnTo>
                  <a:lnTo>
                    <a:pt x="870" y="356"/>
                  </a:lnTo>
                  <a:lnTo>
                    <a:pt x="871" y="360"/>
                  </a:lnTo>
                  <a:lnTo>
                    <a:pt x="871" y="311"/>
                  </a:lnTo>
                  <a:lnTo>
                    <a:pt x="872" y="324"/>
                  </a:lnTo>
                  <a:lnTo>
                    <a:pt x="872" y="314"/>
                  </a:lnTo>
                  <a:lnTo>
                    <a:pt x="872" y="360"/>
                  </a:lnTo>
                  <a:lnTo>
                    <a:pt x="872" y="297"/>
                  </a:lnTo>
                  <a:lnTo>
                    <a:pt x="873" y="336"/>
                  </a:lnTo>
                  <a:lnTo>
                    <a:pt x="873" y="338"/>
                  </a:lnTo>
                  <a:lnTo>
                    <a:pt x="874" y="359"/>
                  </a:lnTo>
                  <a:lnTo>
                    <a:pt x="874" y="320"/>
                  </a:lnTo>
                  <a:lnTo>
                    <a:pt x="875" y="349"/>
                  </a:lnTo>
                  <a:lnTo>
                    <a:pt x="875" y="349"/>
                  </a:lnTo>
                  <a:lnTo>
                    <a:pt x="876" y="306"/>
                  </a:lnTo>
                  <a:lnTo>
                    <a:pt x="876" y="356"/>
                  </a:lnTo>
                  <a:lnTo>
                    <a:pt x="876" y="337"/>
                  </a:lnTo>
                  <a:lnTo>
                    <a:pt x="876" y="338"/>
                  </a:lnTo>
                  <a:lnTo>
                    <a:pt x="877" y="358"/>
                  </a:lnTo>
                  <a:lnTo>
                    <a:pt x="877" y="312"/>
                  </a:lnTo>
                  <a:lnTo>
                    <a:pt x="878" y="343"/>
                  </a:lnTo>
                  <a:lnTo>
                    <a:pt x="878" y="340"/>
                  </a:lnTo>
                  <a:lnTo>
                    <a:pt x="878" y="309"/>
                  </a:lnTo>
                  <a:lnTo>
                    <a:pt x="878" y="358"/>
                  </a:lnTo>
                  <a:lnTo>
                    <a:pt x="879" y="315"/>
                  </a:lnTo>
                  <a:lnTo>
                    <a:pt x="879" y="315"/>
                  </a:lnTo>
                  <a:lnTo>
                    <a:pt x="880" y="310"/>
                  </a:lnTo>
                  <a:lnTo>
                    <a:pt x="880" y="357"/>
                  </a:lnTo>
                  <a:lnTo>
                    <a:pt x="881" y="355"/>
                  </a:lnTo>
                  <a:lnTo>
                    <a:pt x="881" y="358"/>
                  </a:lnTo>
                  <a:lnTo>
                    <a:pt x="881" y="306"/>
                  </a:lnTo>
                  <a:lnTo>
                    <a:pt x="882" y="359"/>
                  </a:lnTo>
                  <a:lnTo>
                    <a:pt x="882" y="331"/>
                  </a:lnTo>
                  <a:lnTo>
                    <a:pt x="883" y="337"/>
                  </a:lnTo>
                  <a:lnTo>
                    <a:pt x="883" y="359"/>
                  </a:lnTo>
                  <a:lnTo>
                    <a:pt x="883" y="313"/>
                  </a:lnTo>
                  <a:lnTo>
                    <a:pt x="884" y="352"/>
                  </a:lnTo>
                  <a:lnTo>
                    <a:pt x="884" y="354"/>
                  </a:lnTo>
                  <a:lnTo>
                    <a:pt x="884" y="358"/>
                  </a:lnTo>
                  <a:lnTo>
                    <a:pt x="884" y="314"/>
                  </a:lnTo>
                  <a:lnTo>
                    <a:pt x="885" y="353"/>
                  </a:lnTo>
                  <a:lnTo>
                    <a:pt x="886" y="356"/>
                  </a:lnTo>
                  <a:lnTo>
                    <a:pt x="886" y="312"/>
                  </a:lnTo>
                  <a:lnTo>
                    <a:pt x="886" y="357"/>
                  </a:lnTo>
                  <a:lnTo>
                    <a:pt x="887" y="338"/>
                  </a:lnTo>
                  <a:lnTo>
                    <a:pt x="887" y="340"/>
                  </a:lnTo>
                  <a:lnTo>
                    <a:pt x="887" y="319"/>
                  </a:lnTo>
                  <a:lnTo>
                    <a:pt x="888" y="360"/>
                  </a:lnTo>
                  <a:lnTo>
                    <a:pt x="888" y="352"/>
                  </a:lnTo>
                  <a:lnTo>
                    <a:pt x="889" y="342"/>
                  </a:lnTo>
                  <a:lnTo>
                    <a:pt x="889" y="354"/>
                  </a:lnTo>
                  <a:lnTo>
                    <a:pt x="890" y="311"/>
                  </a:lnTo>
                  <a:lnTo>
                    <a:pt x="890" y="332"/>
                  </a:lnTo>
                  <a:lnTo>
                    <a:pt x="890" y="333"/>
                  </a:lnTo>
                  <a:lnTo>
                    <a:pt x="891" y="310"/>
                  </a:lnTo>
                  <a:lnTo>
                    <a:pt x="891" y="356"/>
                  </a:lnTo>
                  <a:lnTo>
                    <a:pt x="891" y="312"/>
                  </a:lnTo>
                  <a:lnTo>
                    <a:pt x="892" y="311"/>
                  </a:lnTo>
                  <a:lnTo>
                    <a:pt x="892" y="304"/>
                  </a:lnTo>
                  <a:lnTo>
                    <a:pt x="892" y="359"/>
                  </a:lnTo>
                  <a:lnTo>
                    <a:pt x="893" y="350"/>
                  </a:lnTo>
                  <a:lnTo>
                    <a:pt x="893" y="338"/>
                  </a:lnTo>
                  <a:lnTo>
                    <a:pt x="893" y="351"/>
                  </a:lnTo>
                  <a:lnTo>
                    <a:pt x="894" y="312"/>
                  </a:lnTo>
                  <a:lnTo>
                    <a:pt x="894" y="346"/>
                  </a:lnTo>
                  <a:lnTo>
                    <a:pt x="895" y="347"/>
                  </a:lnTo>
                  <a:lnTo>
                    <a:pt x="895" y="357"/>
                  </a:lnTo>
                  <a:lnTo>
                    <a:pt x="895" y="306"/>
                  </a:lnTo>
                  <a:lnTo>
                    <a:pt x="896" y="342"/>
                  </a:lnTo>
                  <a:lnTo>
                    <a:pt x="896" y="346"/>
                  </a:lnTo>
                  <a:lnTo>
                    <a:pt x="896" y="358"/>
                  </a:lnTo>
                  <a:lnTo>
                    <a:pt x="896" y="311"/>
                  </a:lnTo>
                  <a:lnTo>
                    <a:pt x="897" y="336"/>
                  </a:lnTo>
                  <a:lnTo>
                    <a:pt x="898" y="337"/>
                  </a:lnTo>
                  <a:lnTo>
                    <a:pt x="898" y="358"/>
                  </a:lnTo>
                  <a:lnTo>
                    <a:pt x="899" y="309"/>
                  </a:lnTo>
                  <a:lnTo>
                    <a:pt x="899" y="337"/>
                  </a:lnTo>
                  <a:lnTo>
                    <a:pt x="899" y="333"/>
                  </a:lnTo>
                  <a:lnTo>
                    <a:pt x="899" y="358"/>
                  </a:lnTo>
                  <a:lnTo>
                    <a:pt x="900" y="309"/>
                  </a:lnTo>
                  <a:lnTo>
                    <a:pt x="900" y="343"/>
                  </a:lnTo>
                  <a:lnTo>
                    <a:pt x="900" y="334"/>
                  </a:lnTo>
                  <a:lnTo>
                    <a:pt x="900" y="299"/>
                  </a:lnTo>
                  <a:lnTo>
                    <a:pt x="901" y="361"/>
                  </a:lnTo>
                  <a:lnTo>
                    <a:pt x="902" y="352"/>
                  </a:lnTo>
                  <a:lnTo>
                    <a:pt x="902" y="352"/>
                  </a:lnTo>
                  <a:lnTo>
                    <a:pt x="902" y="358"/>
                  </a:lnTo>
                  <a:lnTo>
                    <a:pt x="903" y="306"/>
                  </a:lnTo>
                  <a:lnTo>
                    <a:pt x="903" y="335"/>
                  </a:lnTo>
                  <a:lnTo>
                    <a:pt x="903" y="335"/>
                  </a:lnTo>
                  <a:lnTo>
                    <a:pt x="903" y="357"/>
                  </a:lnTo>
                  <a:lnTo>
                    <a:pt x="904" y="306"/>
                  </a:lnTo>
                  <a:lnTo>
                    <a:pt x="905" y="320"/>
                  </a:lnTo>
                  <a:lnTo>
                    <a:pt x="905" y="327"/>
                  </a:lnTo>
                  <a:lnTo>
                    <a:pt x="905" y="351"/>
                  </a:lnTo>
                  <a:lnTo>
                    <a:pt x="905" y="306"/>
                  </a:lnTo>
                  <a:lnTo>
                    <a:pt x="906" y="309"/>
                  </a:lnTo>
                  <a:lnTo>
                    <a:pt x="906" y="309"/>
                  </a:lnTo>
                  <a:lnTo>
                    <a:pt x="906" y="305"/>
                  </a:lnTo>
                  <a:lnTo>
                    <a:pt x="906" y="358"/>
                  </a:lnTo>
                  <a:lnTo>
                    <a:pt x="908" y="335"/>
                  </a:lnTo>
                  <a:lnTo>
                    <a:pt x="908" y="339"/>
                  </a:lnTo>
                  <a:lnTo>
                    <a:pt x="908" y="310"/>
                  </a:lnTo>
                  <a:lnTo>
                    <a:pt x="909" y="352"/>
                  </a:lnTo>
                  <a:lnTo>
                    <a:pt x="909" y="351"/>
                  </a:lnTo>
                  <a:lnTo>
                    <a:pt x="909" y="352"/>
                  </a:lnTo>
                  <a:lnTo>
                    <a:pt x="909" y="359"/>
                  </a:lnTo>
                  <a:lnTo>
                    <a:pt x="909" y="312"/>
                  </a:lnTo>
                  <a:lnTo>
                    <a:pt x="911" y="330"/>
                  </a:lnTo>
                  <a:lnTo>
                    <a:pt x="911" y="332"/>
                  </a:lnTo>
                  <a:lnTo>
                    <a:pt x="911" y="356"/>
                  </a:lnTo>
                  <a:lnTo>
                    <a:pt x="911" y="287"/>
                  </a:lnTo>
                  <a:lnTo>
                    <a:pt x="912" y="352"/>
                  </a:lnTo>
                  <a:lnTo>
                    <a:pt x="912" y="347"/>
                  </a:lnTo>
                  <a:lnTo>
                    <a:pt x="913" y="358"/>
                  </a:lnTo>
                  <a:lnTo>
                    <a:pt x="914" y="308"/>
                  </a:lnTo>
                  <a:lnTo>
                    <a:pt x="914" y="317"/>
                  </a:lnTo>
                  <a:lnTo>
                    <a:pt x="914" y="317"/>
                  </a:lnTo>
                  <a:lnTo>
                    <a:pt x="914" y="358"/>
                  </a:lnTo>
                  <a:lnTo>
                    <a:pt x="915" y="308"/>
                  </a:lnTo>
                  <a:lnTo>
                    <a:pt x="915" y="352"/>
                  </a:lnTo>
                  <a:lnTo>
                    <a:pt x="915" y="352"/>
                  </a:lnTo>
                  <a:lnTo>
                    <a:pt x="916" y="305"/>
                  </a:lnTo>
                  <a:lnTo>
                    <a:pt x="917" y="356"/>
                  </a:lnTo>
                  <a:lnTo>
                    <a:pt x="917" y="339"/>
                  </a:lnTo>
                  <a:lnTo>
                    <a:pt x="917" y="345"/>
                  </a:lnTo>
                  <a:lnTo>
                    <a:pt x="917" y="309"/>
                  </a:lnTo>
                  <a:lnTo>
                    <a:pt x="917" y="359"/>
                  </a:lnTo>
                  <a:lnTo>
                    <a:pt x="918" y="335"/>
                  </a:lnTo>
                  <a:lnTo>
                    <a:pt x="918" y="335"/>
                  </a:lnTo>
                  <a:lnTo>
                    <a:pt x="919" y="359"/>
                  </a:lnTo>
                  <a:lnTo>
                    <a:pt x="919" y="312"/>
                  </a:lnTo>
                  <a:lnTo>
                    <a:pt x="920" y="355"/>
                  </a:lnTo>
                  <a:lnTo>
                    <a:pt x="920" y="358"/>
                  </a:lnTo>
                  <a:lnTo>
                    <a:pt x="920" y="313"/>
                  </a:lnTo>
                  <a:lnTo>
                    <a:pt x="921" y="360"/>
                  </a:lnTo>
                  <a:lnTo>
                    <a:pt x="921" y="341"/>
                  </a:lnTo>
                  <a:lnTo>
                    <a:pt x="921" y="324"/>
                  </a:lnTo>
                  <a:lnTo>
                    <a:pt x="921" y="314"/>
                  </a:lnTo>
                  <a:lnTo>
                    <a:pt x="922" y="359"/>
                  </a:lnTo>
                  <a:lnTo>
                    <a:pt x="923" y="331"/>
                  </a:lnTo>
                  <a:lnTo>
                    <a:pt x="923" y="333"/>
                  </a:lnTo>
                  <a:lnTo>
                    <a:pt x="923" y="358"/>
                  </a:lnTo>
                  <a:lnTo>
                    <a:pt x="924" y="314"/>
                  </a:lnTo>
                  <a:lnTo>
                    <a:pt x="924" y="353"/>
                  </a:lnTo>
                  <a:lnTo>
                    <a:pt x="924" y="351"/>
                  </a:lnTo>
                  <a:lnTo>
                    <a:pt x="924" y="359"/>
                  </a:lnTo>
                  <a:lnTo>
                    <a:pt x="925" y="312"/>
                  </a:lnTo>
                  <a:lnTo>
                    <a:pt x="926" y="326"/>
                  </a:lnTo>
                  <a:lnTo>
                    <a:pt x="926" y="321"/>
                  </a:lnTo>
                  <a:lnTo>
                    <a:pt x="926" y="359"/>
                  </a:lnTo>
                  <a:lnTo>
                    <a:pt x="927" y="313"/>
                  </a:lnTo>
                  <a:lnTo>
                    <a:pt x="927" y="331"/>
                  </a:lnTo>
                  <a:lnTo>
                    <a:pt x="927" y="323"/>
                  </a:lnTo>
                  <a:lnTo>
                    <a:pt x="928" y="359"/>
                  </a:lnTo>
                  <a:lnTo>
                    <a:pt x="929" y="285"/>
                  </a:lnTo>
                  <a:lnTo>
                    <a:pt x="929" y="275"/>
                  </a:lnTo>
                  <a:lnTo>
                    <a:pt x="929" y="358"/>
                  </a:lnTo>
                  <a:lnTo>
                    <a:pt x="930" y="333"/>
                  </a:lnTo>
                  <a:lnTo>
                    <a:pt x="930" y="335"/>
                  </a:lnTo>
                  <a:lnTo>
                    <a:pt x="930" y="292"/>
                  </a:lnTo>
                  <a:lnTo>
                    <a:pt x="932" y="359"/>
                  </a:lnTo>
                  <a:lnTo>
                    <a:pt x="932" y="338"/>
                  </a:lnTo>
                  <a:lnTo>
                    <a:pt x="932" y="339"/>
                  </a:lnTo>
                  <a:lnTo>
                    <a:pt x="932" y="309"/>
                  </a:lnTo>
                  <a:lnTo>
                    <a:pt x="932" y="359"/>
                  </a:lnTo>
                  <a:lnTo>
                    <a:pt x="933" y="357"/>
                  </a:lnTo>
                  <a:lnTo>
                    <a:pt x="933" y="358"/>
                  </a:lnTo>
                  <a:lnTo>
                    <a:pt x="933" y="311"/>
                  </a:lnTo>
                  <a:lnTo>
                    <a:pt x="934" y="360"/>
                  </a:lnTo>
                  <a:lnTo>
                    <a:pt x="934" y="349"/>
                  </a:lnTo>
                  <a:lnTo>
                    <a:pt x="935" y="347"/>
                  </a:lnTo>
                  <a:lnTo>
                    <a:pt x="936" y="360"/>
                  </a:lnTo>
                  <a:lnTo>
                    <a:pt x="936" y="310"/>
                  </a:lnTo>
                  <a:lnTo>
                    <a:pt x="936" y="337"/>
                  </a:lnTo>
                  <a:lnTo>
                    <a:pt x="936" y="337"/>
                  </a:lnTo>
                  <a:lnTo>
                    <a:pt x="937" y="302"/>
                  </a:lnTo>
                  <a:lnTo>
                    <a:pt x="937" y="354"/>
                  </a:lnTo>
                  <a:lnTo>
                    <a:pt x="937" y="335"/>
                  </a:lnTo>
                  <a:lnTo>
                    <a:pt x="938" y="335"/>
                  </a:lnTo>
                  <a:lnTo>
                    <a:pt x="938" y="307"/>
                  </a:lnTo>
                  <a:lnTo>
                    <a:pt x="939" y="360"/>
                  </a:lnTo>
                  <a:lnTo>
                    <a:pt x="939" y="354"/>
                  </a:lnTo>
                  <a:lnTo>
                    <a:pt x="939" y="354"/>
                  </a:lnTo>
                  <a:lnTo>
                    <a:pt x="940" y="358"/>
                  </a:lnTo>
                  <a:lnTo>
                    <a:pt x="940" y="308"/>
                  </a:lnTo>
                  <a:lnTo>
                    <a:pt x="940" y="343"/>
                  </a:lnTo>
                  <a:lnTo>
                    <a:pt x="941" y="343"/>
                  </a:lnTo>
                  <a:lnTo>
                    <a:pt x="941" y="305"/>
                  </a:lnTo>
                  <a:lnTo>
                    <a:pt x="942" y="359"/>
                  </a:lnTo>
                  <a:lnTo>
                    <a:pt x="942" y="333"/>
                  </a:lnTo>
                  <a:lnTo>
                    <a:pt x="942" y="336"/>
                  </a:lnTo>
                  <a:lnTo>
                    <a:pt x="943" y="351"/>
                  </a:lnTo>
                  <a:lnTo>
                    <a:pt x="943" y="316"/>
                  </a:lnTo>
                  <a:lnTo>
                    <a:pt x="943" y="337"/>
                  </a:lnTo>
                  <a:lnTo>
                    <a:pt x="944" y="337"/>
                  </a:lnTo>
                  <a:lnTo>
                    <a:pt x="945" y="353"/>
                  </a:lnTo>
                  <a:lnTo>
                    <a:pt x="945" y="308"/>
                  </a:lnTo>
                  <a:lnTo>
                    <a:pt x="945" y="339"/>
                  </a:lnTo>
                  <a:lnTo>
                    <a:pt x="945" y="343"/>
                  </a:lnTo>
                  <a:lnTo>
                    <a:pt x="946" y="358"/>
                  </a:lnTo>
                  <a:lnTo>
                    <a:pt x="946" y="308"/>
                  </a:lnTo>
                  <a:lnTo>
                    <a:pt x="946" y="334"/>
                  </a:lnTo>
                  <a:lnTo>
                    <a:pt x="946" y="335"/>
                  </a:lnTo>
                  <a:lnTo>
                    <a:pt x="947" y="359"/>
                  </a:lnTo>
                  <a:lnTo>
                    <a:pt x="948" y="311"/>
                  </a:lnTo>
                  <a:lnTo>
                    <a:pt x="948" y="338"/>
                  </a:lnTo>
                  <a:lnTo>
                    <a:pt x="948" y="340"/>
                  </a:lnTo>
                  <a:lnTo>
                    <a:pt x="948" y="309"/>
                  </a:lnTo>
                  <a:lnTo>
                    <a:pt x="949" y="359"/>
                  </a:lnTo>
                  <a:lnTo>
                    <a:pt x="949" y="359"/>
                  </a:lnTo>
                  <a:lnTo>
                    <a:pt x="949" y="359"/>
                  </a:lnTo>
                  <a:lnTo>
                    <a:pt x="951" y="302"/>
                  </a:lnTo>
                  <a:lnTo>
                    <a:pt x="951" y="338"/>
                  </a:lnTo>
                  <a:lnTo>
                    <a:pt x="951" y="339"/>
                  </a:lnTo>
                  <a:lnTo>
                    <a:pt x="951" y="306"/>
                  </a:lnTo>
                  <a:lnTo>
                    <a:pt x="952" y="352"/>
                  </a:lnTo>
                  <a:lnTo>
                    <a:pt x="952" y="328"/>
                  </a:lnTo>
                  <a:lnTo>
                    <a:pt x="952" y="312"/>
                  </a:lnTo>
                  <a:lnTo>
                    <a:pt x="953" y="308"/>
                  </a:lnTo>
                  <a:lnTo>
                    <a:pt x="954" y="358"/>
                  </a:lnTo>
                  <a:lnTo>
                    <a:pt x="954" y="337"/>
                  </a:lnTo>
                  <a:lnTo>
                    <a:pt x="954" y="342"/>
                  </a:lnTo>
                  <a:lnTo>
                    <a:pt x="954" y="359"/>
                  </a:lnTo>
                  <a:lnTo>
                    <a:pt x="955" y="309"/>
                  </a:lnTo>
                  <a:lnTo>
                    <a:pt x="955" y="325"/>
                  </a:lnTo>
                  <a:lnTo>
                    <a:pt x="955" y="330"/>
                  </a:lnTo>
                  <a:lnTo>
                    <a:pt x="956" y="358"/>
                  </a:lnTo>
                  <a:lnTo>
                    <a:pt x="957" y="311"/>
                  </a:lnTo>
                  <a:lnTo>
                    <a:pt x="957" y="358"/>
                  </a:lnTo>
                  <a:lnTo>
                    <a:pt x="957" y="358"/>
                  </a:lnTo>
                  <a:lnTo>
                    <a:pt x="958" y="359"/>
                  </a:lnTo>
                  <a:lnTo>
                    <a:pt x="958" y="312"/>
                  </a:lnTo>
                  <a:lnTo>
                    <a:pt x="958" y="313"/>
                  </a:lnTo>
                  <a:lnTo>
                    <a:pt x="958" y="315"/>
                  </a:lnTo>
                  <a:lnTo>
                    <a:pt x="959" y="310"/>
                  </a:lnTo>
                  <a:lnTo>
                    <a:pt x="960" y="359"/>
                  </a:lnTo>
                  <a:lnTo>
                    <a:pt x="960" y="336"/>
                  </a:lnTo>
                  <a:lnTo>
                    <a:pt x="960" y="337"/>
                  </a:lnTo>
                  <a:lnTo>
                    <a:pt x="961" y="311"/>
                  </a:lnTo>
                  <a:lnTo>
                    <a:pt x="961" y="356"/>
                  </a:lnTo>
                  <a:lnTo>
                    <a:pt x="961" y="335"/>
                  </a:lnTo>
                  <a:lnTo>
                    <a:pt x="961" y="336"/>
                  </a:lnTo>
                  <a:lnTo>
                    <a:pt x="962" y="306"/>
                  </a:lnTo>
                  <a:lnTo>
                    <a:pt x="963" y="352"/>
                  </a:lnTo>
                  <a:lnTo>
                    <a:pt x="963" y="324"/>
                  </a:lnTo>
                  <a:lnTo>
                    <a:pt x="963" y="328"/>
                  </a:lnTo>
                  <a:lnTo>
                    <a:pt x="964" y="308"/>
                  </a:lnTo>
                  <a:lnTo>
                    <a:pt x="964" y="358"/>
                  </a:lnTo>
                  <a:lnTo>
                    <a:pt x="964" y="358"/>
                  </a:lnTo>
                  <a:lnTo>
                    <a:pt x="965" y="359"/>
                  </a:lnTo>
                  <a:lnTo>
                    <a:pt x="966" y="288"/>
                  </a:lnTo>
                  <a:lnTo>
                    <a:pt x="966" y="358"/>
                  </a:lnTo>
                  <a:lnTo>
                    <a:pt x="966" y="358"/>
                  </a:lnTo>
                  <a:lnTo>
                    <a:pt x="967" y="320"/>
                  </a:lnTo>
                  <a:lnTo>
                    <a:pt x="967" y="360"/>
                  </a:lnTo>
                  <a:lnTo>
                    <a:pt x="967" y="342"/>
                  </a:lnTo>
                  <a:lnTo>
                    <a:pt x="967" y="327"/>
                  </a:lnTo>
                  <a:lnTo>
                    <a:pt x="968" y="305"/>
                  </a:lnTo>
                  <a:lnTo>
                    <a:pt x="969" y="360"/>
                  </a:lnTo>
                  <a:lnTo>
                    <a:pt x="969" y="345"/>
                  </a:lnTo>
                  <a:lnTo>
                    <a:pt x="969" y="329"/>
                  </a:lnTo>
                  <a:lnTo>
                    <a:pt x="970" y="359"/>
                  </a:lnTo>
                  <a:lnTo>
                    <a:pt x="970" y="312"/>
                  </a:lnTo>
                  <a:lnTo>
                    <a:pt x="970" y="337"/>
                  </a:lnTo>
                  <a:lnTo>
                    <a:pt x="970" y="337"/>
                  </a:lnTo>
                  <a:lnTo>
                    <a:pt x="971" y="272"/>
                  </a:lnTo>
                  <a:lnTo>
                    <a:pt x="972" y="359"/>
                  </a:lnTo>
                  <a:lnTo>
                    <a:pt x="972" y="310"/>
                  </a:lnTo>
                  <a:lnTo>
                    <a:pt x="972" y="312"/>
                  </a:lnTo>
                  <a:lnTo>
                    <a:pt x="973" y="360"/>
                  </a:lnTo>
                  <a:lnTo>
                    <a:pt x="973" y="311"/>
                  </a:lnTo>
                  <a:lnTo>
                    <a:pt x="973" y="352"/>
                  </a:lnTo>
                  <a:lnTo>
                    <a:pt x="973" y="353"/>
                  </a:lnTo>
                  <a:lnTo>
                    <a:pt x="974" y="359"/>
                  </a:lnTo>
                  <a:lnTo>
                    <a:pt x="974" y="311"/>
                  </a:lnTo>
                  <a:lnTo>
                    <a:pt x="975" y="337"/>
                  </a:lnTo>
                  <a:lnTo>
                    <a:pt x="975" y="338"/>
                  </a:lnTo>
                  <a:lnTo>
                    <a:pt x="975" y="278"/>
                  </a:lnTo>
                  <a:lnTo>
                    <a:pt x="976" y="351"/>
                  </a:lnTo>
                  <a:lnTo>
                    <a:pt x="976" y="340"/>
                  </a:lnTo>
                  <a:lnTo>
                    <a:pt x="976" y="344"/>
                  </a:lnTo>
                  <a:lnTo>
                    <a:pt x="977" y="312"/>
                  </a:lnTo>
                  <a:lnTo>
                    <a:pt x="978" y="360"/>
                  </a:lnTo>
                  <a:lnTo>
                    <a:pt x="978" y="353"/>
                  </a:lnTo>
                  <a:lnTo>
                    <a:pt x="978" y="352"/>
                  </a:lnTo>
                  <a:lnTo>
                    <a:pt x="978" y="354"/>
                  </a:lnTo>
                  <a:lnTo>
                    <a:pt x="979" y="310"/>
                  </a:lnTo>
                  <a:lnTo>
                    <a:pt x="979" y="342"/>
                  </a:lnTo>
                  <a:lnTo>
                    <a:pt x="979" y="337"/>
                  </a:lnTo>
                  <a:lnTo>
                    <a:pt x="980" y="360"/>
                  </a:lnTo>
                  <a:lnTo>
                    <a:pt x="981" y="308"/>
                  </a:lnTo>
                  <a:lnTo>
                    <a:pt x="981" y="333"/>
                  </a:lnTo>
                  <a:lnTo>
                    <a:pt x="981" y="335"/>
                  </a:lnTo>
                  <a:lnTo>
                    <a:pt x="982" y="355"/>
                  </a:lnTo>
                  <a:lnTo>
                    <a:pt x="982" y="308"/>
                  </a:lnTo>
                  <a:lnTo>
                    <a:pt x="982" y="332"/>
                  </a:lnTo>
                  <a:lnTo>
                    <a:pt x="982" y="334"/>
                  </a:lnTo>
                  <a:lnTo>
                    <a:pt x="984" y="359"/>
                  </a:lnTo>
                  <a:lnTo>
                    <a:pt x="984" y="309"/>
                  </a:lnTo>
                  <a:lnTo>
                    <a:pt x="984" y="332"/>
                  </a:lnTo>
                  <a:lnTo>
                    <a:pt x="984" y="337"/>
                  </a:lnTo>
                  <a:lnTo>
                    <a:pt x="985" y="351"/>
                  </a:lnTo>
                  <a:lnTo>
                    <a:pt x="985" y="311"/>
                  </a:lnTo>
                  <a:lnTo>
                    <a:pt x="985" y="351"/>
                  </a:lnTo>
                  <a:lnTo>
                    <a:pt x="985" y="351"/>
                  </a:lnTo>
                  <a:lnTo>
                    <a:pt x="986" y="303"/>
                  </a:lnTo>
                  <a:lnTo>
                    <a:pt x="986" y="358"/>
                  </a:lnTo>
                  <a:lnTo>
                    <a:pt x="987" y="347"/>
                  </a:lnTo>
                  <a:lnTo>
                    <a:pt x="987" y="349"/>
                  </a:lnTo>
                  <a:lnTo>
                    <a:pt x="987" y="310"/>
                  </a:lnTo>
                  <a:lnTo>
                    <a:pt x="988" y="360"/>
                  </a:lnTo>
                  <a:lnTo>
                    <a:pt x="988" y="350"/>
                  </a:lnTo>
                  <a:lnTo>
                    <a:pt x="989" y="343"/>
                  </a:lnTo>
                  <a:lnTo>
                    <a:pt x="989" y="309"/>
                  </a:lnTo>
                  <a:lnTo>
                    <a:pt x="989" y="357"/>
                  </a:lnTo>
                  <a:lnTo>
                    <a:pt x="990" y="338"/>
                  </a:lnTo>
                  <a:lnTo>
                    <a:pt x="990" y="339"/>
                  </a:lnTo>
                  <a:lnTo>
                    <a:pt x="990" y="348"/>
                  </a:lnTo>
                  <a:lnTo>
                    <a:pt x="990" y="312"/>
                  </a:lnTo>
                  <a:lnTo>
                    <a:pt x="991" y="343"/>
                  </a:lnTo>
                  <a:lnTo>
                    <a:pt x="992" y="338"/>
                  </a:lnTo>
                  <a:lnTo>
                    <a:pt x="992" y="358"/>
                  </a:lnTo>
                  <a:lnTo>
                    <a:pt x="993" y="312"/>
                  </a:lnTo>
                  <a:lnTo>
                    <a:pt x="993" y="340"/>
                  </a:lnTo>
                  <a:lnTo>
                    <a:pt x="993" y="340"/>
                  </a:lnTo>
                  <a:lnTo>
                    <a:pt x="994" y="359"/>
                  </a:lnTo>
                  <a:lnTo>
                    <a:pt x="994" y="314"/>
                  </a:lnTo>
                  <a:lnTo>
                    <a:pt x="994" y="342"/>
                  </a:lnTo>
                  <a:lnTo>
                    <a:pt x="995" y="342"/>
                  </a:lnTo>
                  <a:lnTo>
                    <a:pt x="995" y="303"/>
                  </a:lnTo>
                  <a:lnTo>
                    <a:pt x="996" y="361"/>
                  </a:lnTo>
                  <a:lnTo>
                    <a:pt x="996" y="350"/>
                  </a:lnTo>
                  <a:lnTo>
                    <a:pt x="996" y="351"/>
                  </a:lnTo>
                  <a:lnTo>
                    <a:pt x="997" y="357"/>
                  </a:lnTo>
                  <a:lnTo>
                    <a:pt x="997" y="313"/>
                  </a:lnTo>
                  <a:lnTo>
                    <a:pt x="997" y="336"/>
                  </a:lnTo>
                  <a:lnTo>
                    <a:pt x="998" y="337"/>
                  </a:lnTo>
                  <a:lnTo>
                    <a:pt x="998" y="358"/>
                  </a:lnTo>
                  <a:lnTo>
                    <a:pt x="998" y="316"/>
                  </a:lnTo>
                  <a:lnTo>
                    <a:pt x="999" y="351"/>
                  </a:lnTo>
                  <a:lnTo>
                    <a:pt x="999" y="352"/>
                  </a:lnTo>
                  <a:lnTo>
                    <a:pt x="999" y="312"/>
                  </a:lnTo>
                  <a:lnTo>
                    <a:pt x="1000" y="354"/>
                  </a:lnTo>
                  <a:lnTo>
                    <a:pt x="1000" y="345"/>
                  </a:lnTo>
                  <a:lnTo>
                    <a:pt x="1001" y="348"/>
                  </a:lnTo>
                  <a:lnTo>
                    <a:pt x="1001" y="352"/>
                  </a:lnTo>
                  <a:lnTo>
                    <a:pt x="1001" y="313"/>
                  </a:lnTo>
                  <a:lnTo>
                    <a:pt x="1002" y="338"/>
                  </a:lnTo>
                  <a:lnTo>
                    <a:pt x="1002" y="338"/>
                  </a:lnTo>
                  <a:lnTo>
                    <a:pt x="1002" y="360"/>
                  </a:lnTo>
                  <a:lnTo>
                    <a:pt x="1003" y="317"/>
                  </a:lnTo>
                  <a:lnTo>
                    <a:pt x="1003" y="358"/>
                  </a:lnTo>
                  <a:lnTo>
                    <a:pt x="1004" y="359"/>
                  </a:lnTo>
                  <a:lnTo>
                    <a:pt x="1005" y="307"/>
                  </a:lnTo>
                  <a:lnTo>
                    <a:pt x="1005" y="344"/>
                  </a:lnTo>
                  <a:lnTo>
                    <a:pt x="1005" y="344"/>
                  </a:lnTo>
                  <a:lnTo>
                    <a:pt x="1005" y="358"/>
                  </a:lnTo>
                  <a:lnTo>
                    <a:pt x="1005" y="320"/>
                  </a:lnTo>
                  <a:lnTo>
                    <a:pt x="1006" y="322"/>
                  </a:lnTo>
                  <a:lnTo>
                    <a:pt x="1007" y="319"/>
                  </a:lnTo>
                  <a:lnTo>
                    <a:pt x="1007" y="352"/>
                  </a:lnTo>
                  <a:lnTo>
                    <a:pt x="1007" y="317"/>
                  </a:lnTo>
                  <a:lnTo>
                    <a:pt x="1008" y="351"/>
                  </a:lnTo>
                  <a:lnTo>
                    <a:pt x="1008" y="351"/>
                  </a:lnTo>
                  <a:lnTo>
                    <a:pt x="1008" y="359"/>
                  </a:lnTo>
                  <a:lnTo>
                    <a:pt x="1008" y="314"/>
                  </a:lnTo>
                  <a:lnTo>
                    <a:pt x="1009" y="351"/>
                  </a:lnTo>
                  <a:lnTo>
                    <a:pt x="1010" y="351"/>
                  </a:lnTo>
                  <a:lnTo>
                    <a:pt x="1010" y="351"/>
                  </a:lnTo>
                  <a:lnTo>
                    <a:pt x="1010" y="311"/>
                  </a:lnTo>
                  <a:lnTo>
                    <a:pt x="1011" y="338"/>
                  </a:lnTo>
                  <a:lnTo>
                    <a:pt x="1011" y="339"/>
                  </a:lnTo>
                  <a:lnTo>
                    <a:pt x="1012" y="309"/>
                  </a:lnTo>
                  <a:lnTo>
                    <a:pt x="1012" y="347"/>
                  </a:lnTo>
                  <a:lnTo>
                    <a:pt x="1012" y="341"/>
                  </a:lnTo>
                  <a:lnTo>
                    <a:pt x="1013" y="338"/>
                  </a:lnTo>
                  <a:lnTo>
                    <a:pt x="1013" y="351"/>
                  </a:lnTo>
                  <a:lnTo>
                    <a:pt x="1013" y="313"/>
                  </a:lnTo>
                  <a:lnTo>
                    <a:pt x="1014" y="345"/>
                  </a:lnTo>
                  <a:lnTo>
                    <a:pt x="1014" y="347"/>
                  </a:lnTo>
                  <a:lnTo>
                    <a:pt x="1014" y="311"/>
                  </a:lnTo>
                  <a:lnTo>
                    <a:pt x="1015" y="358"/>
                  </a:lnTo>
                  <a:lnTo>
                    <a:pt x="1015" y="340"/>
                  </a:lnTo>
                  <a:lnTo>
                    <a:pt x="1015" y="343"/>
                  </a:lnTo>
                  <a:lnTo>
                    <a:pt x="1016" y="354"/>
                  </a:lnTo>
                  <a:lnTo>
                    <a:pt x="1016" y="302"/>
                  </a:lnTo>
                  <a:lnTo>
                    <a:pt x="1017" y="337"/>
                  </a:lnTo>
                  <a:lnTo>
                    <a:pt x="1017" y="338"/>
                  </a:lnTo>
                  <a:lnTo>
                    <a:pt x="1017" y="311"/>
                  </a:lnTo>
                  <a:lnTo>
                    <a:pt x="1018" y="358"/>
                  </a:lnTo>
                  <a:lnTo>
                    <a:pt x="1018" y="311"/>
                  </a:lnTo>
                  <a:lnTo>
                    <a:pt x="1018" y="312"/>
                  </a:lnTo>
                  <a:lnTo>
                    <a:pt x="1019" y="358"/>
                  </a:lnTo>
                  <a:lnTo>
                    <a:pt x="1020" y="352"/>
                  </a:lnTo>
                  <a:lnTo>
                    <a:pt x="1020" y="352"/>
                  </a:lnTo>
                  <a:lnTo>
                    <a:pt x="1020" y="309"/>
                  </a:lnTo>
                  <a:lnTo>
                    <a:pt x="1021" y="359"/>
                  </a:lnTo>
                  <a:lnTo>
                    <a:pt x="1021" y="335"/>
                  </a:lnTo>
                  <a:lnTo>
                    <a:pt x="1021" y="336"/>
                  </a:lnTo>
                  <a:lnTo>
                    <a:pt x="1022" y="358"/>
                  </a:lnTo>
                  <a:lnTo>
                    <a:pt x="1022" y="321"/>
                  </a:lnTo>
                  <a:lnTo>
                    <a:pt x="1023" y="348"/>
                  </a:lnTo>
                  <a:lnTo>
                    <a:pt x="1023" y="346"/>
                  </a:lnTo>
                  <a:lnTo>
                    <a:pt x="1023" y="302"/>
                  </a:lnTo>
                  <a:lnTo>
                    <a:pt x="1024" y="346"/>
                  </a:lnTo>
                  <a:lnTo>
                    <a:pt x="1024" y="345"/>
                  </a:lnTo>
                  <a:lnTo>
                    <a:pt x="1024" y="346"/>
                  </a:lnTo>
                  <a:lnTo>
                    <a:pt x="1025" y="305"/>
                  </a:lnTo>
                  <a:lnTo>
                    <a:pt x="1025" y="358"/>
                  </a:lnTo>
                  <a:lnTo>
                    <a:pt x="1026" y="337"/>
                  </a:lnTo>
                  <a:lnTo>
                    <a:pt x="1026" y="337"/>
                  </a:lnTo>
                  <a:lnTo>
                    <a:pt x="1027" y="358"/>
                  </a:lnTo>
                  <a:lnTo>
                    <a:pt x="1027" y="314"/>
                  </a:lnTo>
                  <a:lnTo>
                    <a:pt x="1027" y="337"/>
                  </a:lnTo>
                  <a:lnTo>
                    <a:pt x="1027" y="338"/>
                  </a:lnTo>
                  <a:lnTo>
                    <a:pt x="1028" y="320"/>
                  </a:lnTo>
                  <a:lnTo>
                    <a:pt x="1029" y="357"/>
                  </a:lnTo>
                  <a:lnTo>
                    <a:pt x="1029" y="352"/>
                  </a:lnTo>
                  <a:lnTo>
                    <a:pt x="1029" y="351"/>
                  </a:lnTo>
                  <a:lnTo>
                    <a:pt x="1029" y="301"/>
                  </a:lnTo>
                  <a:lnTo>
                    <a:pt x="1030" y="358"/>
                  </a:lnTo>
                  <a:lnTo>
                    <a:pt x="1030" y="351"/>
                  </a:lnTo>
                  <a:lnTo>
                    <a:pt x="1030" y="351"/>
                  </a:lnTo>
                  <a:lnTo>
                    <a:pt x="1031" y="310"/>
                  </a:lnTo>
                  <a:lnTo>
                    <a:pt x="1032" y="357"/>
                  </a:lnTo>
                  <a:lnTo>
                    <a:pt x="1032" y="351"/>
                  </a:lnTo>
                  <a:lnTo>
                    <a:pt x="1032" y="350"/>
                  </a:lnTo>
                  <a:lnTo>
                    <a:pt x="1032" y="352"/>
                  </a:lnTo>
                  <a:lnTo>
                    <a:pt x="1033" y="309"/>
                  </a:lnTo>
                  <a:lnTo>
                    <a:pt x="1033" y="344"/>
                  </a:lnTo>
                  <a:lnTo>
                    <a:pt x="1033" y="343"/>
                  </a:lnTo>
                  <a:lnTo>
                    <a:pt x="1034" y="358"/>
                  </a:lnTo>
                  <a:lnTo>
                    <a:pt x="1035" y="308"/>
                  </a:lnTo>
                  <a:lnTo>
                    <a:pt x="1035" y="338"/>
                  </a:lnTo>
                  <a:lnTo>
                    <a:pt x="1035" y="339"/>
                  </a:lnTo>
                  <a:lnTo>
                    <a:pt x="1035" y="351"/>
                  </a:lnTo>
                  <a:lnTo>
                    <a:pt x="1035" y="308"/>
                  </a:lnTo>
                  <a:lnTo>
                    <a:pt x="1036" y="316"/>
                  </a:lnTo>
                  <a:lnTo>
                    <a:pt x="1036" y="324"/>
                  </a:lnTo>
                  <a:lnTo>
                    <a:pt x="1037" y="312"/>
                  </a:lnTo>
                  <a:lnTo>
                    <a:pt x="1038" y="352"/>
                  </a:lnTo>
                  <a:lnTo>
                    <a:pt x="1038" y="353"/>
                  </a:lnTo>
                  <a:lnTo>
                    <a:pt x="1038" y="354"/>
                  </a:lnTo>
                  <a:lnTo>
                    <a:pt x="1038" y="277"/>
                  </a:lnTo>
                  <a:lnTo>
                    <a:pt x="1039" y="336"/>
                  </a:lnTo>
                  <a:lnTo>
                    <a:pt x="1039" y="336"/>
                  </a:lnTo>
                  <a:lnTo>
                    <a:pt x="1040" y="353"/>
                  </a:lnTo>
                  <a:lnTo>
                    <a:pt x="1040" y="311"/>
                  </a:lnTo>
                  <a:lnTo>
                    <a:pt x="1041" y="329"/>
                  </a:lnTo>
                  <a:lnTo>
                    <a:pt x="1041" y="332"/>
                  </a:lnTo>
                  <a:lnTo>
                    <a:pt x="1041" y="357"/>
                  </a:lnTo>
                  <a:lnTo>
                    <a:pt x="1042" y="310"/>
                  </a:lnTo>
                  <a:lnTo>
                    <a:pt x="1042" y="334"/>
                  </a:lnTo>
                  <a:lnTo>
                    <a:pt x="1042" y="335"/>
                  </a:lnTo>
                  <a:lnTo>
                    <a:pt x="1043" y="313"/>
                  </a:lnTo>
                  <a:lnTo>
                    <a:pt x="1044" y="356"/>
                  </a:lnTo>
                  <a:lnTo>
                    <a:pt x="1044" y="346"/>
                  </a:lnTo>
                  <a:lnTo>
                    <a:pt x="1044" y="344"/>
                  </a:lnTo>
                  <a:lnTo>
                    <a:pt x="1045" y="353"/>
                  </a:lnTo>
                  <a:lnTo>
                    <a:pt x="1045" y="306"/>
                  </a:lnTo>
                  <a:lnTo>
                    <a:pt x="1045" y="336"/>
                  </a:lnTo>
                  <a:lnTo>
                    <a:pt x="1045" y="337"/>
                  </a:lnTo>
                  <a:lnTo>
                    <a:pt x="1046" y="309"/>
                  </a:lnTo>
                  <a:lnTo>
                    <a:pt x="1047" y="355"/>
                  </a:lnTo>
                  <a:lnTo>
                    <a:pt x="1047" y="319"/>
                  </a:lnTo>
                  <a:lnTo>
                    <a:pt x="1047" y="313"/>
                  </a:lnTo>
                  <a:lnTo>
                    <a:pt x="1047" y="356"/>
                  </a:lnTo>
                  <a:lnTo>
                    <a:pt x="1048" y="346"/>
                  </a:lnTo>
                  <a:lnTo>
                    <a:pt x="1048" y="347"/>
                  </a:lnTo>
                  <a:lnTo>
                    <a:pt x="1049" y="353"/>
                  </a:lnTo>
                  <a:lnTo>
                    <a:pt x="1049" y="305"/>
                  </a:lnTo>
                  <a:lnTo>
                    <a:pt x="1050" y="340"/>
                  </a:lnTo>
                  <a:lnTo>
                    <a:pt x="1050" y="341"/>
                  </a:lnTo>
                  <a:lnTo>
                    <a:pt x="1050" y="307"/>
                  </a:lnTo>
                  <a:lnTo>
                    <a:pt x="1050" y="351"/>
                  </a:lnTo>
                  <a:lnTo>
                    <a:pt x="1051" y="312"/>
                  </a:lnTo>
                  <a:lnTo>
                    <a:pt x="1051" y="321"/>
                  </a:lnTo>
                  <a:lnTo>
                    <a:pt x="1052" y="352"/>
                  </a:lnTo>
                  <a:lnTo>
                    <a:pt x="1052" y="313"/>
                  </a:lnTo>
                  <a:lnTo>
                    <a:pt x="1053" y="348"/>
                  </a:lnTo>
                  <a:lnTo>
                    <a:pt x="1053" y="342"/>
                  </a:lnTo>
                  <a:lnTo>
                    <a:pt x="1053" y="354"/>
                  </a:lnTo>
                  <a:lnTo>
                    <a:pt x="1054" y="309"/>
                  </a:lnTo>
                  <a:lnTo>
                    <a:pt x="1054" y="347"/>
                  </a:lnTo>
                  <a:lnTo>
                    <a:pt x="1054" y="348"/>
                  </a:lnTo>
                  <a:lnTo>
                    <a:pt x="1055" y="352"/>
                  </a:lnTo>
                  <a:lnTo>
                    <a:pt x="1055" y="309"/>
                  </a:lnTo>
                  <a:lnTo>
                    <a:pt x="1056" y="315"/>
                  </a:lnTo>
                  <a:lnTo>
                    <a:pt x="1056" y="310"/>
                  </a:lnTo>
                  <a:lnTo>
                    <a:pt x="1057" y="307"/>
                  </a:lnTo>
                  <a:lnTo>
                    <a:pt x="1057" y="353"/>
                  </a:lnTo>
                  <a:lnTo>
                    <a:pt x="1057" y="348"/>
                  </a:lnTo>
                  <a:lnTo>
                    <a:pt x="1057" y="349"/>
                  </a:lnTo>
                  <a:lnTo>
                    <a:pt x="1057" y="355"/>
                  </a:lnTo>
                  <a:lnTo>
                    <a:pt x="1059" y="278"/>
                  </a:lnTo>
                  <a:lnTo>
                    <a:pt x="1059" y="335"/>
                  </a:lnTo>
                  <a:lnTo>
                    <a:pt x="1059" y="336"/>
                  </a:lnTo>
                  <a:lnTo>
                    <a:pt x="1059" y="306"/>
                  </a:lnTo>
                  <a:lnTo>
                    <a:pt x="1060" y="359"/>
                  </a:lnTo>
                  <a:lnTo>
                    <a:pt x="1060" y="359"/>
                  </a:lnTo>
                  <a:lnTo>
                    <a:pt x="1060" y="359"/>
                  </a:lnTo>
                  <a:lnTo>
                    <a:pt x="1061" y="308"/>
                  </a:lnTo>
                  <a:lnTo>
                    <a:pt x="1062" y="357"/>
                  </a:lnTo>
                  <a:lnTo>
                    <a:pt x="1062" y="358"/>
                  </a:lnTo>
                  <a:lnTo>
                    <a:pt x="1062" y="359"/>
                  </a:lnTo>
                  <a:lnTo>
                    <a:pt x="1063" y="317"/>
                  </a:lnTo>
                  <a:lnTo>
                    <a:pt x="1063" y="339"/>
                  </a:lnTo>
                  <a:lnTo>
                    <a:pt x="1063" y="342"/>
                  </a:lnTo>
                  <a:lnTo>
                    <a:pt x="1064" y="313"/>
                  </a:lnTo>
                  <a:lnTo>
                    <a:pt x="1065" y="359"/>
                  </a:lnTo>
                  <a:lnTo>
                    <a:pt x="1065" y="319"/>
                  </a:lnTo>
                  <a:lnTo>
                    <a:pt x="1065" y="312"/>
                  </a:lnTo>
                  <a:lnTo>
                    <a:pt x="1065" y="358"/>
                  </a:lnTo>
                  <a:lnTo>
                    <a:pt x="1066" y="308"/>
                  </a:lnTo>
                  <a:lnTo>
                    <a:pt x="1066" y="332"/>
                  </a:lnTo>
                  <a:lnTo>
                    <a:pt x="1066" y="333"/>
                  </a:lnTo>
                  <a:lnTo>
                    <a:pt x="1067" y="313"/>
                  </a:lnTo>
                  <a:lnTo>
                    <a:pt x="1068" y="359"/>
                  </a:lnTo>
                  <a:lnTo>
                    <a:pt x="1068" y="352"/>
                  </a:lnTo>
                  <a:lnTo>
                    <a:pt x="1068" y="352"/>
                  </a:lnTo>
                  <a:lnTo>
                    <a:pt x="1068" y="311"/>
                  </a:lnTo>
                  <a:lnTo>
                    <a:pt x="1069" y="358"/>
                  </a:lnTo>
                  <a:lnTo>
                    <a:pt x="1069" y="335"/>
                  </a:lnTo>
                  <a:lnTo>
                    <a:pt x="1069" y="330"/>
                  </a:lnTo>
                  <a:lnTo>
                    <a:pt x="1069" y="355"/>
                  </a:lnTo>
                  <a:lnTo>
                    <a:pt x="1071" y="309"/>
                  </a:lnTo>
                  <a:lnTo>
                    <a:pt x="1071" y="332"/>
                  </a:lnTo>
                  <a:lnTo>
                    <a:pt x="1071" y="334"/>
                  </a:lnTo>
                  <a:lnTo>
                    <a:pt x="1072" y="358"/>
                  </a:lnTo>
                  <a:lnTo>
                    <a:pt x="1072" y="313"/>
                  </a:lnTo>
                  <a:lnTo>
                    <a:pt x="1072" y="348"/>
                  </a:lnTo>
                  <a:lnTo>
                    <a:pt x="1072" y="350"/>
                  </a:lnTo>
                  <a:lnTo>
                    <a:pt x="1072" y="309"/>
                  </a:lnTo>
                  <a:lnTo>
                    <a:pt x="1073" y="359"/>
                  </a:lnTo>
                  <a:lnTo>
                    <a:pt x="1073" y="348"/>
                  </a:lnTo>
                  <a:lnTo>
                    <a:pt x="1073" y="350"/>
                  </a:lnTo>
                  <a:lnTo>
                    <a:pt x="1074" y="317"/>
                  </a:lnTo>
                  <a:lnTo>
                    <a:pt x="1075" y="359"/>
                  </a:lnTo>
                  <a:lnTo>
                    <a:pt x="1075" y="343"/>
                  </a:lnTo>
                  <a:lnTo>
                    <a:pt x="1075" y="346"/>
                  </a:lnTo>
                  <a:lnTo>
                    <a:pt x="1075" y="301"/>
                  </a:lnTo>
                  <a:lnTo>
                    <a:pt x="1076" y="359"/>
                  </a:lnTo>
                  <a:lnTo>
                    <a:pt x="1076" y="342"/>
                  </a:lnTo>
                  <a:lnTo>
                    <a:pt x="1076" y="337"/>
                  </a:lnTo>
                  <a:lnTo>
                    <a:pt x="1077" y="358"/>
                  </a:lnTo>
                  <a:lnTo>
                    <a:pt x="1078" y="309"/>
                  </a:lnTo>
                  <a:lnTo>
                    <a:pt x="1078" y="356"/>
                  </a:lnTo>
                  <a:lnTo>
                    <a:pt x="1078" y="356"/>
                  </a:lnTo>
                  <a:lnTo>
                    <a:pt x="1079" y="358"/>
                  </a:lnTo>
                  <a:lnTo>
                    <a:pt x="1079" y="309"/>
                  </a:lnTo>
                  <a:lnTo>
                    <a:pt x="1079" y="314"/>
                  </a:lnTo>
                  <a:lnTo>
                    <a:pt x="1080" y="358"/>
                  </a:lnTo>
                  <a:lnTo>
                    <a:pt x="1081" y="276"/>
                  </a:lnTo>
                  <a:lnTo>
                    <a:pt x="1081" y="331"/>
                  </a:lnTo>
                  <a:lnTo>
                    <a:pt x="1081" y="333"/>
                  </a:lnTo>
                  <a:lnTo>
                    <a:pt x="1082" y="310"/>
                  </a:lnTo>
                  <a:lnTo>
                    <a:pt x="1082" y="357"/>
                  </a:lnTo>
                  <a:lnTo>
                    <a:pt x="1082" y="357"/>
                  </a:lnTo>
                  <a:lnTo>
                    <a:pt x="1082" y="358"/>
                  </a:lnTo>
                  <a:lnTo>
                    <a:pt x="1083" y="315"/>
                  </a:lnTo>
                  <a:lnTo>
                    <a:pt x="1084" y="358"/>
                  </a:lnTo>
                  <a:lnTo>
                    <a:pt x="1084" y="357"/>
                  </a:lnTo>
                  <a:lnTo>
                    <a:pt x="1084" y="358"/>
                  </a:lnTo>
                  <a:lnTo>
                    <a:pt x="1084" y="309"/>
                  </a:lnTo>
                  <a:lnTo>
                    <a:pt x="1085" y="337"/>
                  </a:lnTo>
                  <a:lnTo>
                    <a:pt x="1085" y="337"/>
                  </a:lnTo>
                  <a:lnTo>
                    <a:pt x="1086" y="357"/>
                  </a:lnTo>
                  <a:lnTo>
                    <a:pt x="1087" y="309"/>
                  </a:lnTo>
                  <a:lnTo>
                    <a:pt x="1087" y="343"/>
                  </a:lnTo>
                  <a:lnTo>
                    <a:pt x="1087" y="347"/>
                  </a:lnTo>
                  <a:lnTo>
                    <a:pt x="1087" y="354"/>
                  </a:lnTo>
                  <a:lnTo>
                    <a:pt x="1088" y="308"/>
                  </a:lnTo>
                  <a:lnTo>
                    <a:pt x="1088" y="333"/>
                  </a:lnTo>
                  <a:lnTo>
                    <a:pt x="1088" y="333"/>
                  </a:lnTo>
                  <a:lnTo>
                    <a:pt x="1089" y="354"/>
                  </a:lnTo>
                  <a:lnTo>
                    <a:pt x="1090" y="311"/>
                  </a:lnTo>
                  <a:lnTo>
                    <a:pt x="1090" y="349"/>
                  </a:lnTo>
                  <a:lnTo>
                    <a:pt x="1090" y="350"/>
                  </a:lnTo>
                  <a:lnTo>
                    <a:pt x="1090" y="356"/>
                  </a:lnTo>
                  <a:lnTo>
                    <a:pt x="1091" y="324"/>
                  </a:lnTo>
                  <a:lnTo>
                    <a:pt x="1091" y="353"/>
                  </a:lnTo>
                  <a:lnTo>
                    <a:pt x="1092" y="353"/>
                  </a:lnTo>
                  <a:lnTo>
                    <a:pt x="1093" y="358"/>
                  </a:lnTo>
                  <a:lnTo>
                    <a:pt x="1093" y="312"/>
                  </a:lnTo>
                  <a:lnTo>
                    <a:pt x="1093" y="314"/>
                  </a:lnTo>
                  <a:lnTo>
                    <a:pt x="1094" y="357"/>
                  </a:lnTo>
                  <a:lnTo>
                    <a:pt x="1094" y="353"/>
                  </a:lnTo>
                  <a:lnTo>
                    <a:pt x="1095" y="354"/>
                  </a:lnTo>
                  <a:lnTo>
                    <a:pt x="1095" y="359"/>
                  </a:lnTo>
                  <a:lnTo>
                    <a:pt x="1096" y="311"/>
                  </a:lnTo>
                  <a:lnTo>
                    <a:pt x="1096" y="338"/>
                  </a:lnTo>
                  <a:lnTo>
                    <a:pt x="1096" y="343"/>
                  </a:lnTo>
                  <a:lnTo>
                    <a:pt x="1096" y="359"/>
                  </a:lnTo>
                  <a:lnTo>
                    <a:pt x="1097" y="312"/>
                  </a:lnTo>
                  <a:lnTo>
                    <a:pt x="1097" y="335"/>
                  </a:lnTo>
                  <a:lnTo>
                    <a:pt x="1098" y="336"/>
                  </a:lnTo>
                  <a:lnTo>
                    <a:pt x="1098" y="358"/>
                  </a:lnTo>
                  <a:lnTo>
                    <a:pt x="1099" y="305"/>
                  </a:lnTo>
                  <a:lnTo>
                    <a:pt x="1099" y="334"/>
                  </a:lnTo>
                  <a:lnTo>
                    <a:pt x="1099" y="335"/>
                  </a:lnTo>
                  <a:lnTo>
                    <a:pt x="1099" y="355"/>
                  </a:lnTo>
                  <a:lnTo>
                    <a:pt x="1100" y="308"/>
                  </a:lnTo>
                  <a:lnTo>
                    <a:pt x="1100" y="349"/>
                  </a:lnTo>
                  <a:lnTo>
                    <a:pt x="1101" y="349"/>
                  </a:lnTo>
                  <a:lnTo>
                    <a:pt x="1101" y="307"/>
                  </a:lnTo>
                  <a:lnTo>
                    <a:pt x="1101" y="356"/>
                  </a:lnTo>
                  <a:lnTo>
                    <a:pt x="1102" y="344"/>
                  </a:lnTo>
                  <a:lnTo>
                    <a:pt x="1102" y="343"/>
                  </a:lnTo>
                  <a:lnTo>
                    <a:pt x="1103" y="314"/>
                  </a:lnTo>
                  <a:lnTo>
                    <a:pt x="1103" y="356"/>
                  </a:lnTo>
                  <a:lnTo>
                    <a:pt x="1103" y="324"/>
                  </a:lnTo>
                  <a:lnTo>
                    <a:pt x="1104" y="321"/>
                  </a:lnTo>
                  <a:lnTo>
                    <a:pt x="1104" y="312"/>
                  </a:lnTo>
                  <a:lnTo>
                    <a:pt x="1105" y="358"/>
                  </a:lnTo>
                  <a:lnTo>
                    <a:pt x="1105" y="323"/>
                  </a:lnTo>
                  <a:lnTo>
                    <a:pt x="1105" y="314"/>
                  </a:lnTo>
                  <a:lnTo>
                    <a:pt x="1106" y="355"/>
                  </a:lnTo>
                  <a:lnTo>
                    <a:pt x="1106" y="334"/>
                  </a:lnTo>
                  <a:lnTo>
                    <a:pt x="1107" y="318"/>
                  </a:lnTo>
                  <a:lnTo>
                    <a:pt x="1107" y="311"/>
                  </a:lnTo>
                  <a:lnTo>
                    <a:pt x="1108" y="354"/>
                  </a:lnTo>
                  <a:lnTo>
                    <a:pt x="1108" y="350"/>
                  </a:lnTo>
                  <a:lnTo>
                    <a:pt x="1108" y="351"/>
                  </a:lnTo>
                  <a:lnTo>
                    <a:pt x="1109" y="359"/>
                  </a:lnTo>
                  <a:lnTo>
                    <a:pt x="1109" y="314"/>
                  </a:lnTo>
                  <a:lnTo>
                    <a:pt x="1109" y="337"/>
                  </a:lnTo>
                  <a:lnTo>
                    <a:pt x="1110" y="337"/>
                  </a:lnTo>
                  <a:lnTo>
                    <a:pt x="1110" y="300"/>
                  </a:lnTo>
                  <a:lnTo>
                    <a:pt x="1111" y="350"/>
                  </a:lnTo>
                  <a:lnTo>
                    <a:pt x="1111" y="314"/>
                  </a:lnTo>
                  <a:lnTo>
                    <a:pt x="1111" y="321"/>
                  </a:lnTo>
                  <a:lnTo>
                    <a:pt x="1111" y="355"/>
                  </a:lnTo>
                  <a:lnTo>
                    <a:pt x="1112" y="311"/>
                  </a:lnTo>
                  <a:lnTo>
                    <a:pt x="1112" y="323"/>
                  </a:lnTo>
                  <a:lnTo>
                    <a:pt x="1113" y="327"/>
                  </a:lnTo>
                  <a:lnTo>
                    <a:pt x="1113" y="311"/>
                  </a:lnTo>
                  <a:lnTo>
                    <a:pt x="1114" y="355"/>
                  </a:lnTo>
                  <a:lnTo>
                    <a:pt x="1114" y="355"/>
                  </a:lnTo>
                  <a:lnTo>
                    <a:pt x="1115" y="356"/>
                  </a:lnTo>
                  <a:lnTo>
                    <a:pt x="1115" y="310"/>
                  </a:lnTo>
                  <a:lnTo>
                    <a:pt x="1115" y="331"/>
                  </a:lnTo>
                  <a:lnTo>
                    <a:pt x="1116" y="336"/>
                  </a:lnTo>
                  <a:lnTo>
                    <a:pt x="1116" y="358"/>
                  </a:lnTo>
                  <a:lnTo>
                    <a:pt x="1116" y="313"/>
                  </a:lnTo>
                  <a:lnTo>
                    <a:pt x="1117" y="344"/>
                  </a:lnTo>
                  <a:lnTo>
                    <a:pt x="1117" y="347"/>
                  </a:lnTo>
                  <a:lnTo>
                    <a:pt x="1117" y="358"/>
                  </a:lnTo>
                  <a:lnTo>
                    <a:pt x="1118" y="312"/>
                  </a:lnTo>
                  <a:lnTo>
                    <a:pt x="1118" y="337"/>
                  </a:lnTo>
                  <a:lnTo>
                    <a:pt x="1119" y="338"/>
                  </a:lnTo>
                  <a:lnTo>
                    <a:pt x="1119" y="360"/>
                  </a:lnTo>
                  <a:lnTo>
                    <a:pt x="1120" y="309"/>
                  </a:lnTo>
                  <a:lnTo>
                    <a:pt x="1120" y="317"/>
                  </a:lnTo>
                  <a:lnTo>
                    <a:pt x="1120" y="323"/>
                  </a:lnTo>
                  <a:lnTo>
                    <a:pt x="1121" y="361"/>
                  </a:lnTo>
                  <a:lnTo>
                    <a:pt x="1121" y="317"/>
                  </a:lnTo>
                  <a:lnTo>
                    <a:pt x="1121" y="346"/>
                  </a:lnTo>
                  <a:lnTo>
                    <a:pt x="1121" y="343"/>
                  </a:lnTo>
                  <a:lnTo>
                    <a:pt x="1122" y="353"/>
                  </a:lnTo>
                  <a:lnTo>
                    <a:pt x="1123" y="280"/>
                  </a:lnTo>
                  <a:lnTo>
                    <a:pt x="1123" y="304"/>
                  </a:lnTo>
                  <a:lnTo>
                    <a:pt x="1123" y="306"/>
                  </a:lnTo>
                  <a:lnTo>
                    <a:pt x="1124" y="360"/>
                  </a:lnTo>
                  <a:lnTo>
                    <a:pt x="1124" y="346"/>
                  </a:lnTo>
                  <a:lnTo>
                    <a:pt x="1124" y="349"/>
                  </a:lnTo>
                  <a:lnTo>
                    <a:pt x="1125" y="359"/>
                  </a:lnTo>
                  <a:lnTo>
                    <a:pt x="1125" y="315"/>
                  </a:lnTo>
                  <a:lnTo>
                    <a:pt x="1126" y="348"/>
                  </a:lnTo>
                  <a:lnTo>
                    <a:pt x="1126" y="350"/>
                  </a:lnTo>
                  <a:lnTo>
                    <a:pt x="1126" y="357"/>
                  </a:lnTo>
                  <a:lnTo>
                    <a:pt x="1127" y="311"/>
                  </a:lnTo>
                  <a:lnTo>
                    <a:pt x="1127" y="337"/>
                  </a:lnTo>
                  <a:lnTo>
                    <a:pt x="1127" y="337"/>
                  </a:lnTo>
                  <a:lnTo>
                    <a:pt x="1128" y="304"/>
                  </a:lnTo>
                  <a:lnTo>
                    <a:pt x="1129" y="360"/>
                  </a:lnTo>
                  <a:lnTo>
                    <a:pt x="1129" y="355"/>
                  </a:lnTo>
                  <a:lnTo>
                    <a:pt x="1129" y="355"/>
                  </a:lnTo>
                  <a:lnTo>
                    <a:pt x="1129" y="311"/>
                  </a:lnTo>
                  <a:lnTo>
                    <a:pt x="1130" y="358"/>
                  </a:lnTo>
                  <a:lnTo>
                    <a:pt x="1130" y="340"/>
                  </a:lnTo>
                  <a:lnTo>
                    <a:pt x="1130" y="338"/>
                  </a:lnTo>
                  <a:lnTo>
                    <a:pt x="1131" y="285"/>
                  </a:lnTo>
                  <a:lnTo>
                    <a:pt x="1131" y="357"/>
                  </a:lnTo>
                  <a:lnTo>
                    <a:pt x="1132" y="355"/>
                  </a:lnTo>
                  <a:lnTo>
                    <a:pt x="1132" y="356"/>
                  </a:lnTo>
                  <a:lnTo>
                    <a:pt x="1132" y="308"/>
                  </a:lnTo>
                  <a:lnTo>
                    <a:pt x="1133" y="358"/>
                  </a:lnTo>
                  <a:lnTo>
                    <a:pt x="1133" y="360"/>
                  </a:lnTo>
                  <a:lnTo>
                    <a:pt x="1134" y="313"/>
                  </a:lnTo>
                  <a:lnTo>
                    <a:pt x="1135" y="343"/>
                  </a:lnTo>
                  <a:lnTo>
                    <a:pt x="1135" y="347"/>
                  </a:lnTo>
                  <a:lnTo>
                    <a:pt x="1136" y="305"/>
                  </a:lnTo>
                  <a:lnTo>
                    <a:pt x="1136" y="360"/>
                  </a:lnTo>
                  <a:lnTo>
                    <a:pt x="1136" y="354"/>
                  </a:lnTo>
                  <a:lnTo>
                    <a:pt x="1136" y="354"/>
                  </a:lnTo>
                  <a:lnTo>
                    <a:pt x="1137" y="314"/>
                  </a:lnTo>
                  <a:lnTo>
                    <a:pt x="1138" y="359"/>
                  </a:lnTo>
                  <a:lnTo>
                    <a:pt x="1138" y="340"/>
                  </a:lnTo>
                  <a:lnTo>
                    <a:pt x="1138" y="343"/>
                  </a:lnTo>
                  <a:lnTo>
                    <a:pt x="1138" y="311"/>
                  </a:lnTo>
                  <a:lnTo>
                    <a:pt x="1139" y="361"/>
                  </a:lnTo>
                  <a:lnTo>
                    <a:pt x="1139" y="321"/>
                  </a:lnTo>
                  <a:lnTo>
                    <a:pt x="1139" y="320"/>
                  </a:lnTo>
                  <a:lnTo>
                    <a:pt x="1140" y="359"/>
                  </a:lnTo>
                  <a:lnTo>
                    <a:pt x="1140" y="319"/>
                  </a:lnTo>
                  <a:lnTo>
                    <a:pt x="1141" y="347"/>
                  </a:lnTo>
                  <a:lnTo>
                    <a:pt x="1141" y="341"/>
                  </a:lnTo>
                  <a:lnTo>
                    <a:pt x="1142" y="353"/>
                  </a:lnTo>
                  <a:lnTo>
                    <a:pt x="1142" y="315"/>
                  </a:lnTo>
                  <a:lnTo>
                    <a:pt x="1142" y="352"/>
                  </a:lnTo>
                  <a:lnTo>
                    <a:pt x="1142" y="354"/>
                  </a:lnTo>
                  <a:lnTo>
                    <a:pt x="1144" y="359"/>
                  </a:lnTo>
                  <a:lnTo>
                    <a:pt x="1144" y="314"/>
                  </a:lnTo>
                  <a:lnTo>
                    <a:pt x="1144" y="323"/>
                  </a:lnTo>
                  <a:lnTo>
                    <a:pt x="1144" y="328"/>
                  </a:lnTo>
                  <a:lnTo>
                    <a:pt x="1145" y="357"/>
                  </a:lnTo>
                  <a:lnTo>
                    <a:pt x="1145" y="310"/>
                  </a:lnTo>
                  <a:lnTo>
                    <a:pt x="1145" y="343"/>
                  </a:lnTo>
                  <a:lnTo>
                    <a:pt x="1145" y="347"/>
                  </a:lnTo>
                  <a:lnTo>
                    <a:pt x="1146" y="360"/>
                  </a:lnTo>
                  <a:lnTo>
                    <a:pt x="1147" y="311"/>
                  </a:lnTo>
                  <a:lnTo>
                    <a:pt x="1147" y="337"/>
                  </a:lnTo>
                  <a:lnTo>
                    <a:pt x="1147" y="337"/>
                  </a:lnTo>
                  <a:lnTo>
                    <a:pt x="1147" y="358"/>
                  </a:lnTo>
                  <a:lnTo>
                    <a:pt x="1148" y="305"/>
                  </a:lnTo>
                  <a:lnTo>
                    <a:pt x="1148" y="326"/>
                  </a:lnTo>
                  <a:lnTo>
                    <a:pt x="1148" y="330"/>
                  </a:lnTo>
                  <a:lnTo>
                    <a:pt x="1149" y="279"/>
                  </a:lnTo>
                  <a:lnTo>
                    <a:pt x="1150" y="359"/>
                  </a:lnTo>
                  <a:lnTo>
                    <a:pt x="1150" y="354"/>
                  </a:lnTo>
                  <a:lnTo>
                    <a:pt x="1150" y="351"/>
                  </a:lnTo>
                  <a:lnTo>
                    <a:pt x="1150" y="359"/>
                  </a:lnTo>
                  <a:lnTo>
                    <a:pt x="1150" y="317"/>
                  </a:lnTo>
                  <a:lnTo>
                    <a:pt x="1151" y="359"/>
                  </a:lnTo>
                  <a:lnTo>
                    <a:pt x="1151" y="358"/>
                  </a:lnTo>
                  <a:lnTo>
                    <a:pt x="1152" y="359"/>
                  </a:lnTo>
                  <a:lnTo>
                    <a:pt x="1152" y="312"/>
                  </a:lnTo>
                  <a:lnTo>
                    <a:pt x="1153" y="346"/>
                  </a:lnTo>
                  <a:lnTo>
                    <a:pt x="1153" y="336"/>
                  </a:lnTo>
                  <a:lnTo>
                    <a:pt x="1154" y="356"/>
                  </a:lnTo>
                  <a:lnTo>
                    <a:pt x="1154" y="313"/>
                  </a:lnTo>
                  <a:lnTo>
                    <a:pt x="1154" y="340"/>
                  </a:lnTo>
                  <a:lnTo>
                    <a:pt x="1154" y="340"/>
                  </a:lnTo>
                  <a:lnTo>
                    <a:pt x="1155" y="360"/>
                  </a:lnTo>
                  <a:lnTo>
                    <a:pt x="1156" y="312"/>
                  </a:lnTo>
                  <a:lnTo>
                    <a:pt x="1156" y="335"/>
                  </a:lnTo>
                  <a:lnTo>
                    <a:pt x="1156" y="336"/>
                  </a:lnTo>
                  <a:lnTo>
                    <a:pt x="1156" y="357"/>
                  </a:lnTo>
                  <a:lnTo>
                    <a:pt x="1156" y="310"/>
                  </a:lnTo>
                  <a:lnTo>
                    <a:pt x="1157" y="335"/>
                  </a:lnTo>
                  <a:lnTo>
                    <a:pt x="1157" y="337"/>
                  </a:lnTo>
                  <a:lnTo>
                    <a:pt x="1158" y="359"/>
                  </a:lnTo>
                  <a:lnTo>
                    <a:pt x="1158" y="318"/>
                  </a:lnTo>
                  <a:lnTo>
                    <a:pt x="1159" y="348"/>
                  </a:lnTo>
                  <a:lnTo>
                    <a:pt x="1159" y="350"/>
                  </a:lnTo>
                  <a:lnTo>
                    <a:pt x="1160" y="313"/>
                  </a:lnTo>
                  <a:lnTo>
                    <a:pt x="1160" y="355"/>
                  </a:lnTo>
                  <a:lnTo>
                    <a:pt x="1160" y="339"/>
                  </a:lnTo>
                  <a:lnTo>
                    <a:pt x="1160" y="339"/>
                  </a:lnTo>
                  <a:lnTo>
                    <a:pt x="1161" y="307"/>
                  </a:lnTo>
                  <a:lnTo>
                    <a:pt x="1161" y="360"/>
                  </a:lnTo>
                  <a:lnTo>
                    <a:pt x="1162" y="338"/>
                  </a:lnTo>
                  <a:lnTo>
                    <a:pt x="1162" y="337"/>
                  </a:lnTo>
                  <a:lnTo>
                    <a:pt x="1162" y="309"/>
                  </a:lnTo>
                  <a:lnTo>
                    <a:pt x="1163" y="359"/>
                  </a:lnTo>
                  <a:lnTo>
                    <a:pt x="1163" y="333"/>
                  </a:lnTo>
                  <a:lnTo>
                    <a:pt x="1164" y="329"/>
                  </a:lnTo>
                  <a:lnTo>
                    <a:pt x="1164" y="358"/>
                  </a:lnTo>
                  <a:lnTo>
                    <a:pt x="1164" y="314"/>
                  </a:lnTo>
                  <a:lnTo>
                    <a:pt x="1165" y="356"/>
                  </a:lnTo>
                  <a:lnTo>
                    <a:pt x="1165" y="358"/>
                  </a:lnTo>
                  <a:lnTo>
                    <a:pt x="1165" y="311"/>
                  </a:lnTo>
                  <a:lnTo>
                    <a:pt x="1166" y="314"/>
                  </a:lnTo>
                  <a:lnTo>
                    <a:pt x="1167" y="314"/>
                  </a:lnTo>
                  <a:lnTo>
                    <a:pt x="1167" y="357"/>
                  </a:lnTo>
                  <a:lnTo>
                    <a:pt x="1168" y="292"/>
                  </a:lnTo>
                  <a:lnTo>
                    <a:pt x="1168" y="337"/>
                  </a:lnTo>
                  <a:lnTo>
                    <a:pt x="1168" y="338"/>
                  </a:lnTo>
                  <a:lnTo>
                    <a:pt x="1168" y="319"/>
                  </a:lnTo>
                  <a:lnTo>
                    <a:pt x="1169" y="358"/>
                  </a:lnTo>
                  <a:lnTo>
                    <a:pt x="1169" y="353"/>
                  </a:lnTo>
                  <a:lnTo>
                    <a:pt x="1170" y="338"/>
                  </a:lnTo>
                  <a:lnTo>
                    <a:pt x="1170" y="313"/>
                  </a:lnTo>
                  <a:lnTo>
                    <a:pt x="1170" y="360"/>
                  </a:lnTo>
                  <a:lnTo>
                    <a:pt x="1171" y="332"/>
                  </a:lnTo>
                  <a:lnTo>
                    <a:pt x="1171" y="333"/>
                  </a:lnTo>
                  <a:lnTo>
                    <a:pt x="1171" y="361"/>
                  </a:lnTo>
                  <a:lnTo>
                    <a:pt x="1172" y="322"/>
                  </a:lnTo>
                  <a:lnTo>
                    <a:pt x="1172" y="342"/>
                  </a:lnTo>
                  <a:lnTo>
                    <a:pt x="1173" y="342"/>
                  </a:lnTo>
                  <a:lnTo>
                    <a:pt x="1173" y="314"/>
                  </a:lnTo>
                  <a:lnTo>
                    <a:pt x="1173" y="359"/>
                  </a:lnTo>
                  <a:lnTo>
                    <a:pt x="1174" y="355"/>
                  </a:lnTo>
                  <a:lnTo>
                    <a:pt x="1174" y="354"/>
                  </a:lnTo>
                  <a:lnTo>
                    <a:pt x="1174" y="360"/>
                  </a:lnTo>
                  <a:lnTo>
                    <a:pt x="1175" y="307"/>
                  </a:lnTo>
                  <a:lnTo>
                    <a:pt x="1175" y="358"/>
                  </a:lnTo>
                  <a:lnTo>
                    <a:pt x="1176" y="357"/>
                  </a:lnTo>
                  <a:lnTo>
                    <a:pt x="1176" y="359"/>
                  </a:lnTo>
                  <a:lnTo>
                    <a:pt x="1177" y="311"/>
                  </a:lnTo>
                  <a:lnTo>
                    <a:pt x="1177" y="356"/>
                  </a:lnTo>
                  <a:lnTo>
                    <a:pt x="1177" y="359"/>
                  </a:lnTo>
                  <a:lnTo>
                    <a:pt x="1177" y="359"/>
                  </a:lnTo>
                  <a:lnTo>
                    <a:pt x="1177" y="316"/>
                  </a:lnTo>
                  <a:lnTo>
                    <a:pt x="1178" y="351"/>
                  </a:lnTo>
                  <a:lnTo>
                    <a:pt x="1178" y="354"/>
                  </a:lnTo>
                  <a:lnTo>
                    <a:pt x="1179" y="362"/>
                  </a:lnTo>
                  <a:lnTo>
                    <a:pt x="1179" y="318"/>
                  </a:lnTo>
                  <a:lnTo>
                    <a:pt x="1180" y="342"/>
                  </a:lnTo>
                  <a:lnTo>
                    <a:pt x="1180" y="323"/>
                  </a:lnTo>
                  <a:lnTo>
                    <a:pt x="1180" y="360"/>
                  </a:lnTo>
                  <a:lnTo>
                    <a:pt x="1181" y="309"/>
                  </a:lnTo>
                  <a:lnTo>
                    <a:pt x="1181" y="340"/>
                  </a:lnTo>
                  <a:lnTo>
                    <a:pt x="1181" y="343"/>
                  </a:lnTo>
                  <a:lnTo>
                    <a:pt x="1182" y="319"/>
                  </a:lnTo>
                  <a:lnTo>
                    <a:pt x="1183" y="360"/>
                  </a:lnTo>
                  <a:lnTo>
                    <a:pt x="1183" y="322"/>
                  </a:lnTo>
                  <a:lnTo>
                    <a:pt x="1183" y="325"/>
                  </a:lnTo>
                  <a:lnTo>
                    <a:pt x="1183" y="305"/>
                  </a:lnTo>
                  <a:lnTo>
                    <a:pt x="1184" y="360"/>
                  </a:lnTo>
                  <a:lnTo>
                    <a:pt x="1184" y="355"/>
                  </a:lnTo>
                  <a:lnTo>
                    <a:pt x="1184" y="353"/>
                  </a:lnTo>
                  <a:lnTo>
                    <a:pt x="1185" y="360"/>
                  </a:lnTo>
                  <a:lnTo>
                    <a:pt x="1186" y="302"/>
                  </a:lnTo>
                  <a:lnTo>
                    <a:pt x="1186" y="300"/>
                  </a:lnTo>
                  <a:lnTo>
                    <a:pt x="1187" y="349"/>
                  </a:lnTo>
                  <a:lnTo>
                    <a:pt x="1187" y="339"/>
                  </a:lnTo>
                  <a:lnTo>
                    <a:pt x="1187" y="340"/>
                  </a:lnTo>
                  <a:lnTo>
                    <a:pt x="1189" y="361"/>
                  </a:lnTo>
                  <a:lnTo>
                    <a:pt x="1189" y="316"/>
                  </a:lnTo>
                  <a:lnTo>
                    <a:pt x="1189" y="318"/>
                  </a:lnTo>
                  <a:lnTo>
                    <a:pt x="1189" y="360"/>
                  </a:lnTo>
                  <a:lnTo>
                    <a:pt x="1189" y="304"/>
                  </a:lnTo>
                  <a:lnTo>
                    <a:pt x="1190" y="354"/>
                  </a:lnTo>
                  <a:lnTo>
                    <a:pt x="1190" y="354"/>
                  </a:lnTo>
                  <a:lnTo>
                    <a:pt x="1190" y="356"/>
                  </a:lnTo>
                  <a:lnTo>
                    <a:pt x="1191" y="309"/>
                  </a:lnTo>
                  <a:lnTo>
                    <a:pt x="1192" y="339"/>
                  </a:lnTo>
                  <a:lnTo>
                    <a:pt x="1192" y="342"/>
                  </a:lnTo>
                  <a:lnTo>
                    <a:pt x="1192" y="317"/>
                  </a:lnTo>
                  <a:lnTo>
                    <a:pt x="1192" y="357"/>
                  </a:lnTo>
                  <a:lnTo>
                    <a:pt x="1193" y="340"/>
                  </a:lnTo>
                  <a:lnTo>
                    <a:pt x="1193" y="341"/>
                  </a:lnTo>
                  <a:lnTo>
                    <a:pt x="1193" y="355"/>
                  </a:lnTo>
                  <a:lnTo>
                    <a:pt x="1195" y="286"/>
                  </a:lnTo>
                  <a:lnTo>
                    <a:pt x="1195" y="336"/>
                  </a:lnTo>
                  <a:lnTo>
                    <a:pt x="1195" y="337"/>
                  </a:lnTo>
                  <a:lnTo>
                    <a:pt x="1195" y="283"/>
                  </a:lnTo>
                  <a:lnTo>
                    <a:pt x="1196" y="357"/>
                  </a:lnTo>
                  <a:lnTo>
                    <a:pt x="1196" y="349"/>
                  </a:lnTo>
                  <a:lnTo>
                    <a:pt x="1196" y="342"/>
                  </a:lnTo>
                  <a:lnTo>
                    <a:pt x="1197" y="356"/>
                  </a:lnTo>
                  <a:lnTo>
                    <a:pt x="1197" y="289"/>
                  </a:lnTo>
                  <a:lnTo>
                    <a:pt x="1198" y="352"/>
                  </a:lnTo>
                  <a:lnTo>
                    <a:pt x="1198" y="348"/>
                  </a:lnTo>
                  <a:lnTo>
                    <a:pt x="1198" y="358"/>
                  </a:lnTo>
                  <a:lnTo>
                    <a:pt x="1199" y="286"/>
                  </a:lnTo>
                  <a:lnTo>
                    <a:pt x="1199" y="315"/>
                  </a:lnTo>
                  <a:lnTo>
                    <a:pt x="1199" y="327"/>
                  </a:lnTo>
                  <a:lnTo>
                    <a:pt x="1200" y="353"/>
                  </a:lnTo>
                  <a:lnTo>
                    <a:pt x="1200" y="292"/>
                  </a:lnTo>
                  <a:lnTo>
                    <a:pt x="1201" y="343"/>
                  </a:lnTo>
                  <a:lnTo>
                    <a:pt x="1201" y="346"/>
                  </a:lnTo>
                  <a:lnTo>
                    <a:pt x="1201" y="290"/>
                  </a:lnTo>
                  <a:lnTo>
                    <a:pt x="1202" y="361"/>
                  </a:lnTo>
                  <a:lnTo>
                    <a:pt x="1202" y="318"/>
                  </a:lnTo>
                  <a:lnTo>
                    <a:pt x="1202" y="326"/>
                  </a:lnTo>
                  <a:lnTo>
                    <a:pt x="1203" y="361"/>
                  </a:lnTo>
                  <a:lnTo>
                    <a:pt x="1204" y="311"/>
                  </a:lnTo>
                  <a:lnTo>
                    <a:pt x="1204" y="339"/>
                  </a:lnTo>
                  <a:lnTo>
                    <a:pt x="1204" y="339"/>
                  </a:lnTo>
                  <a:lnTo>
                    <a:pt x="1204" y="361"/>
                  </a:lnTo>
                  <a:lnTo>
                    <a:pt x="1205" y="323"/>
                  </a:lnTo>
                  <a:lnTo>
                    <a:pt x="1205" y="348"/>
                  </a:lnTo>
                  <a:lnTo>
                    <a:pt x="1205" y="348"/>
                  </a:lnTo>
                  <a:lnTo>
                    <a:pt x="1205" y="310"/>
                  </a:lnTo>
                  <a:lnTo>
                    <a:pt x="1206" y="360"/>
                  </a:lnTo>
                  <a:lnTo>
                    <a:pt x="1207" y="339"/>
                  </a:lnTo>
                  <a:lnTo>
                    <a:pt x="1207" y="339"/>
                  </a:lnTo>
                  <a:lnTo>
                    <a:pt x="1208" y="361"/>
                  </a:lnTo>
                  <a:lnTo>
                    <a:pt x="1208" y="278"/>
                  </a:lnTo>
                  <a:lnTo>
                    <a:pt x="1208" y="342"/>
                  </a:lnTo>
                  <a:lnTo>
                    <a:pt x="1208" y="342"/>
                  </a:lnTo>
                  <a:lnTo>
                    <a:pt x="1209" y="314"/>
                  </a:lnTo>
                  <a:lnTo>
                    <a:pt x="1210" y="360"/>
                  </a:lnTo>
                  <a:lnTo>
                    <a:pt x="1210" y="358"/>
                  </a:lnTo>
                  <a:lnTo>
                    <a:pt x="1210" y="360"/>
                  </a:lnTo>
                  <a:lnTo>
                    <a:pt x="1211" y="303"/>
                  </a:lnTo>
                  <a:lnTo>
                    <a:pt x="1211" y="339"/>
                  </a:lnTo>
                  <a:lnTo>
                    <a:pt x="1211" y="345"/>
                  </a:lnTo>
                  <a:lnTo>
                    <a:pt x="1212" y="360"/>
                  </a:lnTo>
                  <a:lnTo>
                    <a:pt x="1212" y="312"/>
                  </a:lnTo>
                  <a:lnTo>
                    <a:pt x="1212" y="314"/>
                  </a:lnTo>
                  <a:lnTo>
                    <a:pt x="1213" y="323"/>
                  </a:lnTo>
                  <a:lnTo>
                    <a:pt x="1213" y="360"/>
                  </a:lnTo>
                  <a:lnTo>
                    <a:pt x="1214" y="309"/>
                  </a:lnTo>
                  <a:lnTo>
                    <a:pt x="1214" y="351"/>
                  </a:lnTo>
                  <a:lnTo>
                    <a:pt x="1214" y="352"/>
                  </a:lnTo>
                  <a:lnTo>
                    <a:pt x="1214" y="360"/>
                  </a:lnTo>
                  <a:lnTo>
                    <a:pt x="1215" y="307"/>
                  </a:lnTo>
                  <a:lnTo>
                    <a:pt x="1215" y="339"/>
                  </a:lnTo>
                  <a:lnTo>
                    <a:pt x="1216" y="339"/>
                  </a:lnTo>
                  <a:lnTo>
                    <a:pt x="1216" y="306"/>
                  </a:lnTo>
                  <a:lnTo>
                    <a:pt x="1217" y="361"/>
                  </a:lnTo>
                  <a:lnTo>
                    <a:pt x="1217" y="337"/>
                  </a:lnTo>
                  <a:lnTo>
                    <a:pt x="1217" y="338"/>
                  </a:lnTo>
                  <a:lnTo>
                    <a:pt x="1217" y="360"/>
                  </a:lnTo>
                  <a:lnTo>
                    <a:pt x="1218" y="307"/>
                  </a:lnTo>
                  <a:lnTo>
                    <a:pt x="1218" y="318"/>
                  </a:lnTo>
                  <a:lnTo>
                    <a:pt x="1219" y="323"/>
                  </a:lnTo>
                  <a:lnTo>
                    <a:pt x="1219" y="360"/>
                  </a:lnTo>
                  <a:lnTo>
                    <a:pt x="1220" y="313"/>
                  </a:lnTo>
                  <a:lnTo>
                    <a:pt x="1220" y="345"/>
                  </a:lnTo>
                  <a:lnTo>
                    <a:pt x="1220" y="345"/>
                  </a:lnTo>
                  <a:lnTo>
                    <a:pt x="1220" y="311"/>
                  </a:lnTo>
                  <a:lnTo>
                    <a:pt x="1221" y="361"/>
                  </a:lnTo>
                  <a:lnTo>
                    <a:pt x="1221" y="339"/>
                  </a:lnTo>
                  <a:lnTo>
                    <a:pt x="1222" y="345"/>
                  </a:lnTo>
                  <a:lnTo>
                    <a:pt x="1222" y="361"/>
                  </a:lnTo>
                  <a:lnTo>
                    <a:pt x="1223" y="313"/>
                  </a:lnTo>
                  <a:lnTo>
                    <a:pt x="1223" y="355"/>
                  </a:lnTo>
                  <a:lnTo>
                    <a:pt x="1223" y="355"/>
                  </a:lnTo>
                  <a:lnTo>
                    <a:pt x="1223" y="361"/>
                  </a:lnTo>
                  <a:lnTo>
                    <a:pt x="1224" y="311"/>
                  </a:lnTo>
                  <a:lnTo>
                    <a:pt x="1224" y="354"/>
                  </a:lnTo>
                  <a:lnTo>
                    <a:pt x="1225" y="348"/>
                  </a:lnTo>
                  <a:lnTo>
                    <a:pt x="1225" y="360"/>
                  </a:lnTo>
                  <a:lnTo>
                    <a:pt x="1226" y="307"/>
                  </a:lnTo>
                  <a:lnTo>
                    <a:pt x="1226" y="354"/>
                  </a:lnTo>
                  <a:lnTo>
                    <a:pt x="1226" y="354"/>
                  </a:lnTo>
                  <a:lnTo>
                    <a:pt x="1227" y="360"/>
                  </a:lnTo>
                  <a:lnTo>
                    <a:pt x="1227" y="274"/>
                  </a:lnTo>
                  <a:lnTo>
                    <a:pt x="1227" y="328"/>
                  </a:lnTo>
                  <a:lnTo>
                    <a:pt x="1227" y="328"/>
                  </a:lnTo>
                  <a:lnTo>
                    <a:pt x="1228" y="360"/>
                  </a:lnTo>
                  <a:lnTo>
                    <a:pt x="1229" y="317"/>
                  </a:lnTo>
                  <a:lnTo>
                    <a:pt x="1229" y="360"/>
                  </a:lnTo>
                  <a:lnTo>
                    <a:pt x="1229" y="359"/>
                  </a:lnTo>
                  <a:lnTo>
                    <a:pt x="1230" y="311"/>
                  </a:lnTo>
                  <a:lnTo>
                    <a:pt x="1230" y="360"/>
                  </a:lnTo>
                  <a:lnTo>
                    <a:pt x="1230" y="321"/>
                  </a:lnTo>
                  <a:lnTo>
                    <a:pt x="1230" y="325"/>
                  </a:lnTo>
                  <a:lnTo>
                    <a:pt x="1232" y="307"/>
                  </a:lnTo>
                  <a:lnTo>
                    <a:pt x="1232" y="358"/>
                  </a:lnTo>
                  <a:lnTo>
                    <a:pt x="1232" y="354"/>
                  </a:lnTo>
                  <a:lnTo>
                    <a:pt x="1232" y="354"/>
                  </a:lnTo>
                  <a:lnTo>
                    <a:pt x="1232" y="358"/>
                  </a:lnTo>
                  <a:lnTo>
                    <a:pt x="1233" y="304"/>
                  </a:lnTo>
                  <a:lnTo>
                    <a:pt x="1233" y="337"/>
                  </a:lnTo>
                  <a:lnTo>
                    <a:pt x="1233" y="338"/>
                  </a:lnTo>
                  <a:lnTo>
                    <a:pt x="1235" y="359"/>
                  </a:lnTo>
                  <a:lnTo>
                    <a:pt x="1235" y="309"/>
                  </a:lnTo>
                  <a:lnTo>
                    <a:pt x="1235" y="337"/>
                  </a:lnTo>
                  <a:lnTo>
                    <a:pt x="1235" y="339"/>
                  </a:lnTo>
                  <a:lnTo>
                    <a:pt x="1236" y="360"/>
                  </a:lnTo>
                  <a:lnTo>
                    <a:pt x="1236" y="309"/>
                  </a:lnTo>
                  <a:lnTo>
                    <a:pt x="1236" y="337"/>
                  </a:lnTo>
                  <a:lnTo>
                    <a:pt x="1236" y="337"/>
                  </a:lnTo>
                  <a:lnTo>
                    <a:pt x="1237" y="311"/>
                  </a:lnTo>
                  <a:lnTo>
                    <a:pt x="1238" y="360"/>
                  </a:lnTo>
                  <a:lnTo>
                    <a:pt x="1238" y="353"/>
                  </a:lnTo>
                  <a:lnTo>
                    <a:pt x="1238" y="354"/>
                  </a:lnTo>
                  <a:lnTo>
                    <a:pt x="1239" y="358"/>
                  </a:lnTo>
                  <a:lnTo>
                    <a:pt x="1239" y="307"/>
                  </a:lnTo>
                  <a:lnTo>
                    <a:pt x="1239" y="312"/>
                  </a:lnTo>
                  <a:lnTo>
                    <a:pt x="1240" y="359"/>
                  </a:lnTo>
                  <a:lnTo>
                    <a:pt x="1240" y="311"/>
                  </a:lnTo>
                  <a:lnTo>
                    <a:pt x="1241" y="315"/>
                  </a:lnTo>
                  <a:lnTo>
                    <a:pt x="1241" y="318"/>
                  </a:lnTo>
                  <a:lnTo>
                    <a:pt x="1242" y="306"/>
                  </a:lnTo>
                  <a:lnTo>
                    <a:pt x="1242" y="360"/>
                  </a:lnTo>
                  <a:lnTo>
                    <a:pt x="1242" y="331"/>
                  </a:lnTo>
                  <a:lnTo>
                    <a:pt x="1242" y="332"/>
                  </a:lnTo>
                  <a:lnTo>
                    <a:pt x="1243" y="360"/>
                  </a:lnTo>
                  <a:lnTo>
                    <a:pt x="1244" y="309"/>
                  </a:lnTo>
                  <a:lnTo>
                    <a:pt x="1244" y="344"/>
                  </a:lnTo>
                  <a:lnTo>
                    <a:pt x="1244" y="345"/>
                  </a:lnTo>
                  <a:lnTo>
                    <a:pt x="1245" y="360"/>
                  </a:lnTo>
                  <a:lnTo>
                    <a:pt x="1245" y="308"/>
                  </a:lnTo>
                  <a:lnTo>
                    <a:pt x="1245" y="338"/>
                  </a:lnTo>
                  <a:lnTo>
                    <a:pt x="1245" y="338"/>
                  </a:lnTo>
                  <a:lnTo>
                    <a:pt x="1246" y="358"/>
                  </a:lnTo>
                  <a:lnTo>
                    <a:pt x="1247" y="306"/>
                  </a:lnTo>
                  <a:lnTo>
                    <a:pt x="1247" y="330"/>
                  </a:lnTo>
                  <a:lnTo>
                    <a:pt x="1247" y="333"/>
                  </a:lnTo>
                  <a:lnTo>
                    <a:pt x="1247" y="358"/>
                  </a:lnTo>
                  <a:lnTo>
                    <a:pt x="1248" y="305"/>
                  </a:lnTo>
                  <a:lnTo>
                    <a:pt x="1248" y="328"/>
                  </a:lnTo>
                  <a:lnTo>
                    <a:pt x="1248" y="332"/>
                  </a:lnTo>
                  <a:lnTo>
                    <a:pt x="1249" y="360"/>
                  </a:lnTo>
                  <a:lnTo>
                    <a:pt x="1249" y="321"/>
                  </a:lnTo>
                  <a:lnTo>
                    <a:pt x="1250" y="348"/>
                  </a:lnTo>
                  <a:lnTo>
                    <a:pt x="1250" y="346"/>
                  </a:lnTo>
                  <a:lnTo>
                    <a:pt x="1251" y="308"/>
                  </a:lnTo>
                  <a:lnTo>
                    <a:pt x="1251" y="360"/>
                  </a:lnTo>
                  <a:lnTo>
                    <a:pt x="1251" y="333"/>
                  </a:lnTo>
                  <a:lnTo>
                    <a:pt x="1251" y="335"/>
                  </a:lnTo>
                  <a:lnTo>
                    <a:pt x="1252" y="360"/>
                  </a:lnTo>
                  <a:lnTo>
                    <a:pt x="1252" y="318"/>
                  </a:lnTo>
                  <a:lnTo>
                    <a:pt x="1253" y="327"/>
                  </a:lnTo>
                  <a:lnTo>
                    <a:pt x="1253" y="315"/>
                  </a:lnTo>
                  <a:lnTo>
                    <a:pt x="1254" y="361"/>
                  </a:lnTo>
                  <a:lnTo>
                    <a:pt x="1254" y="310"/>
                  </a:lnTo>
                  <a:lnTo>
                    <a:pt x="1254" y="340"/>
                  </a:lnTo>
                  <a:lnTo>
                    <a:pt x="1254" y="346"/>
                  </a:lnTo>
                  <a:lnTo>
                    <a:pt x="1255" y="360"/>
                  </a:lnTo>
                  <a:lnTo>
                    <a:pt x="1256" y="308"/>
                  </a:lnTo>
                  <a:lnTo>
                    <a:pt x="1256" y="336"/>
                  </a:lnTo>
                  <a:lnTo>
                    <a:pt x="1256" y="337"/>
                  </a:lnTo>
                  <a:lnTo>
                    <a:pt x="1257" y="360"/>
                  </a:lnTo>
                  <a:lnTo>
                    <a:pt x="1257" y="283"/>
                  </a:lnTo>
                  <a:lnTo>
                    <a:pt x="1257" y="291"/>
                  </a:lnTo>
                  <a:lnTo>
                    <a:pt x="1259" y="360"/>
                  </a:lnTo>
                  <a:lnTo>
                    <a:pt x="1259" y="359"/>
                  </a:lnTo>
                  <a:lnTo>
                    <a:pt x="1259" y="354"/>
                  </a:lnTo>
                  <a:lnTo>
                    <a:pt x="1260" y="360"/>
                  </a:lnTo>
                  <a:lnTo>
                    <a:pt x="1260" y="306"/>
                  </a:lnTo>
                  <a:lnTo>
                    <a:pt x="1260" y="337"/>
                  </a:lnTo>
                  <a:lnTo>
                    <a:pt x="1260" y="338"/>
                  </a:lnTo>
                  <a:lnTo>
                    <a:pt x="1261" y="361"/>
                  </a:lnTo>
                  <a:lnTo>
                    <a:pt x="1261" y="316"/>
                  </a:lnTo>
                  <a:lnTo>
                    <a:pt x="1262" y="332"/>
                  </a:lnTo>
                  <a:lnTo>
                    <a:pt x="1262" y="316"/>
                  </a:lnTo>
                  <a:lnTo>
                    <a:pt x="1263" y="299"/>
                  </a:lnTo>
                  <a:lnTo>
                    <a:pt x="1263" y="358"/>
                  </a:lnTo>
                  <a:lnTo>
                    <a:pt x="1263" y="351"/>
                  </a:lnTo>
                  <a:lnTo>
                    <a:pt x="1263" y="352"/>
                  </a:lnTo>
                  <a:lnTo>
                    <a:pt x="1264" y="360"/>
                  </a:lnTo>
                  <a:lnTo>
                    <a:pt x="1264" y="307"/>
                  </a:lnTo>
                  <a:lnTo>
                    <a:pt x="1265" y="326"/>
                  </a:lnTo>
                  <a:lnTo>
                    <a:pt x="1265" y="331"/>
                  </a:lnTo>
                  <a:lnTo>
                    <a:pt x="1265" y="306"/>
                  </a:lnTo>
                  <a:lnTo>
                    <a:pt x="1266" y="360"/>
                  </a:lnTo>
                  <a:lnTo>
                    <a:pt x="1266" y="336"/>
                  </a:lnTo>
                  <a:lnTo>
                    <a:pt x="1267" y="336"/>
                  </a:lnTo>
                  <a:lnTo>
                    <a:pt x="1267" y="359"/>
                  </a:lnTo>
                  <a:lnTo>
                    <a:pt x="1267" y="311"/>
                  </a:lnTo>
                  <a:lnTo>
                    <a:pt x="1268" y="349"/>
                  </a:lnTo>
                  <a:lnTo>
                    <a:pt x="1268" y="329"/>
                  </a:lnTo>
                  <a:lnTo>
                    <a:pt x="1268" y="309"/>
                  </a:lnTo>
                  <a:lnTo>
                    <a:pt x="1269" y="360"/>
                  </a:lnTo>
                  <a:lnTo>
                    <a:pt x="1269" y="355"/>
                  </a:lnTo>
                  <a:lnTo>
                    <a:pt x="1270" y="355"/>
                  </a:lnTo>
                  <a:lnTo>
                    <a:pt x="1270" y="308"/>
                  </a:lnTo>
                  <a:lnTo>
                    <a:pt x="1270" y="360"/>
                  </a:lnTo>
                  <a:lnTo>
                    <a:pt x="1271" y="330"/>
                  </a:lnTo>
                  <a:lnTo>
                    <a:pt x="1271" y="332"/>
                  </a:lnTo>
                  <a:lnTo>
                    <a:pt x="1272" y="306"/>
                  </a:lnTo>
                  <a:lnTo>
                    <a:pt x="1272" y="360"/>
                  </a:lnTo>
                  <a:lnTo>
                    <a:pt x="1272" y="355"/>
                  </a:lnTo>
                  <a:lnTo>
                    <a:pt x="1273" y="353"/>
                  </a:lnTo>
                  <a:lnTo>
                    <a:pt x="1273" y="314"/>
                  </a:lnTo>
                  <a:lnTo>
                    <a:pt x="1273" y="358"/>
                  </a:lnTo>
                  <a:lnTo>
                    <a:pt x="1274" y="355"/>
                  </a:lnTo>
                  <a:lnTo>
                    <a:pt x="1274" y="342"/>
                  </a:lnTo>
                  <a:lnTo>
                    <a:pt x="1275" y="360"/>
                  </a:lnTo>
                  <a:lnTo>
                    <a:pt x="1275" y="313"/>
                  </a:lnTo>
                  <a:lnTo>
                    <a:pt x="1275" y="338"/>
                  </a:lnTo>
                  <a:lnTo>
                    <a:pt x="1276" y="343"/>
                  </a:lnTo>
                  <a:lnTo>
                    <a:pt x="1276" y="310"/>
                  </a:lnTo>
                  <a:lnTo>
                    <a:pt x="1276" y="358"/>
                  </a:lnTo>
                  <a:lnTo>
                    <a:pt x="1277" y="338"/>
                  </a:lnTo>
                  <a:lnTo>
                    <a:pt x="1277" y="339"/>
                  </a:lnTo>
                  <a:lnTo>
                    <a:pt x="1277" y="360"/>
                  </a:lnTo>
                  <a:lnTo>
                    <a:pt x="1278" y="302"/>
                  </a:lnTo>
                  <a:lnTo>
                    <a:pt x="1278" y="351"/>
                  </a:lnTo>
                  <a:lnTo>
                    <a:pt x="1279" y="351"/>
                  </a:lnTo>
                  <a:lnTo>
                    <a:pt x="1279" y="305"/>
                  </a:lnTo>
                  <a:lnTo>
                    <a:pt x="1280" y="357"/>
                  </a:lnTo>
                  <a:lnTo>
                    <a:pt x="1280" y="351"/>
                  </a:lnTo>
                  <a:lnTo>
                    <a:pt x="1280" y="352"/>
                  </a:lnTo>
                  <a:lnTo>
                    <a:pt x="1280" y="358"/>
                  </a:lnTo>
                  <a:lnTo>
                    <a:pt x="1281" y="307"/>
                  </a:lnTo>
                  <a:lnTo>
                    <a:pt x="1281" y="332"/>
                  </a:lnTo>
                  <a:lnTo>
                    <a:pt x="1282" y="327"/>
                  </a:lnTo>
                  <a:lnTo>
                    <a:pt x="1282" y="308"/>
                  </a:lnTo>
                  <a:lnTo>
                    <a:pt x="1283" y="359"/>
                  </a:lnTo>
                  <a:lnTo>
                    <a:pt x="1283" y="312"/>
                  </a:lnTo>
                  <a:lnTo>
                    <a:pt x="1283" y="318"/>
                  </a:lnTo>
                  <a:lnTo>
                    <a:pt x="1284" y="358"/>
                  </a:lnTo>
                  <a:lnTo>
                    <a:pt x="1284" y="310"/>
                  </a:lnTo>
                  <a:lnTo>
                    <a:pt x="1284" y="338"/>
                  </a:lnTo>
                  <a:lnTo>
                    <a:pt x="1285" y="339"/>
                  </a:lnTo>
                  <a:lnTo>
                    <a:pt x="1285" y="307"/>
                  </a:lnTo>
                  <a:lnTo>
                    <a:pt x="1285" y="355"/>
                  </a:lnTo>
                  <a:lnTo>
                    <a:pt x="1286" y="337"/>
                  </a:lnTo>
                  <a:lnTo>
                    <a:pt x="1286" y="338"/>
                  </a:lnTo>
                  <a:lnTo>
                    <a:pt x="1286" y="360"/>
                  </a:lnTo>
                  <a:lnTo>
                    <a:pt x="1287" y="310"/>
                  </a:lnTo>
                  <a:lnTo>
                    <a:pt x="1287" y="352"/>
                  </a:lnTo>
                  <a:lnTo>
                    <a:pt x="1288" y="354"/>
                  </a:lnTo>
                  <a:lnTo>
                    <a:pt x="1288" y="360"/>
                  </a:lnTo>
                  <a:lnTo>
                    <a:pt x="1289" y="307"/>
                  </a:lnTo>
                  <a:lnTo>
                    <a:pt x="1289" y="302"/>
                  </a:lnTo>
                  <a:lnTo>
                    <a:pt x="1289" y="360"/>
                  </a:lnTo>
                  <a:lnTo>
                    <a:pt x="1290" y="351"/>
                  </a:lnTo>
                  <a:lnTo>
                    <a:pt x="1291" y="351"/>
                  </a:lnTo>
                  <a:lnTo>
                    <a:pt x="1291" y="360"/>
                  </a:lnTo>
                  <a:lnTo>
                    <a:pt x="1291" y="312"/>
                  </a:lnTo>
                  <a:lnTo>
                    <a:pt x="1292" y="354"/>
                  </a:lnTo>
                  <a:lnTo>
                    <a:pt x="1292" y="341"/>
                  </a:lnTo>
                  <a:lnTo>
                    <a:pt x="1292" y="303"/>
                  </a:lnTo>
                  <a:lnTo>
                    <a:pt x="1293" y="360"/>
                  </a:lnTo>
                  <a:lnTo>
                    <a:pt x="1293" y="352"/>
                  </a:lnTo>
                  <a:lnTo>
                    <a:pt x="1294" y="343"/>
                  </a:lnTo>
                  <a:lnTo>
                    <a:pt x="1294" y="360"/>
                  </a:lnTo>
                  <a:lnTo>
                    <a:pt x="1295" y="314"/>
                  </a:lnTo>
                  <a:lnTo>
                    <a:pt x="1295" y="340"/>
                  </a:lnTo>
                  <a:lnTo>
                    <a:pt x="1295" y="342"/>
                  </a:lnTo>
                  <a:lnTo>
                    <a:pt x="1295" y="360"/>
                  </a:lnTo>
                  <a:lnTo>
                    <a:pt x="1296" y="298"/>
                  </a:lnTo>
                  <a:lnTo>
                    <a:pt x="1296" y="337"/>
                  </a:lnTo>
                  <a:lnTo>
                    <a:pt x="1296" y="340"/>
                  </a:lnTo>
                  <a:lnTo>
                    <a:pt x="1297" y="358"/>
                  </a:lnTo>
                  <a:lnTo>
                    <a:pt x="1297" y="271"/>
                  </a:lnTo>
                  <a:lnTo>
                    <a:pt x="1298" y="309"/>
                  </a:lnTo>
                  <a:lnTo>
                    <a:pt x="1298" y="309"/>
                  </a:lnTo>
                  <a:lnTo>
                    <a:pt x="1298" y="306"/>
                  </a:lnTo>
                  <a:lnTo>
                    <a:pt x="1298" y="359"/>
                  </a:lnTo>
                  <a:lnTo>
                    <a:pt x="1299" y="358"/>
                  </a:lnTo>
                  <a:lnTo>
                    <a:pt x="1299" y="360"/>
                  </a:lnTo>
                  <a:lnTo>
                    <a:pt x="1300" y="317"/>
                  </a:lnTo>
                  <a:lnTo>
                    <a:pt x="1301" y="346"/>
                  </a:lnTo>
                  <a:lnTo>
                    <a:pt x="1301" y="326"/>
                  </a:lnTo>
                  <a:lnTo>
                    <a:pt x="1301" y="314"/>
                  </a:lnTo>
                  <a:lnTo>
                    <a:pt x="1302" y="358"/>
                  </a:lnTo>
                  <a:lnTo>
                    <a:pt x="1302" y="349"/>
                  </a:lnTo>
                  <a:lnTo>
                    <a:pt x="1302" y="351"/>
                  </a:lnTo>
                  <a:lnTo>
                    <a:pt x="1303" y="304"/>
                  </a:lnTo>
                  <a:lnTo>
                    <a:pt x="1303" y="358"/>
                  </a:lnTo>
                  <a:lnTo>
                    <a:pt x="1304" y="347"/>
                  </a:lnTo>
                  <a:lnTo>
                    <a:pt x="1304" y="345"/>
                  </a:lnTo>
                  <a:lnTo>
                    <a:pt x="1304" y="361"/>
                  </a:lnTo>
                  <a:lnTo>
                    <a:pt x="1305" y="312"/>
                  </a:lnTo>
                  <a:lnTo>
                    <a:pt x="1305" y="360"/>
                  </a:lnTo>
                  <a:lnTo>
                    <a:pt x="1305" y="360"/>
                  </a:lnTo>
                  <a:lnTo>
                    <a:pt x="1306" y="311"/>
                  </a:lnTo>
                  <a:lnTo>
                    <a:pt x="1307" y="354"/>
                  </a:lnTo>
                  <a:lnTo>
                    <a:pt x="1307" y="357"/>
                  </a:lnTo>
                  <a:lnTo>
                    <a:pt x="1307" y="359"/>
                  </a:lnTo>
                  <a:lnTo>
                    <a:pt x="1308" y="314"/>
                  </a:lnTo>
                  <a:lnTo>
                    <a:pt x="1308" y="348"/>
                  </a:lnTo>
                  <a:lnTo>
                    <a:pt x="1308" y="351"/>
                  </a:lnTo>
                  <a:lnTo>
                    <a:pt x="1309" y="359"/>
                  </a:lnTo>
                  <a:lnTo>
                    <a:pt x="1310" y="312"/>
                  </a:lnTo>
                  <a:lnTo>
                    <a:pt x="1310" y="339"/>
                  </a:lnTo>
                  <a:lnTo>
                    <a:pt x="1310" y="345"/>
                  </a:lnTo>
                  <a:lnTo>
                    <a:pt x="1310" y="312"/>
                  </a:lnTo>
                  <a:lnTo>
                    <a:pt x="1311" y="361"/>
                  </a:lnTo>
                  <a:lnTo>
                    <a:pt x="1311" y="338"/>
                  </a:lnTo>
                  <a:lnTo>
                    <a:pt x="1311" y="323"/>
                  </a:lnTo>
                  <a:lnTo>
                    <a:pt x="1312" y="357"/>
                  </a:lnTo>
                  <a:lnTo>
                    <a:pt x="1312" y="303"/>
                  </a:lnTo>
                  <a:lnTo>
                    <a:pt x="1313" y="343"/>
                  </a:lnTo>
                  <a:lnTo>
                    <a:pt x="1313" y="338"/>
                  </a:lnTo>
                  <a:lnTo>
                    <a:pt x="1313" y="312"/>
                  </a:lnTo>
                  <a:lnTo>
                    <a:pt x="1314" y="358"/>
                  </a:lnTo>
                  <a:lnTo>
                    <a:pt x="1314" y="332"/>
                  </a:lnTo>
                  <a:lnTo>
                    <a:pt x="1314" y="332"/>
                  </a:lnTo>
                  <a:lnTo>
                    <a:pt x="1315" y="271"/>
                  </a:lnTo>
                  <a:lnTo>
                    <a:pt x="1316" y="352"/>
                  </a:lnTo>
                  <a:lnTo>
                    <a:pt x="1316" y="326"/>
                  </a:lnTo>
                  <a:lnTo>
                    <a:pt x="1316" y="324"/>
                  </a:lnTo>
                  <a:lnTo>
                    <a:pt x="1316" y="312"/>
                  </a:lnTo>
                  <a:lnTo>
                    <a:pt x="1317" y="357"/>
                  </a:lnTo>
                  <a:lnTo>
                    <a:pt x="1317" y="357"/>
                  </a:lnTo>
                  <a:lnTo>
                    <a:pt x="1317" y="359"/>
                  </a:lnTo>
                  <a:lnTo>
                    <a:pt x="1317" y="359"/>
                  </a:lnTo>
                  <a:lnTo>
                    <a:pt x="1319" y="307"/>
                  </a:lnTo>
                  <a:lnTo>
                    <a:pt x="1319" y="336"/>
                  </a:lnTo>
                  <a:lnTo>
                    <a:pt x="1319" y="336"/>
                  </a:lnTo>
                  <a:lnTo>
                    <a:pt x="1319" y="286"/>
                  </a:lnTo>
                  <a:lnTo>
                    <a:pt x="1320" y="355"/>
                  </a:lnTo>
                  <a:lnTo>
                    <a:pt x="1320" y="336"/>
                  </a:lnTo>
                  <a:lnTo>
                    <a:pt x="1320" y="337"/>
                  </a:lnTo>
                  <a:lnTo>
                    <a:pt x="1321" y="315"/>
                  </a:lnTo>
                  <a:lnTo>
                    <a:pt x="1321" y="351"/>
                  </a:lnTo>
                  <a:lnTo>
                    <a:pt x="1322" y="351"/>
                  </a:lnTo>
                  <a:lnTo>
                    <a:pt x="1322" y="352"/>
                  </a:lnTo>
                  <a:lnTo>
                    <a:pt x="1322" y="277"/>
                  </a:lnTo>
                  <a:lnTo>
                    <a:pt x="1323" y="360"/>
                  </a:lnTo>
                  <a:lnTo>
                    <a:pt x="1323" y="352"/>
                  </a:lnTo>
                  <a:lnTo>
                    <a:pt x="1323" y="353"/>
                  </a:lnTo>
                  <a:lnTo>
                    <a:pt x="1324" y="277"/>
                  </a:lnTo>
                  <a:lnTo>
                    <a:pt x="1325" y="357"/>
                  </a:lnTo>
                  <a:lnTo>
                    <a:pt x="1325" y="349"/>
                  </a:lnTo>
                  <a:lnTo>
                    <a:pt x="1325" y="350"/>
                  </a:lnTo>
                  <a:lnTo>
                    <a:pt x="1326" y="277"/>
                  </a:lnTo>
                  <a:lnTo>
                    <a:pt x="1326" y="357"/>
                  </a:lnTo>
                  <a:lnTo>
                    <a:pt x="1326" y="351"/>
                  </a:lnTo>
                  <a:lnTo>
                    <a:pt x="1326" y="351"/>
                  </a:lnTo>
                  <a:lnTo>
                    <a:pt x="1327" y="358"/>
                  </a:lnTo>
                  <a:lnTo>
                    <a:pt x="1327" y="275"/>
                  </a:lnTo>
                  <a:lnTo>
                    <a:pt x="1328" y="312"/>
                  </a:lnTo>
                  <a:lnTo>
                    <a:pt x="1328" y="309"/>
                  </a:lnTo>
                  <a:lnTo>
                    <a:pt x="1328" y="308"/>
                  </a:lnTo>
                  <a:lnTo>
                    <a:pt x="1328" y="353"/>
                  </a:lnTo>
                  <a:lnTo>
                    <a:pt x="1329" y="333"/>
                  </a:lnTo>
                  <a:lnTo>
                    <a:pt x="1329" y="334"/>
                  </a:lnTo>
                  <a:lnTo>
                    <a:pt x="1329" y="277"/>
                  </a:lnTo>
                  <a:lnTo>
                    <a:pt x="1330" y="353"/>
                  </a:lnTo>
                  <a:lnTo>
                    <a:pt x="1331" y="339"/>
                  </a:lnTo>
                  <a:lnTo>
                    <a:pt x="1331" y="339"/>
                  </a:lnTo>
                  <a:lnTo>
                    <a:pt x="1331" y="357"/>
                  </a:lnTo>
                  <a:lnTo>
                    <a:pt x="1332" y="310"/>
                  </a:lnTo>
                  <a:lnTo>
                    <a:pt x="1332" y="339"/>
                  </a:lnTo>
                  <a:lnTo>
                    <a:pt x="1332" y="340"/>
                  </a:lnTo>
                  <a:lnTo>
                    <a:pt x="1332" y="355"/>
                  </a:lnTo>
                  <a:lnTo>
                    <a:pt x="1333" y="297"/>
                  </a:lnTo>
                  <a:lnTo>
                    <a:pt x="1334" y="331"/>
                  </a:lnTo>
                  <a:lnTo>
                    <a:pt x="1334" y="334"/>
                  </a:lnTo>
                  <a:lnTo>
                    <a:pt x="1335" y="282"/>
                  </a:lnTo>
                  <a:lnTo>
                    <a:pt x="1335" y="354"/>
                  </a:lnTo>
                  <a:lnTo>
                    <a:pt x="1335" y="350"/>
                  </a:lnTo>
                  <a:lnTo>
                    <a:pt x="1335" y="349"/>
                  </a:lnTo>
                  <a:lnTo>
                    <a:pt x="1336" y="305"/>
                  </a:lnTo>
                  <a:lnTo>
                    <a:pt x="1336" y="360"/>
                  </a:lnTo>
                  <a:lnTo>
                    <a:pt x="1337" y="334"/>
                  </a:lnTo>
                  <a:lnTo>
                    <a:pt x="1337" y="335"/>
                  </a:lnTo>
                  <a:lnTo>
                    <a:pt x="1337" y="360"/>
                  </a:lnTo>
                  <a:lnTo>
                    <a:pt x="1338" y="309"/>
                  </a:lnTo>
                  <a:lnTo>
                    <a:pt x="1338" y="337"/>
                  </a:lnTo>
                  <a:lnTo>
                    <a:pt x="1338" y="338"/>
                  </a:lnTo>
                  <a:lnTo>
                    <a:pt x="1338" y="277"/>
                  </a:lnTo>
                  <a:lnTo>
                    <a:pt x="1340" y="359"/>
                  </a:lnTo>
                  <a:lnTo>
                    <a:pt x="1340" y="321"/>
                  </a:lnTo>
                  <a:lnTo>
                    <a:pt x="1340" y="320"/>
                  </a:lnTo>
                  <a:lnTo>
                    <a:pt x="1340" y="308"/>
                  </a:lnTo>
                  <a:lnTo>
                    <a:pt x="1340" y="356"/>
                  </a:lnTo>
                  <a:lnTo>
                    <a:pt x="1341" y="330"/>
                  </a:lnTo>
                  <a:lnTo>
                    <a:pt x="1341" y="315"/>
                  </a:lnTo>
                  <a:lnTo>
                    <a:pt x="1341" y="311"/>
                  </a:lnTo>
                  <a:lnTo>
                    <a:pt x="1343" y="361"/>
                  </a:lnTo>
                  <a:lnTo>
                    <a:pt x="1343" y="355"/>
                  </a:lnTo>
                  <a:lnTo>
                    <a:pt x="1343" y="355"/>
                  </a:lnTo>
                  <a:lnTo>
                    <a:pt x="1344" y="360"/>
                  </a:lnTo>
                  <a:lnTo>
                    <a:pt x="1344" y="314"/>
                  </a:lnTo>
                  <a:lnTo>
                    <a:pt x="1344" y="344"/>
                  </a:lnTo>
                  <a:lnTo>
                    <a:pt x="1344" y="348"/>
                  </a:lnTo>
                  <a:lnTo>
                    <a:pt x="1344" y="360"/>
                  </a:lnTo>
                  <a:lnTo>
                    <a:pt x="1346" y="309"/>
                  </a:lnTo>
                  <a:lnTo>
                    <a:pt x="1346" y="317"/>
                  </a:lnTo>
                  <a:lnTo>
                    <a:pt x="1347" y="308"/>
                  </a:lnTo>
                  <a:lnTo>
                    <a:pt x="1347" y="360"/>
                  </a:lnTo>
                  <a:lnTo>
                    <a:pt x="1347" y="336"/>
                  </a:lnTo>
                  <a:lnTo>
                    <a:pt x="1347" y="337"/>
                  </a:lnTo>
                  <a:lnTo>
                    <a:pt x="1348" y="358"/>
                  </a:lnTo>
                  <a:lnTo>
                    <a:pt x="1348" y="314"/>
                  </a:lnTo>
                  <a:lnTo>
                    <a:pt x="1349" y="337"/>
                  </a:lnTo>
                  <a:lnTo>
                    <a:pt x="1349" y="317"/>
                  </a:lnTo>
                  <a:lnTo>
                    <a:pt x="1349" y="304"/>
                  </a:lnTo>
                  <a:lnTo>
                    <a:pt x="1350" y="358"/>
                  </a:lnTo>
                  <a:lnTo>
                    <a:pt x="1350" y="353"/>
                  </a:lnTo>
                  <a:lnTo>
                    <a:pt x="1350" y="354"/>
                  </a:lnTo>
                  <a:lnTo>
                    <a:pt x="1350" y="359"/>
                  </a:lnTo>
                  <a:lnTo>
                    <a:pt x="1351" y="315"/>
                  </a:lnTo>
                  <a:lnTo>
                    <a:pt x="1351" y="352"/>
                  </a:lnTo>
                  <a:lnTo>
                    <a:pt x="1351" y="352"/>
                  </a:lnTo>
                  <a:lnTo>
                    <a:pt x="1352" y="312"/>
                  </a:lnTo>
                  <a:lnTo>
                    <a:pt x="1352" y="359"/>
                  </a:lnTo>
                  <a:lnTo>
                    <a:pt x="1353" y="358"/>
                  </a:lnTo>
                  <a:lnTo>
                    <a:pt x="1353" y="358"/>
                  </a:lnTo>
                  <a:lnTo>
                    <a:pt x="1354" y="304"/>
                  </a:lnTo>
                  <a:lnTo>
                    <a:pt x="1354" y="360"/>
                  </a:lnTo>
                  <a:lnTo>
                    <a:pt x="1354" y="356"/>
                  </a:lnTo>
                  <a:lnTo>
                    <a:pt x="1354" y="358"/>
                  </a:lnTo>
                  <a:lnTo>
                    <a:pt x="1356" y="360"/>
                  </a:lnTo>
                  <a:lnTo>
                    <a:pt x="1356" y="308"/>
                  </a:lnTo>
                  <a:lnTo>
                    <a:pt x="1356" y="339"/>
                  </a:lnTo>
                  <a:lnTo>
                    <a:pt x="1356" y="343"/>
                  </a:lnTo>
                  <a:lnTo>
                    <a:pt x="1356" y="359"/>
                  </a:lnTo>
                  <a:lnTo>
                    <a:pt x="1357" y="313"/>
                  </a:lnTo>
                  <a:lnTo>
                    <a:pt x="1357" y="350"/>
                  </a:lnTo>
                  <a:lnTo>
                    <a:pt x="1357" y="351"/>
                  </a:lnTo>
                  <a:lnTo>
                    <a:pt x="1358" y="310"/>
                  </a:lnTo>
                  <a:lnTo>
                    <a:pt x="1359" y="360"/>
                  </a:lnTo>
                  <a:lnTo>
                    <a:pt x="1359" y="358"/>
                  </a:lnTo>
                  <a:lnTo>
                    <a:pt x="1359" y="355"/>
                  </a:lnTo>
                  <a:lnTo>
                    <a:pt x="1360" y="360"/>
                  </a:lnTo>
                  <a:lnTo>
                    <a:pt x="1360" y="315"/>
                  </a:lnTo>
                  <a:lnTo>
                    <a:pt x="1360" y="353"/>
                  </a:lnTo>
                  <a:lnTo>
                    <a:pt x="1360" y="352"/>
                  </a:lnTo>
                  <a:lnTo>
                    <a:pt x="1361" y="309"/>
                  </a:lnTo>
                  <a:lnTo>
                    <a:pt x="1361" y="359"/>
                  </a:lnTo>
                  <a:lnTo>
                    <a:pt x="1362" y="358"/>
                  </a:lnTo>
                  <a:lnTo>
                    <a:pt x="1362" y="359"/>
                  </a:lnTo>
                  <a:lnTo>
                    <a:pt x="1363" y="359"/>
                  </a:lnTo>
                  <a:lnTo>
                    <a:pt x="1363" y="314"/>
                  </a:lnTo>
                  <a:lnTo>
                    <a:pt x="1363" y="326"/>
                  </a:lnTo>
                  <a:lnTo>
                    <a:pt x="1363" y="313"/>
                  </a:lnTo>
                  <a:lnTo>
                    <a:pt x="1364" y="358"/>
                  </a:lnTo>
                  <a:lnTo>
                    <a:pt x="1365" y="309"/>
                  </a:lnTo>
                  <a:lnTo>
                    <a:pt x="1365" y="353"/>
                  </a:lnTo>
                  <a:lnTo>
                    <a:pt x="1365" y="353"/>
                  </a:lnTo>
                  <a:lnTo>
                    <a:pt x="1365" y="360"/>
                  </a:lnTo>
                  <a:lnTo>
                    <a:pt x="1366" y="291"/>
                  </a:lnTo>
                  <a:lnTo>
                    <a:pt x="1366" y="345"/>
                  </a:lnTo>
                  <a:lnTo>
                    <a:pt x="1366" y="348"/>
                  </a:lnTo>
                  <a:lnTo>
                    <a:pt x="1367" y="360"/>
                  </a:lnTo>
                  <a:lnTo>
                    <a:pt x="1368" y="312"/>
                  </a:lnTo>
                  <a:lnTo>
                    <a:pt x="1368" y="315"/>
                  </a:lnTo>
                  <a:lnTo>
                    <a:pt x="1368" y="316"/>
                  </a:lnTo>
                  <a:lnTo>
                    <a:pt x="1368" y="310"/>
                  </a:lnTo>
                  <a:lnTo>
                    <a:pt x="1369" y="356"/>
                  </a:lnTo>
                  <a:lnTo>
                    <a:pt x="1369" y="337"/>
                  </a:lnTo>
                  <a:lnTo>
                    <a:pt x="1369" y="339"/>
                  </a:lnTo>
                  <a:lnTo>
                    <a:pt x="1371" y="300"/>
                  </a:lnTo>
                  <a:lnTo>
                    <a:pt x="1371" y="359"/>
                  </a:lnTo>
                  <a:lnTo>
                    <a:pt x="1371" y="323"/>
                  </a:lnTo>
                  <a:lnTo>
                    <a:pt x="1371" y="327"/>
                  </a:lnTo>
                  <a:lnTo>
                    <a:pt x="1371" y="323"/>
                  </a:lnTo>
                  <a:lnTo>
                    <a:pt x="1372" y="361"/>
                  </a:lnTo>
                  <a:lnTo>
                    <a:pt x="1372" y="351"/>
                  </a:lnTo>
                  <a:lnTo>
                    <a:pt x="1373" y="333"/>
                  </a:lnTo>
                  <a:lnTo>
                    <a:pt x="1373" y="308"/>
                  </a:lnTo>
                  <a:lnTo>
                    <a:pt x="1374" y="360"/>
                  </a:lnTo>
                  <a:lnTo>
                    <a:pt x="1374" y="318"/>
                  </a:lnTo>
                  <a:lnTo>
                    <a:pt x="1374" y="304"/>
                  </a:lnTo>
                  <a:lnTo>
                    <a:pt x="1375" y="356"/>
                  </a:lnTo>
                  <a:lnTo>
                    <a:pt x="1375" y="319"/>
                  </a:lnTo>
                  <a:lnTo>
                    <a:pt x="1376" y="318"/>
                  </a:lnTo>
                  <a:lnTo>
                    <a:pt x="1376" y="358"/>
                  </a:lnTo>
                  <a:lnTo>
                    <a:pt x="1377" y="272"/>
                  </a:lnTo>
                  <a:lnTo>
                    <a:pt x="1377" y="339"/>
                  </a:lnTo>
                  <a:lnTo>
                    <a:pt x="1377" y="340"/>
                  </a:lnTo>
                  <a:lnTo>
                    <a:pt x="1378" y="360"/>
                  </a:lnTo>
                  <a:lnTo>
                    <a:pt x="1378" y="320"/>
                  </a:lnTo>
                  <a:lnTo>
                    <a:pt x="1378" y="338"/>
                  </a:lnTo>
                  <a:lnTo>
                    <a:pt x="1379" y="339"/>
                  </a:lnTo>
                  <a:lnTo>
                    <a:pt x="1379" y="357"/>
                  </a:lnTo>
                  <a:lnTo>
                    <a:pt x="1380" y="306"/>
                  </a:lnTo>
                  <a:lnTo>
                    <a:pt x="1380" y="337"/>
                  </a:lnTo>
                  <a:lnTo>
                    <a:pt x="1380" y="338"/>
                  </a:lnTo>
                  <a:lnTo>
                    <a:pt x="1380" y="305"/>
                  </a:lnTo>
                  <a:lnTo>
                    <a:pt x="1381" y="361"/>
                  </a:lnTo>
                  <a:lnTo>
                    <a:pt x="1381" y="339"/>
                  </a:lnTo>
                  <a:lnTo>
                    <a:pt x="1382" y="339"/>
                  </a:lnTo>
                  <a:lnTo>
                    <a:pt x="1382" y="359"/>
                  </a:lnTo>
                  <a:lnTo>
                    <a:pt x="1383" y="308"/>
                  </a:lnTo>
                  <a:lnTo>
                    <a:pt x="1383" y="345"/>
                  </a:lnTo>
                  <a:lnTo>
                    <a:pt x="1383" y="350"/>
                  </a:lnTo>
                  <a:lnTo>
                    <a:pt x="1383" y="361"/>
                  </a:lnTo>
                  <a:lnTo>
                    <a:pt x="1384" y="305"/>
                  </a:lnTo>
                  <a:lnTo>
                    <a:pt x="1384" y="330"/>
                  </a:lnTo>
                  <a:lnTo>
                    <a:pt x="1385" y="332"/>
                  </a:lnTo>
                  <a:lnTo>
                    <a:pt x="1385" y="306"/>
                  </a:lnTo>
                  <a:lnTo>
                    <a:pt x="1386" y="361"/>
                  </a:lnTo>
                  <a:lnTo>
                    <a:pt x="1386" y="355"/>
                  </a:lnTo>
                  <a:lnTo>
                    <a:pt x="1386" y="353"/>
                  </a:lnTo>
                  <a:lnTo>
                    <a:pt x="1387" y="303"/>
                  </a:lnTo>
                  <a:lnTo>
                    <a:pt x="1387" y="360"/>
                  </a:lnTo>
                  <a:lnTo>
                    <a:pt x="1387" y="355"/>
                  </a:lnTo>
                  <a:lnTo>
                    <a:pt x="1388" y="350"/>
                  </a:lnTo>
                  <a:lnTo>
                    <a:pt x="1388" y="299"/>
                  </a:lnTo>
                  <a:lnTo>
                    <a:pt x="1389" y="356"/>
                  </a:lnTo>
                  <a:lnTo>
                    <a:pt x="1389" y="342"/>
                  </a:lnTo>
                  <a:lnTo>
                    <a:pt x="1389" y="342"/>
                  </a:lnTo>
                  <a:lnTo>
                    <a:pt x="1390" y="360"/>
                  </a:lnTo>
                  <a:lnTo>
                    <a:pt x="1390" y="303"/>
                  </a:lnTo>
                  <a:lnTo>
                    <a:pt x="1390" y="331"/>
                  </a:lnTo>
                  <a:lnTo>
                    <a:pt x="1391" y="330"/>
                  </a:lnTo>
                  <a:lnTo>
                    <a:pt x="1391" y="306"/>
                  </a:lnTo>
                  <a:lnTo>
                    <a:pt x="1391" y="360"/>
                  </a:lnTo>
                  <a:lnTo>
                    <a:pt x="1392" y="321"/>
                  </a:lnTo>
                  <a:lnTo>
                    <a:pt x="1392" y="323"/>
                  </a:lnTo>
                  <a:lnTo>
                    <a:pt x="1392" y="359"/>
                  </a:lnTo>
                  <a:lnTo>
                    <a:pt x="1393" y="299"/>
                  </a:lnTo>
                  <a:lnTo>
                    <a:pt x="1393" y="342"/>
                  </a:lnTo>
                  <a:lnTo>
                    <a:pt x="1394" y="326"/>
                  </a:lnTo>
                  <a:lnTo>
                    <a:pt x="1394" y="302"/>
                  </a:lnTo>
                  <a:lnTo>
                    <a:pt x="1394" y="354"/>
                  </a:lnTo>
                  <a:lnTo>
                    <a:pt x="1395" y="353"/>
                  </a:lnTo>
                  <a:lnTo>
                    <a:pt x="1395" y="353"/>
                  </a:lnTo>
                  <a:lnTo>
                    <a:pt x="1396" y="300"/>
                  </a:lnTo>
                  <a:lnTo>
                    <a:pt x="1396" y="361"/>
                  </a:lnTo>
                  <a:lnTo>
                    <a:pt x="1396" y="350"/>
                  </a:lnTo>
                  <a:lnTo>
                    <a:pt x="1397" y="352"/>
                  </a:lnTo>
                  <a:lnTo>
                    <a:pt x="1397" y="360"/>
                  </a:lnTo>
                  <a:lnTo>
                    <a:pt x="1398" y="308"/>
                  </a:lnTo>
                  <a:lnTo>
                    <a:pt x="1398" y="322"/>
                  </a:lnTo>
                  <a:lnTo>
                    <a:pt x="1398" y="328"/>
                  </a:lnTo>
                  <a:lnTo>
                    <a:pt x="1399" y="293"/>
                  </a:lnTo>
                  <a:lnTo>
                    <a:pt x="1399" y="360"/>
                  </a:lnTo>
                  <a:lnTo>
                    <a:pt x="1399" y="322"/>
                  </a:lnTo>
                  <a:lnTo>
                    <a:pt x="1400" y="326"/>
                  </a:lnTo>
                  <a:lnTo>
                    <a:pt x="1400" y="304"/>
                  </a:lnTo>
                  <a:lnTo>
                    <a:pt x="1401" y="360"/>
                  </a:lnTo>
                  <a:lnTo>
                    <a:pt x="1401" y="325"/>
                  </a:lnTo>
                  <a:lnTo>
                    <a:pt x="1401" y="321"/>
                  </a:lnTo>
                  <a:lnTo>
                    <a:pt x="1402" y="306"/>
                  </a:lnTo>
                  <a:lnTo>
                    <a:pt x="1402" y="355"/>
                  </a:lnTo>
                  <a:lnTo>
                    <a:pt x="1402" y="339"/>
                  </a:lnTo>
                  <a:lnTo>
                    <a:pt x="1402" y="320"/>
                  </a:lnTo>
                  <a:lnTo>
                    <a:pt x="1403" y="360"/>
                  </a:lnTo>
                  <a:lnTo>
                    <a:pt x="1403" y="309"/>
                  </a:lnTo>
                  <a:lnTo>
                    <a:pt x="1404" y="345"/>
                  </a:lnTo>
                  <a:lnTo>
                    <a:pt x="1404" y="349"/>
                  </a:lnTo>
                  <a:lnTo>
                    <a:pt x="1405" y="360"/>
                  </a:lnTo>
                  <a:lnTo>
                    <a:pt x="1405" y="306"/>
                  </a:lnTo>
                  <a:lnTo>
                    <a:pt x="1405" y="337"/>
                  </a:lnTo>
                  <a:lnTo>
                    <a:pt x="1405" y="337"/>
                  </a:lnTo>
                  <a:lnTo>
                    <a:pt x="1406" y="359"/>
                  </a:lnTo>
                  <a:lnTo>
                    <a:pt x="1407" y="306"/>
                  </a:lnTo>
                  <a:lnTo>
                    <a:pt x="1407" y="340"/>
                  </a:lnTo>
                  <a:lnTo>
                    <a:pt x="1407" y="336"/>
                  </a:lnTo>
                  <a:lnTo>
                    <a:pt x="1407" y="360"/>
                  </a:lnTo>
                  <a:lnTo>
                    <a:pt x="1408" y="303"/>
                  </a:lnTo>
                  <a:lnTo>
                    <a:pt x="1408" y="355"/>
                  </a:lnTo>
                  <a:lnTo>
                    <a:pt x="1408" y="357"/>
                  </a:lnTo>
                  <a:lnTo>
                    <a:pt x="1409" y="300"/>
                  </a:lnTo>
                  <a:lnTo>
                    <a:pt x="1409" y="358"/>
                  </a:lnTo>
                  <a:lnTo>
                    <a:pt x="1410" y="355"/>
                  </a:lnTo>
                  <a:lnTo>
                    <a:pt x="1410" y="358"/>
                  </a:lnTo>
                  <a:lnTo>
                    <a:pt x="1411" y="317"/>
                  </a:lnTo>
                  <a:lnTo>
                    <a:pt x="1411" y="359"/>
                  </a:lnTo>
                  <a:lnTo>
                    <a:pt x="1411" y="336"/>
                  </a:lnTo>
                  <a:lnTo>
                    <a:pt x="1411" y="337"/>
                  </a:lnTo>
                  <a:lnTo>
                    <a:pt x="1412" y="301"/>
                  </a:lnTo>
                  <a:lnTo>
                    <a:pt x="1412" y="360"/>
                  </a:lnTo>
                  <a:lnTo>
                    <a:pt x="1413" y="353"/>
                  </a:lnTo>
                  <a:lnTo>
                    <a:pt x="1413" y="354"/>
                  </a:lnTo>
                  <a:lnTo>
                    <a:pt x="1414" y="360"/>
                  </a:lnTo>
                  <a:lnTo>
                    <a:pt x="1414" y="308"/>
                  </a:lnTo>
                  <a:lnTo>
                    <a:pt x="1414" y="344"/>
                  </a:lnTo>
                  <a:lnTo>
                    <a:pt x="1414" y="349"/>
                  </a:lnTo>
                  <a:lnTo>
                    <a:pt x="1415" y="361"/>
                  </a:lnTo>
                  <a:lnTo>
                    <a:pt x="1416" y="302"/>
                  </a:lnTo>
                  <a:lnTo>
                    <a:pt x="1416" y="331"/>
                  </a:lnTo>
                  <a:lnTo>
                    <a:pt x="1416" y="332"/>
                  </a:lnTo>
                  <a:lnTo>
                    <a:pt x="1417" y="305"/>
                  </a:lnTo>
                  <a:lnTo>
                    <a:pt x="1417" y="360"/>
                  </a:lnTo>
                  <a:lnTo>
                    <a:pt x="1417" y="360"/>
                  </a:lnTo>
                  <a:lnTo>
                    <a:pt x="1417" y="354"/>
                  </a:lnTo>
                  <a:lnTo>
                    <a:pt x="1418" y="304"/>
                  </a:lnTo>
                  <a:lnTo>
                    <a:pt x="1419" y="360"/>
                  </a:lnTo>
                  <a:lnTo>
                    <a:pt x="1419" y="351"/>
                  </a:lnTo>
                  <a:lnTo>
                    <a:pt x="1419" y="342"/>
                  </a:lnTo>
                  <a:lnTo>
                    <a:pt x="1419" y="360"/>
                  </a:lnTo>
                  <a:lnTo>
                    <a:pt x="1420" y="297"/>
                  </a:lnTo>
                  <a:lnTo>
                    <a:pt x="1420" y="350"/>
                  </a:lnTo>
                  <a:lnTo>
                    <a:pt x="1420" y="353"/>
                  </a:lnTo>
                  <a:lnTo>
                    <a:pt x="1421" y="301"/>
                  </a:lnTo>
                  <a:lnTo>
                    <a:pt x="1421" y="357"/>
                  </a:lnTo>
                  <a:lnTo>
                    <a:pt x="1422" y="353"/>
                  </a:lnTo>
                  <a:lnTo>
                    <a:pt x="1422" y="353"/>
                  </a:lnTo>
                  <a:lnTo>
                    <a:pt x="1422" y="361"/>
                  </a:lnTo>
                  <a:lnTo>
                    <a:pt x="1422" y="304"/>
                  </a:lnTo>
                  <a:lnTo>
                    <a:pt x="1423" y="329"/>
                  </a:lnTo>
                  <a:lnTo>
                    <a:pt x="1423" y="333"/>
                  </a:lnTo>
                  <a:lnTo>
                    <a:pt x="1424" y="307"/>
                  </a:lnTo>
                  <a:lnTo>
                    <a:pt x="1425" y="361"/>
                  </a:lnTo>
                  <a:lnTo>
                    <a:pt x="1425" y="360"/>
                  </a:lnTo>
                  <a:lnTo>
                    <a:pt x="1425" y="358"/>
                  </a:lnTo>
                  <a:lnTo>
                    <a:pt x="1425" y="307"/>
                  </a:lnTo>
                  <a:lnTo>
                    <a:pt x="1425" y="362"/>
                  </a:lnTo>
                  <a:lnTo>
                    <a:pt x="1426" y="359"/>
                  </a:lnTo>
                  <a:lnTo>
                    <a:pt x="1426" y="358"/>
                  </a:lnTo>
                  <a:lnTo>
                    <a:pt x="1427" y="302"/>
                  </a:lnTo>
                  <a:lnTo>
                    <a:pt x="1428" y="310"/>
                  </a:lnTo>
                  <a:lnTo>
                    <a:pt x="1428" y="318"/>
                  </a:lnTo>
                  <a:lnTo>
                    <a:pt x="1428" y="359"/>
                  </a:lnTo>
                  <a:lnTo>
                    <a:pt x="1428" y="308"/>
                  </a:lnTo>
                  <a:lnTo>
                    <a:pt x="1429" y="354"/>
                  </a:lnTo>
                  <a:lnTo>
                    <a:pt x="1429" y="355"/>
                  </a:lnTo>
                  <a:lnTo>
                    <a:pt x="1430" y="300"/>
                  </a:lnTo>
                  <a:lnTo>
                    <a:pt x="1431" y="356"/>
                  </a:lnTo>
                  <a:lnTo>
                    <a:pt x="1431" y="332"/>
                  </a:lnTo>
                  <a:lnTo>
                    <a:pt x="1431" y="333"/>
                  </a:lnTo>
                  <a:lnTo>
                    <a:pt x="1431" y="354"/>
                  </a:lnTo>
                  <a:lnTo>
                    <a:pt x="1431" y="306"/>
                  </a:lnTo>
                  <a:lnTo>
                    <a:pt x="1432" y="333"/>
                  </a:lnTo>
                  <a:lnTo>
                    <a:pt x="1432" y="335"/>
                  </a:lnTo>
                  <a:lnTo>
                    <a:pt x="1433" y="360"/>
                  </a:lnTo>
                  <a:lnTo>
                    <a:pt x="1433" y="321"/>
                  </a:lnTo>
                  <a:lnTo>
                    <a:pt x="1434" y="353"/>
                  </a:lnTo>
                  <a:lnTo>
                    <a:pt x="1434" y="354"/>
                  </a:lnTo>
                  <a:lnTo>
                    <a:pt x="1434" y="360"/>
                  </a:lnTo>
                  <a:lnTo>
                    <a:pt x="1435" y="305"/>
                  </a:lnTo>
                  <a:lnTo>
                    <a:pt x="1435" y="355"/>
                  </a:lnTo>
                  <a:lnTo>
                    <a:pt x="1435" y="355"/>
                  </a:lnTo>
                  <a:lnTo>
                    <a:pt x="1436" y="359"/>
                  </a:lnTo>
                  <a:lnTo>
                    <a:pt x="1437" y="306"/>
                  </a:lnTo>
                  <a:lnTo>
                    <a:pt x="1437" y="312"/>
                  </a:lnTo>
                  <a:lnTo>
                    <a:pt x="1437" y="323"/>
                  </a:lnTo>
                  <a:lnTo>
                    <a:pt x="1437" y="299"/>
                  </a:lnTo>
                  <a:lnTo>
                    <a:pt x="1438" y="356"/>
                  </a:lnTo>
                  <a:lnTo>
                    <a:pt x="1438" y="339"/>
                  </a:lnTo>
                  <a:lnTo>
                    <a:pt x="1438" y="339"/>
                  </a:lnTo>
                  <a:lnTo>
                    <a:pt x="1439" y="294"/>
                  </a:lnTo>
                  <a:lnTo>
                    <a:pt x="1439" y="356"/>
                  </a:lnTo>
                  <a:lnTo>
                    <a:pt x="1440" y="328"/>
                  </a:lnTo>
                  <a:lnTo>
                    <a:pt x="1440" y="328"/>
                  </a:lnTo>
                  <a:lnTo>
                    <a:pt x="1440" y="308"/>
                  </a:lnTo>
                  <a:lnTo>
                    <a:pt x="1441" y="358"/>
                  </a:lnTo>
                  <a:lnTo>
                    <a:pt x="1441" y="354"/>
                  </a:lnTo>
                  <a:lnTo>
                    <a:pt x="1442" y="353"/>
                  </a:lnTo>
                  <a:lnTo>
                    <a:pt x="1442" y="356"/>
                  </a:lnTo>
                  <a:lnTo>
                    <a:pt x="1443" y="280"/>
                  </a:lnTo>
                  <a:lnTo>
                    <a:pt x="1443" y="319"/>
                  </a:lnTo>
                  <a:lnTo>
                    <a:pt x="1443" y="323"/>
                  </a:lnTo>
                  <a:lnTo>
                    <a:pt x="1443" y="357"/>
                  </a:lnTo>
                  <a:lnTo>
                    <a:pt x="1443" y="307"/>
                  </a:lnTo>
                  <a:lnTo>
                    <a:pt x="1444" y="356"/>
                  </a:lnTo>
                  <a:lnTo>
                    <a:pt x="1445" y="356"/>
                  </a:lnTo>
                  <a:lnTo>
                    <a:pt x="1445" y="358"/>
                  </a:lnTo>
                  <a:lnTo>
                    <a:pt x="1445" y="270"/>
                  </a:lnTo>
                  <a:lnTo>
                    <a:pt x="1446" y="333"/>
                  </a:lnTo>
                  <a:lnTo>
                    <a:pt x="1446" y="315"/>
                  </a:lnTo>
                  <a:lnTo>
                    <a:pt x="1446" y="307"/>
                  </a:lnTo>
                  <a:lnTo>
                    <a:pt x="1447" y="359"/>
                  </a:lnTo>
                  <a:lnTo>
                    <a:pt x="1447" y="314"/>
                  </a:lnTo>
                  <a:lnTo>
                    <a:pt x="1448" y="304"/>
                  </a:lnTo>
                  <a:lnTo>
                    <a:pt x="1448" y="358"/>
                  </a:lnTo>
                  <a:lnTo>
                    <a:pt x="1448" y="302"/>
                  </a:lnTo>
                  <a:lnTo>
                    <a:pt x="1449" y="330"/>
                  </a:lnTo>
                  <a:lnTo>
                    <a:pt x="1449" y="334"/>
                  </a:lnTo>
                  <a:lnTo>
                    <a:pt x="1449" y="354"/>
                  </a:lnTo>
                  <a:lnTo>
                    <a:pt x="1450" y="260"/>
                  </a:lnTo>
                  <a:lnTo>
                    <a:pt x="1450" y="326"/>
                  </a:lnTo>
                  <a:lnTo>
                    <a:pt x="1451" y="330"/>
                  </a:lnTo>
                  <a:lnTo>
                    <a:pt x="1451" y="314"/>
                  </a:lnTo>
                  <a:lnTo>
                    <a:pt x="1452" y="359"/>
                  </a:lnTo>
                  <a:lnTo>
                    <a:pt x="1452" y="358"/>
                  </a:lnTo>
                  <a:lnTo>
                    <a:pt x="1452" y="354"/>
                  </a:lnTo>
                  <a:lnTo>
                    <a:pt x="1452" y="360"/>
                  </a:lnTo>
                  <a:lnTo>
                    <a:pt x="1453" y="259"/>
                  </a:lnTo>
                  <a:lnTo>
                    <a:pt x="1453" y="357"/>
                  </a:lnTo>
                  <a:lnTo>
                    <a:pt x="1453" y="357"/>
                  </a:lnTo>
                  <a:lnTo>
                    <a:pt x="1453" y="302"/>
                  </a:lnTo>
                  <a:lnTo>
                    <a:pt x="1454" y="360"/>
                  </a:lnTo>
                  <a:lnTo>
                    <a:pt x="1455" y="342"/>
                  </a:lnTo>
                  <a:lnTo>
                    <a:pt x="1455" y="342"/>
                  </a:lnTo>
                  <a:lnTo>
                    <a:pt x="1455" y="261"/>
                  </a:lnTo>
                  <a:lnTo>
                    <a:pt x="1456" y="360"/>
                  </a:lnTo>
                  <a:lnTo>
                    <a:pt x="1456" y="359"/>
                  </a:lnTo>
                  <a:lnTo>
                    <a:pt x="1456" y="361"/>
                  </a:lnTo>
                  <a:lnTo>
                    <a:pt x="1457" y="256"/>
                  </a:lnTo>
                  <a:lnTo>
                    <a:pt x="1458" y="343"/>
                  </a:lnTo>
                  <a:lnTo>
                    <a:pt x="1458" y="350"/>
                  </a:lnTo>
                  <a:lnTo>
                    <a:pt x="1459" y="362"/>
                  </a:lnTo>
                  <a:lnTo>
                    <a:pt x="1459" y="308"/>
                  </a:lnTo>
                  <a:lnTo>
                    <a:pt x="1459" y="345"/>
                  </a:lnTo>
                  <a:lnTo>
                    <a:pt x="1459" y="345"/>
                  </a:lnTo>
                  <a:lnTo>
                    <a:pt x="1460" y="359"/>
                  </a:lnTo>
                  <a:lnTo>
                    <a:pt x="1461" y="299"/>
                  </a:lnTo>
                  <a:lnTo>
                    <a:pt x="1461" y="337"/>
                  </a:lnTo>
                  <a:lnTo>
                    <a:pt x="1461" y="338"/>
                  </a:lnTo>
                  <a:lnTo>
                    <a:pt x="1461" y="272"/>
                  </a:lnTo>
                  <a:lnTo>
                    <a:pt x="1462" y="358"/>
                  </a:lnTo>
                  <a:lnTo>
                    <a:pt x="1462" y="354"/>
                  </a:lnTo>
                  <a:lnTo>
                    <a:pt x="1462" y="354"/>
                  </a:lnTo>
                  <a:lnTo>
                    <a:pt x="1462" y="356"/>
                  </a:lnTo>
                  <a:lnTo>
                    <a:pt x="1463" y="259"/>
                  </a:lnTo>
                  <a:lnTo>
                    <a:pt x="1464" y="314"/>
                  </a:lnTo>
                  <a:lnTo>
                    <a:pt x="1464" y="323"/>
                  </a:lnTo>
                  <a:lnTo>
                    <a:pt x="1465" y="309"/>
                  </a:lnTo>
                  <a:lnTo>
                    <a:pt x="1465" y="361"/>
                  </a:lnTo>
                  <a:lnTo>
                    <a:pt x="1465" y="361"/>
                  </a:lnTo>
                  <a:lnTo>
                    <a:pt x="1465" y="361"/>
                  </a:lnTo>
                  <a:lnTo>
                    <a:pt x="1465" y="361"/>
                  </a:lnTo>
                  <a:lnTo>
                    <a:pt x="1466" y="302"/>
                  </a:lnTo>
                  <a:lnTo>
                    <a:pt x="1467" y="321"/>
                  </a:lnTo>
                  <a:lnTo>
                    <a:pt x="1467" y="308"/>
                  </a:lnTo>
                  <a:lnTo>
                    <a:pt x="1468" y="299"/>
                  </a:lnTo>
                  <a:lnTo>
                    <a:pt x="1468" y="355"/>
                  </a:lnTo>
                  <a:lnTo>
                    <a:pt x="1468" y="354"/>
                  </a:lnTo>
                  <a:lnTo>
                    <a:pt x="1468" y="354"/>
                  </a:lnTo>
                  <a:lnTo>
                    <a:pt x="1468" y="311"/>
                  </a:lnTo>
                  <a:lnTo>
                    <a:pt x="1469" y="360"/>
                  </a:lnTo>
                  <a:lnTo>
                    <a:pt x="1470" y="352"/>
                  </a:lnTo>
                  <a:lnTo>
                    <a:pt x="1470" y="353"/>
                  </a:lnTo>
                  <a:lnTo>
                    <a:pt x="1470" y="358"/>
                  </a:lnTo>
                  <a:lnTo>
                    <a:pt x="1471" y="284"/>
                  </a:lnTo>
                  <a:lnTo>
                    <a:pt x="1471" y="307"/>
                  </a:lnTo>
                  <a:lnTo>
                    <a:pt x="1471" y="297"/>
                  </a:lnTo>
                  <a:lnTo>
                    <a:pt x="1473" y="361"/>
                  </a:lnTo>
                  <a:lnTo>
                    <a:pt x="1473" y="354"/>
                  </a:lnTo>
                  <a:lnTo>
                    <a:pt x="1473" y="355"/>
                  </a:lnTo>
                  <a:lnTo>
                    <a:pt x="1473" y="303"/>
                  </a:lnTo>
                  <a:lnTo>
                    <a:pt x="1473" y="360"/>
                  </a:lnTo>
                  <a:lnTo>
                    <a:pt x="1474" y="360"/>
                  </a:lnTo>
                  <a:lnTo>
                    <a:pt x="1474" y="344"/>
                  </a:lnTo>
                  <a:lnTo>
                    <a:pt x="1475" y="360"/>
                  </a:lnTo>
                  <a:lnTo>
                    <a:pt x="1476" y="247"/>
                  </a:lnTo>
                  <a:lnTo>
                    <a:pt x="1476" y="339"/>
                  </a:lnTo>
                  <a:lnTo>
                    <a:pt x="1476" y="340"/>
                  </a:lnTo>
                  <a:lnTo>
                    <a:pt x="1476" y="358"/>
                  </a:lnTo>
                  <a:lnTo>
                    <a:pt x="1477" y="301"/>
                  </a:lnTo>
                  <a:lnTo>
                    <a:pt x="1477" y="330"/>
                  </a:lnTo>
                  <a:lnTo>
                    <a:pt x="1477" y="336"/>
                  </a:lnTo>
                  <a:lnTo>
                    <a:pt x="1478" y="359"/>
                  </a:lnTo>
                  <a:lnTo>
                    <a:pt x="1479" y="269"/>
                  </a:lnTo>
                  <a:lnTo>
                    <a:pt x="1479" y="326"/>
                  </a:lnTo>
                  <a:lnTo>
                    <a:pt x="1479" y="332"/>
                  </a:lnTo>
                  <a:lnTo>
                    <a:pt x="1479" y="360"/>
                  </a:lnTo>
                  <a:lnTo>
                    <a:pt x="1479" y="296"/>
                  </a:lnTo>
                  <a:lnTo>
                    <a:pt x="1480" y="356"/>
                  </a:lnTo>
                  <a:lnTo>
                    <a:pt x="1480" y="355"/>
                  </a:lnTo>
                  <a:lnTo>
                    <a:pt x="1481" y="275"/>
                  </a:lnTo>
                  <a:lnTo>
                    <a:pt x="1482" y="358"/>
                  </a:lnTo>
                  <a:lnTo>
                    <a:pt x="1482" y="327"/>
                  </a:lnTo>
                  <a:lnTo>
                    <a:pt x="1482" y="332"/>
                  </a:lnTo>
                  <a:lnTo>
                    <a:pt x="1482" y="277"/>
                  </a:lnTo>
                  <a:lnTo>
                    <a:pt x="1483" y="361"/>
                  </a:lnTo>
                  <a:lnTo>
                    <a:pt x="1483" y="336"/>
                  </a:lnTo>
                  <a:lnTo>
                    <a:pt x="1483" y="337"/>
                  </a:lnTo>
                  <a:lnTo>
                    <a:pt x="1483" y="356"/>
                  </a:lnTo>
                  <a:lnTo>
                    <a:pt x="1484" y="255"/>
                  </a:lnTo>
                  <a:lnTo>
                    <a:pt x="1485" y="344"/>
                  </a:lnTo>
                  <a:lnTo>
                    <a:pt x="1485" y="344"/>
                  </a:lnTo>
                  <a:lnTo>
                    <a:pt x="1485" y="353"/>
                  </a:lnTo>
                  <a:lnTo>
                    <a:pt x="1485" y="302"/>
                  </a:lnTo>
                  <a:lnTo>
                    <a:pt x="1486" y="348"/>
                  </a:lnTo>
                  <a:lnTo>
                    <a:pt x="1486" y="354"/>
                  </a:lnTo>
                  <a:lnTo>
                    <a:pt x="1486" y="359"/>
                  </a:lnTo>
                  <a:lnTo>
                    <a:pt x="1486" y="300"/>
                  </a:lnTo>
                  <a:lnTo>
                    <a:pt x="1487" y="338"/>
                  </a:lnTo>
                  <a:lnTo>
                    <a:pt x="1488" y="345"/>
                  </a:lnTo>
                  <a:lnTo>
                    <a:pt x="1488" y="306"/>
                  </a:lnTo>
                  <a:lnTo>
                    <a:pt x="1489" y="360"/>
                  </a:lnTo>
                  <a:lnTo>
                    <a:pt x="1489" y="335"/>
                  </a:lnTo>
                  <a:lnTo>
                    <a:pt x="1489" y="336"/>
                  </a:lnTo>
                  <a:lnTo>
                    <a:pt x="1489" y="360"/>
                  </a:lnTo>
                  <a:lnTo>
                    <a:pt x="1490" y="317"/>
                  </a:lnTo>
                  <a:lnTo>
                    <a:pt x="1490" y="355"/>
                  </a:lnTo>
                  <a:lnTo>
                    <a:pt x="1491" y="355"/>
                  </a:lnTo>
                  <a:lnTo>
                    <a:pt x="1492" y="253"/>
                  </a:lnTo>
                  <a:lnTo>
                    <a:pt x="1492" y="316"/>
                  </a:lnTo>
                  <a:lnTo>
                    <a:pt x="1492" y="324"/>
                  </a:lnTo>
                  <a:lnTo>
                    <a:pt x="1493" y="360"/>
                  </a:lnTo>
                  <a:lnTo>
                    <a:pt x="1493" y="303"/>
                  </a:lnTo>
                  <a:lnTo>
                    <a:pt x="1493" y="359"/>
                  </a:lnTo>
                  <a:lnTo>
                    <a:pt x="1494" y="360"/>
                  </a:lnTo>
                  <a:lnTo>
                    <a:pt x="1495" y="281"/>
                  </a:lnTo>
                  <a:lnTo>
                    <a:pt x="1495" y="343"/>
                  </a:lnTo>
                  <a:lnTo>
                    <a:pt x="1495" y="343"/>
                  </a:lnTo>
                  <a:lnTo>
                    <a:pt x="1496" y="354"/>
                  </a:lnTo>
                  <a:lnTo>
                    <a:pt x="1496" y="302"/>
                  </a:lnTo>
                  <a:lnTo>
                    <a:pt x="1496" y="339"/>
                  </a:lnTo>
                  <a:lnTo>
                    <a:pt x="1497" y="339"/>
                  </a:lnTo>
                  <a:lnTo>
                    <a:pt x="1498" y="264"/>
                  </a:lnTo>
                  <a:lnTo>
                    <a:pt x="1498" y="359"/>
                  </a:lnTo>
                  <a:lnTo>
                    <a:pt x="1498" y="354"/>
                  </a:lnTo>
                  <a:lnTo>
                    <a:pt x="1498" y="331"/>
                  </a:lnTo>
                  <a:lnTo>
                    <a:pt x="1499" y="261"/>
                  </a:lnTo>
                  <a:lnTo>
                    <a:pt x="1499" y="360"/>
                  </a:lnTo>
                  <a:lnTo>
                    <a:pt x="1499" y="338"/>
                  </a:lnTo>
                  <a:lnTo>
                    <a:pt x="1500" y="339"/>
                  </a:lnTo>
                  <a:lnTo>
                    <a:pt x="1500" y="358"/>
                  </a:lnTo>
                  <a:lnTo>
                    <a:pt x="1501" y="268"/>
                  </a:lnTo>
                  <a:lnTo>
                    <a:pt x="1501" y="340"/>
                  </a:lnTo>
                  <a:lnTo>
                    <a:pt x="1501" y="336"/>
                  </a:lnTo>
                  <a:lnTo>
                    <a:pt x="1501" y="294"/>
                  </a:lnTo>
                  <a:lnTo>
                    <a:pt x="1502" y="355"/>
                  </a:lnTo>
                  <a:lnTo>
                    <a:pt x="1502" y="330"/>
                  </a:lnTo>
                  <a:lnTo>
                    <a:pt x="1503" y="329"/>
                  </a:lnTo>
                  <a:lnTo>
                    <a:pt x="1503" y="289"/>
                  </a:lnTo>
                  <a:lnTo>
                    <a:pt x="1504" y="358"/>
                  </a:lnTo>
                  <a:lnTo>
                    <a:pt x="1504" y="331"/>
                  </a:lnTo>
                  <a:lnTo>
                    <a:pt x="1504" y="330"/>
                  </a:lnTo>
                  <a:lnTo>
                    <a:pt x="1505" y="356"/>
                  </a:lnTo>
                  <a:lnTo>
                    <a:pt x="1505" y="243"/>
                  </a:lnTo>
                  <a:lnTo>
                    <a:pt x="1505" y="270"/>
                  </a:lnTo>
                  <a:lnTo>
                    <a:pt x="1505" y="289"/>
                  </a:lnTo>
                  <a:lnTo>
                    <a:pt x="1507" y="353"/>
                  </a:lnTo>
                  <a:lnTo>
                    <a:pt x="1507" y="254"/>
                  </a:lnTo>
                  <a:lnTo>
                    <a:pt x="1507" y="286"/>
                  </a:lnTo>
                  <a:lnTo>
                    <a:pt x="1507" y="297"/>
                  </a:lnTo>
                  <a:lnTo>
                    <a:pt x="1508" y="261"/>
                  </a:lnTo>
                  <a:lnTo>
                    <a:pt x="1508" y="345"/>
                  </a:lnTo>
                  <a:lnTo>
                    <a:pt x="1508" y="346"/>
                  </a:lnTo>
                  <a:lnTo>
                    <a:pt x="1509" y="253"/>
                  </a:lnTo>
                  <a:lnTo>
                    <a:pt x="1510" y="357"/>
                  </a:lnTo>
                  <a:lnTo>
                    <a:pt x="1510" y="333"/>
                  </a:lnTo>
                  <a:lnTo>
                    <a:pt x="1510" y="334"/>
                  </a:lnTo>
                  <a:lnTo>
                    <a:pt x="1511" y="353"/>
                  </a:lnTo>
                  <a:lnTo>
                    <a:pt x="1511" y="296"/>
                  </a:lnTo>
                  <a:lnTo>
                    <a:pt x="1511" y="332"/>
                  </a:lnTo>
                  <a:lnTo>
                    <a:pt x="1511" y="334"/>
                  </a:lnTo>
                  <a:lnTo>
                    <a:pt x="1512" y="342"/>
                  </a:lnTo>
                  <a:lnTo>
                    <a:pt x="1512" y="251"/>
                  </a:lnTo>
                  <a:lnTo>
                    <a:pt x="1513" y="333"/>
                  </a:lnTo>
                  <a:lnTo>
                    <a:pt x="1513" y="334"/>
                  </a:lnTo>
                  <a:lnTo>
                    <a:pt x="1513" y="264"/>
                  </a:lnTo>
                  <a:lnTo>
                    <a:pt x="1514" y="343"/>
                  </a:lnTo>
                  <a:lnTo>
                    <a:pt x="1514" y="337"/>
                  </a:lnTo>
                  <a:lnTo>
                    <a:pt x="1514" y="338"/>
                  </a:lnTo>
                  <a:lnTo>
                    <a:pt x="1515" y="257"/>
                  </a:lnTo>
                  <a:lnTo>
                    <a:pt x="1516" y="353"/>
                  </a:lnTo>
                  <a:lnTo>
                    <a:pt x="1516" y="328"/>
                  </a:lnTo>
                  <a:lnTo>
                    <a:pt x="1516" y="332"/>
                  </a:lnTo>
                  <a:lnTo>
                    <a:pt x="1517" y="348"/>
                  </a:lnTo>
                  <a:lnTo>
                    <a:pt x="1517" y="262"/>
                  </a:lnTo>
                  <a:lnTo>
                    <a:pt x="1517" y="305"/>
                  </a:lnTo>
                  <a:lnTo>
                    <a:pt x="1517" y="306"/>
                  </a:lnTo>
                  <a:lnTo>
                    <a:pt x="1518" y="254"/>
                  </a:lnTo>
                  <a:lnTo>
                    <a:pt x="1519" y="358"/>
                  </a:lnTo>
                  <a:lnTo>
                    <a:pt x="1519" y="330"/>
                  </a:lnTo>
                  <a:lnTo>
                    <a:pt x="1519" y="328"/>
                  </a:lnTo>
                  <a:lnTo>
                    <a:pt x="1520" y="251"/>
                  </a:lnTo>
                  <a:lnTo>
                    <a:pt x="1520" y="356"/>
                  </a:lnTo>
                  <a:lnTo>
                    <a:pt x="1520" y="347"/>
                  </a:lnTo>
                  <a:lnTo>
                    <a:pt x="1520" y="346"/>
                  </a:lnTo>
                  <a:lnTo>
                    <a:pt x="1522" y="260"/>
                  </a:lnTo>
                  <a:lnTo>
                    <a:pt x="1522" y="308"/>
                  </a:lnTo>
                  <a:lnTo>
                    <a:pt x="1522" y="328"/>
                  </a:lnTo>
                  <a:lnTo>
                    <a:pt x="1523" y="360"/>
                  </a:lnTo>
                  <a:lnTo>
                    <a:pt x="1523" y="303"/>
                  </a:lnTo>
                  <a:lnTo>
                    <a:pt x="1523" y="360"/>
                  </a:lnTo>
                  <a:lnTo>
                    <a:pt x="1523" y="360"/>
                  </a:lnTo>
                  <a:lnTo>
                    <a:pt x="1524" y="361"/>
                  </a:lnTo>
                  <a:lnTo>
                    <a:pt x="1524" y="305"/>
                  </a:lnTo>
                  <a:lnTo>
                    <a:pt x="1525" y="343"/>
                  </a:lnTo>
                  <a:lnTo>
                    <a:pt x="1525" y="343"/>
                  </a:lnTo>
                  <a:lnTo>
                    <a:pt x="1526" y="344"/>
                  </a:lnTo>
                  <a:lnTo>
                    <a:pt x="1526" y="267"/>
                  </a:lnTo>
                  <a:lnTo>
                    <a:pt x="1526" y="320"/>
                  </a:lnTo>
                  <a:lnTo>
                    <a:pt x="1526" y="321"/>
                  </a:lnTo>
                  <a:lnTo>
                    <a:pt x="1527" y="344"/>
                  </a:lnTo>
                  <a:lnTo>
                    <a:pt x="1528" y="267"/>
                  </a:lnTo>
                  <a:lnTo>
                    <a:pt x="1528" y="339"/>
                  </a:lnTo>
                  <a:lnTo>
                    <a:pt x="1528" y="335"/>
                  </a:lnTo>
                  <a:lnTo>
                    <a:pt x="1528" y="254"/>
                  </a:lnTo>
                  <a:lnTo>
                    <a:pt x="1529" y="352"/>
                  </a:lnTo>
                  <a:lnTo>
                    <a:pt x="1529" y="342"/>
                  </a:lnTo>
                  <a:lnTo>
                    <a:pt x="1529" y="343"/>
                  </a:lnTo>
                  <a:lnTo>
                    <a:pt x="1530" y="357"/>
                  </a:lnTo>
                  <a:lnTo>
                    <a:pt x="1530" y="300"/>
                  </a:lnTo>
                  <a:lnTo>
                    <a:pt x="1531" y="343"/>
                  </a:lnTo>
                  <a:lnTo>
                    <a:pt x="1531" y="343"/>
                  </a:lnTo>
                  <a:lnTo>
                    <a:pt x="1531" y="360"/>
                  </a:lnTo>
                  <a:lnTo>
                    <a:pt x="1532" y="305"/>
                  </a:lnTo>
                  <a:lnTo>
                    <a:pt x="1532" y="342"/>
                  </a:lnTo>
                  <a:lnTo>
                    <a:pt x="1532" y="341"/>
                  </a:lnTo>
                  <a:lnTo>
                    <a:pt x="1533" y="299"/>
                  </a:lnTo>
                  <a:lnTo>
                    <a:pt x="1533" y="354"/>
                  </a:lnTo>
                  <a:lnTo>
                    <a:pt x="1534" y="342"/>
                  </a:lnTo>
                  <a:lnTo>
                    <a:pt x="1534" y="343"/>
                  </a:lnTo>
                  <a:lnTo>
                    <a:pt x="1535" y="267"/>
                  </a:lnTo>
                  <a:lnTo>
                    <a:pt x="1535" y="350"/>
                  </a:lnTo>
                  <a:lnTo>
                    <a:pt x="1535" y="352"/>
                  </a:lnTo>
                  <a:lnTo>
                    <a:pt x="1536" y="295"/>
                  </a:lnTo>
                  <a:lnTo>
                    <a:pt x="1536" y="360"/>
                  </a:lnTo>
                  <a:lnTo>
                    <a:pt x="1537" y="336"/>
                  </a:lnTo>
                  <a:lnTo>
                    <a:pt x="1537" y="337"/>
                  </a:lnTo>
                  <a:lnTo>
                    <a:pt x="1538" y="357"/>
                  </a:lnTo>
                  <a:lnTo>
                    <a:pt x="1538" y="299"/>
                  </a:lnTo>
                  <a:lnTo>
                    <a:pt x="1538" y="336"/>
                  </a:lnTo>
                  <a:lnTo>
                    <a:pt x="1538" y="337"/>
                  </a:lnTo>
                  <a:lnTo>
                    <a:pt x="1539" y="359"/>
                  </a:lnTo>
                  <a:lnTo>
                    <a:pt x="1540" y="299"/>
                  </a:lnTo>
                  <a:lnTo>
                    <a:pt x="1540" y="306"/>
                  </a:lnTo>
                  <a:lnTo>
                    <a:pt x="1541" y="355"/>
                  </a:lnTo>
                  <a:lnTo>
                    <a:pt x="1541" y="302"/>
                  </a:lnTo>
                  <a:lnTo>
                    <a:pt x="1541" y="301"/>
                  </a:lnTo>
                  <a:lnTo>
                    <a:pt x="1542" y="294"/>
                  </a:lnTo>
                  <a:lnTo>
                    <a:pt x="1542" y="356"/>
                  </a:lnTo>
                  <a:lnTo>
                    <a:pt x="1543" y="320"/>
                  </a:lnTo>
                  <a:lnTo>
                    <a:pt x="1543" y="328"/>
                  </a:lnTo>
                  <a:lnTo>
                    <a:pt x="1544" y="305"/>
                  </a:lnTo>
                  <a:lnTo>
                    <a:pt x="1544" y="354"/>
                  </a:lnTo>
                  <a:lnTo>
                    <a:pt x="1544" y="330"/>
                  </a:lnTo>
                  <a:lnTo>
                    <a:pt x="1545" y="250"/>
                  </a:lnTo>
                  <a:lnTo>
                    <a:pt x="1546" y="356"/>
                  </a:lnTo>
                  <a:lnTo>
                    <a:pt x="1546" y="331"/>
                  </a:lnTo>
                  <a:lnTo>
                    <a:pt x="1546" y="334"/>
                  </a:lnTo>
                  <a:lnTo>
                    <a:pt x="1546" y="256"/>
                  </a:lnTo>
                  <a:lnTo>
                    <a:pt x="1547" y="361"/>
                  </a:lnTo>
                  <a:lnTo>
                    <a:pt x="1547" y="321"/>
                  </a:lnTo>
                  <a:lnTo>
                    <a:pt x="1548" y="328"/>
                  </a:lnTo>
                  <a:lnTo>
                    <a:pt x="1548" y="362"/>
                  </a:lnTo>
                  <a:lnTo>
                    <a:pt x="1548" y="308"/>
                  </a:lnTo>
                  <a:lnTo>
                    <a:pt x="1549" y="343"/>
                  </a:lnTo>
                  <a:lnTo>
                    <a:pt x="1549" y="342"/>
                  </a:lnTo>
                  <a:lnTo>
                    <a:pt x="1550" y="262"/>
                  </a:lnTo>
                  <a:lnTo>
                    <a:pt x="1550" y="355"/>
                  </a:lnTo>
                  <a:lnTo>
                    <a:pt x="1550" y="324"/>
                  </a:lnTo>
                  <a:lnTo>
                    <a:pt x="1551" y="327"/>
                  </a:lnTo>
                  <a:lnTo>
                    <a:pt x="1551" y="357"/>
                  </a:lnTo>
                  <a:lnTo>
                    <a:pt x="1551" y="322"/>
                  </a:lnTo>
                  <a:lnTo>
                    <a:pt x="1552" y="324"/>
                  </a:lnTo>
                  <a:lnTo>
                    <a:pt x="1552" y="309"/>
                  </a:lnTo>
                  <a:lnTo>
                    <a:pt x="1552" y="305"/>
                  </a:lnTo>
                  <a:lnTo>
                    <a:pt x="1553" y="346"/>
                  </a:lnTo>
                  <a:lnTo>
                    <a:pt x="1553" y="341"/>
                  </a:lnTo>
                  <a:lnTo>
                    <a:pt x="1554" y="346"/>
                  </a:lnTo>
                  <a:lnTo>
                    <a:pt x="1554" y="355"/>
                  </a:lnTo>
                  <a:lnTo>
                    <a:pt x="1554" y="294"/>
                  </a:lnTo>
                  <a:lnTo>
                    <a:pt x="1555" y="336"/>
                  </a:lnTo>
                  <a:lnTo>
                    <a:pt x="1555" y="336"/>
                  </a:lnTo>
                  <a:lnTo>
                    <a:pt x="1556" y="360"/>
                  </a:lnTo>
                  <a:lnTo>
                    <a:pt x="1556" y="250"/>
                  </a:lnTo>
                  <a:lnTo>
                    <a:pt x="1556" y="320"/>
                  </a:lnTo>
                  <a:lnTo>
                    <a:pt x="1557" y="327"/>
                  </a:lnTo>
                  <a:lnTo>
                    <a:pt x="1557" y="249"/>
                  </a:lnTo>
                  <a:lnTo>
                    <a:pt x="1558" y="346"/>
                  </a:lnTo>
                  <a:lnTo>
                    <a:pt x="1558" y="345"/>
                  </a:lnTo>
                  <a:lnTo>
                    <a:pt x="1558" y="345"/>
                  </a:lnTo>
                  <a:lnTo>
                    <a:pt x="1558" y="355"/>
                  </a:lnTo>
                  <a:lnTo>
                    <a:pt x="1559" y="286"/>
                  </a:lnTo>
                  <a:lnTo>
                    <a:pt x="1559" y="343"/>
                  </a:lnTo>
                  <a:lnTo>
                    <a:pt x="1560" y="343"/>
                  </a:lnTo>
                  <a:lnTo>
                    <a:pt x="1560" y="252"/>
                  </a:lnTo>
                  <a:lnTo>
                    <a:pt x="1561" y="354"/>
                  </a:lnTo>
                  <a:lnTo>
                    <a:pt x="1561" y="307"/>
                  </a:lnTo>
                  <a:lnTo>
                    <a:pt x="1561" y="305"/>
                  </a:lnTo>
                  <a:lnTo>
                    <a:pt x="1561" y="342"/>
                  </a:lnTo>
                  <a:lnTo>
                    <a:pt x="1562" y="245"/>
                  </a:lnTo>
                  <a:lnTo>
                    <a:pt x="1562" y="339"/>
                  </a:lnTo>
                  <a:lnTo>
                    <a:pt x="1563" y="340"/>
                  </a:lnTo>
                  <a:lnTo>
                    <a:pt x="1563" y="349"/>
                  </a:lnTo>
                  <a:lnTo>
                    <a:pt x="1563" y="264"/>
                  </a:lnTo>
                  <a:lnTo>
                    <a:pt x="1564" y="336"/>
                  </a:lnTo>
                  <a:lnTo>
                    <a:pt x="1564" y="336"/>
                  </a:lnTo>
                  <a:lnTo>
                    <a:pt x="1564" y="274"/>
                  </a:lnTo>
                  <a:lnTo>
                    <a:pt x="1565" y="343"/>
                  </a:lnTo>
                  <a:lnTo>
                    <a:pt x="1565" y="334"/>
                  </a:lnTo>
                  <a:lnTo>
                    <a:pt x="1566" y="336"/>
                  </a:lnTo>
                  <a:lnTo>
                    <a:pt x="1566" y="244"/>
                  </a:lnTo>
                  <a:lnTo>
                    <a:pt x="1567" y="354"/>
                  </a:lnTo>
                  <a:lnTo>
                    <a:pt x="1567" y="325"/>
                  </a:lnTo>
                  <a:lnTo>
                    <a:pt x="1567" y="329"/>
                  </a:lnTo>
                  <a:lnTo>
                    <a:pt x="1567" y="248"/>
                  </a:lnTo>
                  <a:lnTo>
                    <a:pt x="1568" y="353"/>
                  </a:lnTo>
                  <a:lnTo>
                    <a:pt x="1568" y="342"/>
                  </a:lnTo>
                  <a:lnTo>
                    <a:pt x="1569" y="342"/>
                  </a:lnTo>
                  <a:lnTo>
                    <a:pt x="1569" y="246"/>
                  </a:lnTo>
                  <a:lnTo>
                    <a:pt x="1570" y="357"/>
                  </a:lnTo>
                  <a:lnTo>
                    <a:pt x="1570" y="359"/>
                  </a:lnTo>
                  <a:lnTo>
                    <a:pt x="1571" y="251"/>
                  </a:lnTo>
                  <a:lnTo>
                    <a:pt x="1571" y="287"/>
                  </a:lnTo>
                  <a:lnTo>
                    <a:pt x="1572" y="293"/>
                  </a:lnTo>
                  <a:lnTo>
                    <a:pt x="1572" y="342"/>
                  </a:lnTo>
                  <a:lnTo>
                    <a:pt x="1572" y="250"/>
                  </a:lnTo>
                  <a:lnTo>
                    <a:pt x="1573" y="340"/>
                  </a:lnTo>
                  <a:lnTo>
                    <a:pt x="1573" y="342"/>
                  </a:lnTo>
                  <a:lnTo>
                    <a:pt x="1573" y="355"/>
                  </a:lnTo>
                  <a:lnTo>
                    <a:pt x="1574" y="251"/>
                  </a:lnTo>
                  <a:lnTo>
                    <a:pt x="1574" y="339"/>
                  </a:lnTo>
                  <a:lnTo>
                    <a:pt x="1575" y="340"/>
                  </a:lnTo>
                  <a:lnTo>
                    <a:pt x="1575" y="343"/>
                  </a:lnTo>
                  <a:lnTo>
                    <a:pt x="1576" y="264"/>
                  </a:lnTo>
                  <a:lnTo>
                    <a:pt x="1576" y="245"/>
                  </a:lnTo>
                  <a:lnTo>
                    <a:pt x="1576" y="344"/>
                  </a:lnTo>
                  <a:lnTo>
                    <a:pt x="1577" y="318"/>
                  </a:lnTo>
                  <a:lnTo>
                    <a:pt x="1577" y="318"/>
                  </a:lnTo>
                  <a:lnTo>
                    <a:pt x="1578" y="260"/>
                  </a:lnTo>
                  <a:lnTo>
                    <a:pt x="1578" y="352"/>
                  </a:lnTo>
                  <a:lnTo>
                    <a:pt x="1579" y="324"/>
                  </a:lnTo>
                  <a:lnTo>
                    <a:pt x="1579" y="323"/>
                  </a:lnTo>
                  <a:lnTo>
                    <a:pt x="1579" y="287"/>
                  </a:lnTo>
                  <a:lnTo>
                    <a:pt x="1580" y="356"/>
                  </a:lnTo>
                  <a:lnTo>
                    <a:pt x="1580" y="327"/>
                  </a:lnTo>
                  <a:lnTo>
                    <a:pt x="1580" y="328"/>
                  </a:lnTo>
                  <a:lnTo>
                    <a:pt x="1581" y="262"/>
                  </a:lnTo>
                  <a:lnTo>
                    <a:pt x="1581" y="342"/>
                  </a:lnTo>
                  <a:lnTo>
                    <a:pt x="1582" y="323"/>
                  </a:lnTo>
                  <a:lnTo>
                    <a:pt x="1582" y="318"/>
                  </a:lnTo>
                  <a:lnTo>
                    <a:pt x="1582" y="247"/>
                  </a:lnTo>
                  <a:lnTo>
                    <a:pt x="1582" y="342"/>
                  </a:lnTo>
                  <a:lnTo>
                    <a:pt x="1583" y="339"/>
                  </a:lnTo>
                  <a:lnTo>
                    <a:pt x="1583" y="341"/>
                  </a:lnTo>
                  <a:lnTo>
                    <a:pt x="1584" y="343"/>
                  </a:lnTo>
                  <a:lnTo>
                    <a:pt x="1584" y="249"/>
                  </a:lnTo>
                  <a:lnTo>
                    <a:pt x="1585" y="339"/>
                  </a:lnTo>
                  <a:lnTo>
                    <a:pt x="1585" y="341"/>
                  </a:lnTo>
                  <a:lnTo>
                    <a:pt x="1585" y="274"/>
                  </a:lnTo>
                  <a:lnTo>
                    <a:pt x="1586" y="354"/>
                  </a:lnTo>
                  <a:lnTo>
                    <a:pt x="1586" y="338"/>
                  </a:lnTo>
                  <a:lnTo>
                    <a:pt x="1586" y="339"/>
                  </a:lnTo>
                  <a:lnTo>
                    <a:pt x="1587" y="343"/>
                  </a:lnTo>
                  <a:lnTo>
                    <a:pt x="1587" y="244"/>
                  </a:lnTo>
                  <a:lnTo>
                    <a:pt x="1588" y="274"/>
                  </a:lnTo>
                  <a:lnTo>
                    <a:pt x="1588" y="248"/>
                  </a:lnTo>
                  <a:lnTo>
                    <a:pt x="1588" y="343"/>
                  </a:lnTo>
                  <a:lnTo>
                    <a:pt x="1589" y="241"/>
                  </a:lnTo>
                  <a:lnTo>
                    <a:pt x="1589" y="244"/>
                  </a:lnTo>
                  <a:lnTo>
                    <a:pt x="1589" y="244"/>
                  </a:lnTo>
                  <a:lnTo>
                    <a:pt x="1590" y="344"/>
                  </a:lnTo>
                  <a:lnTo>
                    <a:pt x="1591" y="329"/>
                  </a:lnTo>
                  <a:lnTo>
                    <a:pt x="1591" y="332"/>
                  </a:lnTo>
                  <a:lnTo>
                    <a:pt x="1591" y="342"/>
                  </a:lnTo>
                  <a:lnTo>
                    <a:pt x="1592" y="243"/>
                  </a:lnTo>
                  <a:lnTo>
                    <a:pt x="1592" y="314"/>
                  </a:lnTo>
                  <a:lnTo>
                    <a:pt x="1592" y="318"/>
                  </a:lnTo>
                  <a:lnTo>
                    <a:pt x="1592" y="234"/>
                  </a:lnTo>
                  <a:lnTo>
                    <a:pt x="1593" y="348"/>
                  </a:lnTo>
                  <a:lnTo>
                    <a:pt x="1594" y="306"/>
                  </a:lnTo>
                  <a:lnTo>
                    <a:pt x="1594" y="320"/>
                  </a:lnTo>
                  <a:lnTo>
                    <a:pt x="1594" y="243"/>
                  </a:lnTo>
                  <a:lnTo>
                    <a:pt x="1595" y="344"/>
                  </a:lnTo>
                  <a:lnTo>
                    <a:pt x="1595" y="334"/>
                  </a:lnTo>
                  <a:lnTo>
                    <a:pt x="1595" y="336"/>
                  </a:lnTo>
                  <a:lnTo>
                    <a:pt x="1595" y="344"/>
                  </a:lnTo>
                  <a:lnTo>
                    <a:pt x="1596" y="246"/>
                  </a:lnTo>
                  <a:lnTo>
                    <a:pt x="1597" y="335"/>
                  </a:lnTo>
                  <a:lnTo>
                    <a:pt x="1597" y="335"/>
                  </a:lnTo>
                  <a:lnTo>
                    <a:pt x="1597" y="253"/>
                  </a:lnTo>
                  <a:lnTo>
                    <a:pt x="1598" y="343"/>
                  </a:lnTo>
                  <a:lnTo>
                    <a:pt x="1598" y="325"/>
                  </a:lnTo>
                  <a:lnTo>
                    <a:pt x="1598" y="326"/>
                  </a:lnTo>
                  <a:lnTo>
                    <a:pt x="1598" y="240"/>
                  </a:lnTo>
                  <a:lnTo>
                    <a:pt x="1599" y="345"/>
                  </a:lnTo>
                  <a:lnTo>
                    <a:pt x="1600" y="343"/>
                  </a:lnTo>
                  <a:lnTo>
                    <a:pt x="1600" y="338"/>
                  </a:lnTo>
                  <a:lnTo>
                    <a:pt x="1600" y="247"/>
                  </a:lnTo>
                  <a:lnTo>
                    <a:pt x="1601" y="343"/>
                  </a:lnTo>
                  <a:lnTo>
                    <a:pt x="1601" y="342"/>
                  </a:lnTo>
                  <a:lnTo>
                    <a:pt x="1601" y="342"/>
                  </a:lnTo>
                  <a:lnTo>
                    <a:pt x="1602" y="246"/>
                  </a:lnTo>
                  <a:lnTo>
                    <a:pt x="1603" y="332"/>
                  </a:lnTo>
                  <a:lnTo>
                    <a:pt x="1603" y="333"/>
                  </a:lnTo>
                  <a:lnTo>
                    <a:pt x="1604" y="240"/>
                  </a:lnTo>
                  <a:lnTo>
                    <a:pt x="1604" y="343"/>
                  </a:lnTo>
                  <a:lnTo>
                    <a:pt x="1604" y="344"/>
                  </a:lnTo>
                  <a:lnTo>
                    <a:pt x="1605" y="251"/>
                  </a:lnTo>
                  <a:lnTo>
                    <a:pt x="1606" y="342"/>
                  </a:lnTo>
                  <a:lnTo>
                    <a:pt x="1606" y="342"/>
                  </a:lnTo>
                  <a:lnTo>
                    <a:pt x="1606" y="244"/>
                  </a:lnTo>
                  <a:lnTo>
                    <a:pt x="1607" y="343"/>
                  </a:lnTo>
                  <a:lnTo>
                    <a:pt x="1607" y="294"/>
                  </a:lnTo>
                  <a:lnTo>
                    <a:pt x="1607" y="296"/>
                  </a:lnTo>
                  <a:lnTo>
                    <a:pt x="1608" y="344"/>
                  </a:lnTo>
                  <a:lnTo>
                    <a:pt x="1609" y="249"/>
                  </a:lnTo>
                  <a:lnTo>
                    <a:pt x="1609" y="285"/>
                  </a:lnTo>
                  <a:lnTo>
                    <a:pt x="1609" y="295"/>
                  </a:lnTo>
                  <a:lnTo>
                    <a:pt x="1609" y="227"/>
                  </a:lnTo>
                  <a:lnTo>
                    <a:pt x="1610" y="336"/>
                  </a:lnTo>
                  <a:lnTo>
                    <a:pt x="1610" y="335"/>
                  </a:lnTo>
                  <a:lnTo>
                    <a:pt x="1610" y="335"/>
                  </a:lnTo>
                  <a:lnTo>
                    <a:pt x="1611" y="238"/>
                  </a:lnTo>
                  <a:lnTo>
                    <a:pt x="1612" y="343"/>
                  </a:lnTo>
                  <a:lnTo>
                    <a:pt x="1612" y="284"/>
                  </a:lnTo>
                  <a:lnTo>
                    <a:pt x="1612" y="284"/>
                  </a:lnTo>
                  <a:lnTo>
                    <a:pt x="1612" y="234"/>
                  </a:lnTo>
                  <a:lnTo>
                    <a:pt x="1613" y="345"/>
                  </a:lnTo>
                  <a:lnTo>
                    <a:pt x="1613" y="285"/>
                  </a:lnTo>
                  <a:lnTo>
                    <a:pt x="1613" y="286"/>
                  </a:lnTo>
                  <a:lnTo>
                    <a:pt x="1613" y="336"/>
                  </a:lnTo>
                  <a:lnTo>
                    <a:pt x="1614" y="240"/>
                  </a:lnTo>
                  <a:lnTo>
                    <a:pt x="1615" y="305"/>
                  </a:lnTo>
                  <a:lnTo>
                    <a:pt x="1615" y="256"/>
                  </a:lnTo>
                  <a:lnTo>
                    <a:pt x="1615" y="229"/>
                  </a:lnTo>
                  <a:lnTo>
                    <a:pt x="1616" y="342"/>
                  </a:lnTo>
                  <a:lnTo>
                    <a:pt x="1616" y="269"/>
                  </a:lnTo>
                  <a:lnTo>
                    <a:pt x="1616" y="282"/>
                  </a:lnTo>
                  <a:lnTo>
                    <a:pt x="1617" y="236"/>
                  </a:lnTo>
                  <a:lnTo>
                    <a:pt x="1618" y="342"/>
                  </a:lnTo>
                  <a:lnTo>
                    <a:pt x="1618" y="336"/>
                  </a:lnTo>
                  <a:lnTo>
                    <a:pt x="1618" y="330"/>
                  </a:lnTo>
                  <a:lnTo>
                    <a:pt x="1619" y="233"/>
                  </a:lnTo>
                  <a:lnTo>
                    <a:pt x="1619" y="342"/>
                  </a:lnTo>
                  <a:lnTo>
                    <a:pt x="1619" y="336"/>
                  </a:lnTo>
                  <a:lnTo>
                    <a:pt x="1619" y="333"/>
                  </a:lnTo>
                  <a:lnTo>
                    <a:pt x="1620" y="236"/>
                  </a:lnTo>
                  <a:lnTo>
                    <a:pt x="1621" y="344"/>
                  </a:lnTo>
                  <a:lnTo>
                    <a:pt x="1621" y="344"/>
                  </a:lnTo>
                  <a:lnTo>
                    <a:pt x="1621" y="344"/>
                  </a:lnTo>
                  <a:lnTo>
                    <a:pt x="1621" y="232"/>
                  </a:lnTo>
                  <a:lnTo>
                    <a:pt x="1622" y="336"/>
                  </a:lnTo>
                  <a:lnTo>
                    <a:pt x="1622" y="337"/>
                  </a:lnTo>
                  <a:lnTo>
                    <a:pt x="1623" y="244"/>
                  </a:lnTo>
                  <a:lnTo>
                    <a:pt x="1624" y="344"/>
                  </a:lnTo>
                  <a:lnTo>
                    <a:pt x="1624" y="311"/>
                  </a:lnTo>
                  <a:lnTo>
                    <a:pt x="1624" y="313"/>
                  </a:lnTo>
                  <a:lnTo>
                    <a:pt x="1624" y="340"/>
                  </a:lnTo>
                  <a:lnTo>
                    <a:pt x="1625" y="235"/>
                  </a:lnTo>
                  <a:lnTo>
                    <a:pt x="1625" y="339"/>
                  </a:lnTo>
                  <a:lnTo>
                    <a:pt x="1625" y="339"/>
                  </a:lnTo>
                  <a:lnTo>
                    <a:pt x="1625" y="344"/>
                  </a:lnTo>
                  <a:lnTo>
                    <a:pt x="1626" y="233"/>
                  </a:lnTo>
                  <a:lnTo>
                    <a:pt x="1626" y="257"/>
                  </a:lnTo>
                  <a:lnTo>
                    <a:pt x="1626" y="278"/>
                  </a:lnTo>
                  <a:lnTo>
                    <a:pt x="1627" y="342"/>
                  </a:lnTo>
                  <a:lnTo>
                    <a:pt x="1628" y="227"/>
                  </a:lnTo>
                  <a:lnTo>
                    <a:pt x="1628" y="339"/>
                  </a:lnTo>
                  <a:lnTo>
                    <a:pt x="1628" y="340"/>
                  </a:lnTo>
                  <a:lnTo>
                    <a:pt x="1628" y="342"/>
                  </a:lnTo>
                  <a:lnTo>
                    <a:pt x="1629" y="223"/>
                  </a:lnTo>
                  <a:lnTo>
                    <a:pt x="1629" y="300"/>
                  </a:lnTo>
                  <a:lnTo>
                    <a:pt x="1629" y="304"/>
                  </a:lnTo>
                  <a:lnTo>
                    <a:pt x="1630" y="224"/>
                  </a:lnTo>
                  <a:lnTo>
                    <a:pt x="1631" y="345"/>
                  </a:lnTo>
                  <a:lnTo>
                    <a:pt x="1631" y="282"/>
                  </a:lnTo>
                  <a:lnTo>
                    <a:pt x="1631" y="289"/>
                  </a:lnTo>
                  <a:lnTo>
                    <a:pt x="1632" y="340"/>
                  </a:lnTo>
                  <a:lnTo>
                    <a:pt x="1632" y="232"/>
                  </a:lnTo>
                  <a:lnTo>
                    <a:pt x="1632" y="305"/>
                  </a:lnTo>
                  <a:lnTo>
                    <a:pt x="1632" y="317"/>
                  </a:lnTo>
                  <a:lnTo>
                    <a:pt x="1633" y="343"/>
                  </a:lnTo>
                  <a:lnTo>
                    <a:pt x="1634" y="222"/>
                  </a:lnTo>
                  <a:lnTo>
                    <a:pt x="1634" y="331"/>
                  </a:lnTo>
                  <a:lnTo>
                    <a:pt x="1634" y="335"/>
                  </a:lnTo>
                  <a:lnTo>
                    <a:pt x="1634" y="343"/>
                  </a:lnTo>
                  <a:lnTo>
                    <a:pt x="1635" y="230"/>
                  </a:lnTo>
                  <a:lnTo>
                    <a:pt x="1635" y="286"/>
                  </a:lnTo>
                  <a:lnTo>
                    <a:pt x="1635" y="245"/>
                  </a:lnTo>
                  <a:lnTo>
                    <a:pt x="1636" y="225"/>
                  </a:lnTo>
                  <a:lnTo>
                    <a:pt x="1637" y="340"/>
                  </a:lnTo>
                  <a:lnTo>
                    <a:pt x="1637" y="333"/>
                  </a:lnTo>
                  <a:lnTo>
                    <a:pt x="1637" y="333"/>
                  </a:lnTo>
                  <a:lnTo>
                    <a:pt x="1638" y="342"/>
                  </a:lnTo>
                  <a:lnTo>
                    <a:pt x="1638" y="231"/>
                  </a:lnTo>
                  <a:lnTo>
                    <a:pt x="1638" y="328"/>
                  </a:lnTo>
                  <a:lnTo>
                    <a:pt x="1638" y="335"/>
                  </a:lnTo>
                  <a:lnTo>
                    <a:pt x="1639" y="343"/>
                  </a:lnTo>
                  <a:lnTo>
                    <a:pt x="1639" y="223"/>
                  </a:lnTo>
                  <a:lnTo>
                    <a:pt x="1640" y="308"/>
                  </a:lnTo>
                  <a:lnTo>
                    <a:pt x="1640" y="321"/>
                  </a:lnTo>
                  <a:lnTo>
                    <a:pt x="1640" y="344"/>
                  </a:lnTo>
                  <a:lnTo>
                    <a:pt x="1640" y="228"/>
                  </a:lnTo>
                  <a:lnTo>
                    <a:pt x="1641" y="333"/>
                  </a:lnTo>
                  <a:lnTo>
                    <a:pt x="1641" y="318"/>
                  </a:lnTo>
                  <a:lnTo>
                    <a:pt x="1643" y="223"/>
                  </a:lnTo>
                  <a:lnTo>
                    <a:pt x="1643" y="342"/>
                  </a:lnTo>
                  <a:lnTo>
                    <a:pt x="1643" y="284"/>
                  </a:lnTo>
                  <a:lnTo>
                    <a:pt x="1643" y="297"/>
                  </a:lnTo>
                  <a:lnTo>
                    <a:pt x="1643" y="342"/>
                  </a:lnTo>
                  <a:lnTo>
                    <a:pt x="1644" y="195"/>
                  </a:lnTo>
                  <a:lnTo>
                    <a:pt x="1644" y="289"/>
                  </a:lnTo>
                  <a:lnTo>
                    <a:pt x="1644" y="288"/>
                  </a:lnTo>
                  <a:lnTo>
                    <a:pt x="1646" y="173"/>
                  </a:lnTo>
                  <a:lnTo>
                    <a:pt x="1646" y="258"/>
                  </a:lnTo>
                  <a:lnTo>
                    <a:pt x="1646" y="258"/>
                  </a:lnTo>
                  <a:lnTo>
                    <a:pt x="1646" y="259"/>
                  </a:lnTo>
                  <a:lnTo>
                    <a:pt x="1647" y="165"/>
                  </a:lnTo>
                  <a:lnTo>
                    <a:pt x="1647" y="239"/>
                  </a:lnTo>
                  <a:lnTo>
                    <a:pt x="1647" y="241"/>
                  </a:lnTo>
                  <a:lnTo>
                    <a:pt x="1649" y="157"/>
                  </a:lnTo>
                  <a:lnTo>
                    <a:pt x="1649" y="173"/>
                  </a:lnTo>
                  <a:lnTo>
                    <a:pt x="1649" y="154"/>
                  </a:lnTo>
                  <a:lnTo>
                    <a:pt x="1649" y="225"/>
                  </a:lnTo>
                  <a:lnTo>
                    <a:pt x="1650" y="145"/>
                  </a:lnTo>
                  <a:lnTo>
                    <a:pt x="1650" y="147"/>
                  </a:lnTo>
                  <a:lnTo>
                    <a:pt x="1650" y="152"/>
                  </a:lnTo>
                  <a:lnTo>
                    <a:pt x="1651" y="211"/>
                  </a:lnTo>
                  <a:lnTo>
                    <a:pt x="1652" y="113"/>
                  </a:lnTo>
                  <a:lnTo>
                    <a:pt x="1652" y="143"/>
                  </a:lnTo>
                  <a:lnTo>
                    <a:pt x="1652" y="158"/>
                  </a:lnTo>
                  <a:lnTo>
                    <a:pt x="1652" y="168"/>
                  </a:lnTo>
                  <a:lnTo>
                    <a:pt x="1653" y="41"/>
                  </a:lnTo>
                  <a:lnTo>
                    <a:pt x="1653" y="60"/>
                  </a:lnTo>
                  <a:lnTo>
                    <a:pt x="1654" y="64"/>
                  </a:lnTo>
                  <a:lnTo>
                    <a:pt x="1654" y="76"/>
                  </a:lnTo>
                  <a:lnTo>
                    <a:pt x="1655" y="6"/>
                  </a:lnTo>
                  <a:lnTo>
                    <a:pt x="1655" y="45"/>
                  </a:lnTo>
                  <a:lnTo>
                    <a:pt x="1655" y="45"/>
                  </a:lnTo>
                  <a:lnTo>
                    <a:pt x="1655" y="0"/>
                  </a:lnTo>
                  <a:lnTo>
                    <a:pt x="1656" y="57"/>
                  </a:lnTo>
                  <a:lnTo>
                    <a:pt x="1657" y="55"/>
                  </a:lnTo>
                  <a:lnTo>
                    <a:pt x="1657" y="3"/>
                  </a:lnTo>
                  <a:lnTo>
                    <a:pt x="1658" y="37"/>
                  </a:lnTo>
                  <a:lnTo>
                    <a:pt x="1658" y="34"/>
                  </a:lnTo>
                  <a:lnTo>
                    <a:pt x="1658" y="59"/>
                  </a:lnTo>
                  <a:lnTo>
                    <a:pt x="1659" y="6"/>
                  </a:lnTo>
                  <a:lnTo>
                    <a:pt x="1659" y="43"/>
                  </a:lnTo>
                  <a:lnTo>
                    <a:pt x="1660" y="44"/>
                  </a:lnTo>
                  <a:lnTo>
                    <a:pt x="1660" y="4"/>
                  </a:lnTo>
                  <a:lnTo>
                    <a:pt x="1661" y="57"/>
                  </a:lnTo>
                  <a:lnTo>
                    <a:pt x="1661" y="18"/>
                  </a:lnTo>
                  <a:lnTo>
                    <a:pt x="1661" y="39"/>
                  </a:lnTo>
                  <a:lnTo>
                    <a:pt x="1661" y="11"/>
                  </a:lnTo>
                  <a:lnTo>
                    <a:pt x="1662" y="65"/>
                  </a:lnTo>
                  <a:lnTo>
                    <a:pt x="1662" y="55"/>
                  </a:lnTo>
                  <a:lnTo>
                    <a:pt x="1663" y="56"/>
                  </a:lnTo>
                  <a:lnTo>
                    <a:pt x="1663" y="14"/>
                  </a:lnTo>
                  <a:lnTo>
                    <a:pt x="1664" y="66"/>
                  </a:lnTo>
                  <a:lnTo>
                    <a:pt x="1664" y="37"/>
                  </a:lnTo>
                  <a:lnTo>
                    <a:pt x="1664" y="32"/>
                  </a:lnTo>
                  <a:lnTo>
                    <a:pt x="1665" y="72"/>
                  </a:lnTo>
                  <a:lnTo>
                    <a:pt x="1665" y="26"/>
                  </a:lnTo>
                  <a:lnTo>
                    <a:pt x="1665" y="36"/>
                  </a:lnTo>
                  <a:lnTo>
                    <a:pt x="1666" y="41"/>
                  </a:lnTo>
                  <a:lnTo>
                    <a:pt x="1666" y="80"/>
                  </a:lnTo>
                  <a:lnTo>
                    <a:pt x="1666" y="33"/>
                  </a:lnTo>
                  <a:lnTo>
                    <a:pt x="1667" y="70"/>
                  </a:lnTo>
                  <a:lnTo>
                    <a:pt x="1667" y="71"/>
                  </a:lnTo>
                  <a:lnTo>
                    <a:pt x="1667" y="30"/>
                  </a:lnTo>
                  <a:lnTo>
                    <a:pt x="1668" y="76"/>
                  </a:lnTo>
                  <a:lnTo>
                    <a:pt x="1668" y="75"/>
                  </a:lnTo>
                  <a:lnTo>
                    <a:pt x="1669" y="73"/>
                  </a:lnTo>
                  <a:lnTo>
                    <a:pt x="1669" y="38"/>
                  </a:lnTo>
                  <a:lnTo>
                    <a:pt x="1670" y="90"/>
                  </a:lnTo>
                  <a:lnTo>
                    <a:pt x="1670" y="88"/>
                  </a:lnTo>
                  <a:lnTo>
                    <a:pt x="1670" y="75"/>
                  </a:lnTo>
                  <a:lnTo>
                    <a:pt x="1670" y="49"/>
                  </a:lnTo>
                  <a:lnTo>
                    <a:pt x="1671" y="93"/>
                  </a:lnTo>
                  <a:lnTo>
                    <a:pt x="1671" y="51"/>
                  </a:lnTo>
                  <a:lnTo>
                    <a:pt x="1672" y="75"/>
                  </a:lnTo>
                  <a:lnTo>
                    <a:pt x="1672" y="56"/>
                  </a:lnTo>
                  <a:lnTo>
                    <a:pt x="1672" y="100"/>
                  </a:lnTo>
                  <a:lnTo>
                    <a:pt x="1673" y="83"/>
                  </a:lnTo>
                  <a:lnTo>
                    <a:pt x="1673" y="87"/>
                  </a:lnTo>
                  <a:lnTo>
                    <a:pt x="1674" y="58"/>
                  </a:lnTo>
                  <a:lnTo>
                    <a:pt x="1674" y="106"/>
                  </a:lnTo>
                  <a:lnTo>
                    <a:pt x="1674" y="102"/>
                  </a:lnTo>
                  <a:lnTo>
                    <a:pt x="1675" y="103"/>
                  </a:lnTo>
                  <a:lnTo>
                    <a:pt x="1675" y="66"/>
                  </a:lnTo>
                  <a:lnTo>
                    <a:pt x="1675" y="115"/>
                  </a:lnTo>
                  <a:lnTo>
                    <a:pt x="1676" y="68"/>
                  </a:lnTo>
                  <a:lnTo>
                    <a:pt x="1676" y="88"/>
                  </a:lnTo>
                  <a:lnTo>
                    <a:pt x="1677" y="75"/>
                  </a:lnTo>
                  <a:lnTo>
                    <a:pt x="1677" y="122"/>
                  </a:lnTo>
                  <a:lnTo>
                    <a:pt x="1677" y="85"/>
                  </a:lnTo>
                  <a:lnTo>
                    <a:pt x="1678" y="87"/>
                  </a:lnTo>
                  <a:lnTo>
                    <a:pt x="1678" y="129"/>
                  </a:lnTo>
                  <a:lnTo>
                    <a:pt x="1678" y="86"/>
                  </a:lnTo>
                  <a:lnTo>
                    <a:pt x="1679" y="125"/>
                  </a:lnTo>
                  <a:lnTo>
                    <a:pt x="1679" y="124"/>
                  </a:lnTo>
                  <a:lnTo>
                    <a:pt x="1680" y="87"/>
                  </a:lnTo>
                  <a:lnTo>
                    <a:pt x="1680" y="131"/>
                  </a:lnTo>
                  <a:lnTo>
                    <a:pt x="1680" y="113"/>
                  </a:lnTo>
                  <a:lnTo>
                    <a:pt x="1680" y="120"/>
                  </a:lnTo>
                  <a:lnTo>
                    <a:pt x="1681" y="95"/>
                  </a:lnTo>
                  <a:lnTo>
                    <a:pt x="1682" y="142"/>
                  </a:lnTo>
                  <a:lnTo>
                    <a:pt x="1682" y="111"/>
                  </a:lnTo>
                  <a:lnTo>
                    <a:pt x="1682" y="129"/>
                  </a:lnTo>
                  <a:lnTo>
                    <a:pt x="1683" y="108"/>
                  </a:lnTo>
                  <a:lnTo>
                    <a:pt x="1683" y="149"/>
                  </a:lnTo>
                  <a:lnTo>
                    <a:pt x="1683" y="145"/>
                  </a:lnTo>
                  <a:lnTo>
                    <a:pt x="1683" y="137"/>
                  </a:lnTo>
                  <a:lnTo>
                    <a:pt x="1684" y="109"/>
                  </a:lnTo>
                  <a:lnTo>
                    <a:pt x="1685" y="154"/>
                  </a:lnTo>
                  <a:lnTo>
                    <a:pt x="1685" y="154"/>
                  </a:lnTo>
                  <a:lnTo>
                    <a:pt x="1685" y="116"/>
                  </a:lnTo>
                  <a:lnTo>
                    <a:pt x="1686" y="154"/>
                  </a:lnTo>
                  <a:lnTo>
                    <a:pt x="1686" y="150"/>
                  </a:lnTo>
                  <a:lnTo>
                    <a:pt x="1686" y="149"/>
                  </a:lnTo>
                  <a:lnTo>
                    <a:pt x="1687" y="114"/>
                  </a:lnTo>
                  <a:lnTo>
                    <a:pt x="1687" y="167"/>
                  </a:lnTo>
                  <a:lnTo>
                    <a:pt x="1688" y="162"/>
                  </a:lnTo>
                  <a:lnTo>
                    <a:pt x="1688" y="161"/>
                  </a:lnTo>
                  <a:lnTo>
                    <a:pt x="1689" y="125"/>
                  </a:lnTo>
                  <a:lnTo>
                    <a:pt x="1689" y="161"/>
                  </a:lnTo>
                  <a:lnTo>
                    <a:pt x="1689" y="153"/>
                  </a:lnTo>
                  <a:lnTo>
                    <a:pt x="1689" y="132"/>
                  </a:lnTo>
                  <a:lnTo>
                    <a:pt x="1690" y="127"/>
                  </a:lnTo>
                  <a:lnTo>
                    <a:pt x="1691" y="184"/>
                  </a:lnTo>
                  <a:lnTo>
                    <a:pt x="1691" y="180"/>
                  </a:lnTo>
                  <a:lnTo>
                    <a:pt x="1691" y="179"/>
                  </a:lnTo>
                  <a:lnTo>
                    <a:pt x="1691" y="186"/>
                  </a:lnTo>
                  <a:lnTo>
                    <a:pt x="1692" y="126"/>
                  </a:lnTo>
                  <a:lnTo>
                    <a:pt x="1692" y="133"/>
                  </a:lnTo>
                  <a:lnTo>
                    <a:pt x="1692" y="155"/>
                  </a:lnTo>
                  <a:lnTo>
                    <a:pt x="1693" y="136"/>
                  </a:lnTo>
                  <a:lnTo>
                    <a:pt x="1693" y="183"/>
                  </a:lnTo>
                  <a:lnTo>
                    <a:pt x="1694" y="168"/>
                  </a:lnTo>
                  <a:lnTo>
                    <a:pt x="1694" y="180"/>
                  </a:lnTo>
                  <a:lnTo>
                    <a:pt x="1694" y="183"/>
                  </a:lnTo>
                  <a:lnTo>
                    <a:pt x="1694" y="139"/>
                  </a:lnTo>
                  <a:lnTo>
                    <a:pt x="1695" y="155"/>
                  </a:lnTo>
                  <a:lnTo>
                    <a:pt x="1695" y="156"/>
                  </a:lnTo>
                  <a:lnTo>
                    <a:pt x="1696" y="182"/>
                  </a:lnTo>
                  <a:lnTo>
                    <a:pt x="1696" y="145"/>
                  </a:lnTo>
                  <a:lnTo>
                    <a:pt x="1697" y="166"/>
                  </a:lnTo>
                  <a:lnTo>
                    <a:pt x="1697" y="167"/>
                  </a:lnTo>
                  <a:lnTo>
                    <a:pt x="1698" y="192"/>
                  </a:lnTo>
                  <a:lnTo>
                    <a:pt x="1698" y="154"/>
                  </a:lnTo>
                  <a:lnTo>
                    <a:pt x="1698" y="165"/>
                  </a:lnTo>
                  <a:lnTo>
                    <a:pt x="1698" y="172"/>
                  </a:lnTo>
                  <a:lnTo>
                    <a:pt x="1699" y="149"/>
                  </a:lnTo>
                  <a:lnTo>
                    <a:pt x="1699" y="192"/>
                  </a:lnTo>
                  <a:lnTo>
                    <a:pt x="1700" y="186"/>
                  </a:lnTo>
                  <a:lnTo>
                    <a:pt x="1700" y="184"/>
                  </a:lnTo>
                  <a:lnTo>
                    <a:pt x="1700" y="153"/>
                  </a:lnTo>
                  <a:lnTo>
                    <a:pt x="1701" y="200"/>
                  </a:lnTo>
                  <a:lnTo>
                    <a:pt x="1701" y="185"/>
                  </a:lnTo>
                  <a:lnTo>
                    <a:pt x="1701" y="189"/>
                  </a:lnTo>
                  <a:lnTo>
                    <a:pt x="1702" y="202"/>
                  </a:lnTo>
                  <a:lnTo>
                    <a:pt x="1702" y="157"/>
                  </a:lnTo>
                  <a:lnTo>
                    <a:pt x="1703" y="167"/>
                  </a:lnTo>
                  <a:lnTo>
                    <a:pt x="1703" y="174"/>
                  </a:lnTo>
                  <a:lnTo>
                    <a:pt x="1703" y="158"/>
                  </a:lnTo>
                  <a:lnTo>
                    <a:pt x="1704" y="201"/>
                  </a:lnTo>
                  <a:lnTo>
                    <a:pt x="1704" y="190"/>
                  </a:lnTo>
                  <a:lnTo>
                    <a:pt x="1704" y="192"/>
                  </a:lnTo>
                  <a:lnTo>
                    <a:pt x="1705" y="161"/>
                  </a:lnTo>
                  <a:lnTo>
                    <a:pt x="1705" y="199"/>
                  </a:lnTo>
                  <a:lnTo>
                    <a:pt x="1706" y="189"/>
                  </a:lnTo>
                  <a:lnTo>
                    <a:pt x="1706" y="193"/>
                  </a:lnTo>
                  <a:lnTo>
                    <a:pt x="1707" y="207"/>
                  </a:lnTo>
                  <a:lnTo>
                    <a:pt x="1707" y="166"/>
                  </a:lnTo>
                  <a:lnTo>
                    <a:pt x="1707" y="189"/>
                  </a:lnTo>
                  <a:lnTo>
                    <a:pt x="1707" y="172"/>
                  </a:lnTo>
                  <a:lnTo>
                    <a:pt x="1709" y="213"/>
                  </a:lnTo>
                  <a:lnTo>
                    <a:pt x="1709" y="202"/>
                  </a:lnTo>
                  <a:lnTo>
                    <a:pt x="1709" y="204"/>
                  </a:lnTo>
                  <a:lnTo>
                    <a:pt x="1710" y="221"/>
                  </a:lnTo>
                  <a:lnTo>
                    <a:pt x="1710" y="184"/>
                  </a:lnTo>
                  <a:lnTo>
                    <a:pt x="1710" y="205"/>
                  </a:lnTo>
                  <a:lnTo>
                    <a:pt x="1710" y="211"/>
                  </a:lnTo>
                  <a:lnTo>
                    <a:pt x="1711" y="186"/>
                  </a:lnTo>
                  <a:lnTo>
                    <a:pt x="1712" y="226"/>
                  </a:lnTo>
                  <a:lnTo>
                    <a:pt x="1712" y="200"/>
                  </a:lnTo>
                  <a:lnTo>
                    <a:pt x="1712" y="208"/>
                  </a:lnTo>
                  <a:lnTo>
                    <a:pt x="1712" y="191"/>
                  </a:lnTo>
                  <a:lnTo>
                    <a:pt x="1713" y="229"/>
                  </a:lnTo>
                  <a:lnTo>
                    <a:pt x="1713" y="220"/>
                  </a:lnTo>
                  <a:lnTo>
                    <a:pt x="1713" y="221"/>
                  </a:lnTo>
                  <a:lnTo>
                    <a:pt x="1714" y="195"/>
                  </a:lnTo>
                  <a:lnTo>
                    <a:pt x="1714" y="233"/>
                  </a:lnTo>
                  <a:lnTo>
                    <a:pt x="1715" y="208"/>
                  </a:lnTo>
                  <a:lnTo>
                    <a:pt x="1715" y="216"/>
                  </a:lnTo>
                  <a:lnTo>
                    <a:pt x="1716" y="198"/>
                  </a:lnTo>
                  <a:lnTo>
                    <a:pt x="1716" y="236"/>
                  </a:lnTo>
                  <a:lnTo>
                    <a:pt x="1716" y="226"/>
                  </a:lnTo>
                  <a:lnTo>
                    <a:pt x="1716" y="231"/>
                  </a:lnTo>
                  <a:lnTo>
                    <a:pt x="1717" y="195"/>
                  </a:lnTo>
                  <a:lnTo>
                    <a:pt x="1718" y="236"/>
                  </a:lnTo>
                  <a:lnTo>
                    <a:pt x="1718" y="208"/>
                  </a:lnTo>
                  <a:lnTo>
                    <a:pt x="1718" y="218"/>
                  </a:lnTo>
                  <a:lnTo>
                    <a:pt x="1718" y="198"/>
                  </a:lnTo>
                  <a:lnTo>
                    <a:pt x="1719" y="233"/>
                  </a:lnTo>
                  <a:lnTo>
                    <a:pt x="1719" y="226"/>
                  </a:lnTo>
                  <a:lnTo>
                    <a:pt x="1719" y="205"/>
                  </a:lnTo>
                  <a:lnTo>
                    <a:pt x="1720" y="189"/>
                  </a:lnTo>
                  <a:lnTo>
                    <a:pt x="1720" y="230"/>
                  </a:lnTo>
                  <a:lnTo>
                    <a:pt x="1721" y="216"/>
                  </a:lnTo>
                  <a:lnTo>
                    <a:pt x="1721" y="213"/>
                  </a:lnTo>
                  <a:lnTo>
                    <a:pt x="1721" y="184"/>
                  </a:lnTo>
                  <a:lnTo>
                    <a:pt x="1722" y="221"/>
                  </a:lnTo>
                  <a:lnTo>
                    <a:pt x="1722" y="205"/>
                  </a:lnTo>
                  <a:lnTo>
                    <a:pt x="1723" y="192"/>
                  </a:lnTo>
                  <a:lnTo>
                    <a:pt x="1723" y="219"/>
                  </a:lnTo>
                  <a:lnTo>
                    <a:pt x="1723" y="185"/>
                  </a:lnTo>
                  <a:lnTo>
                    <a:pt x="1724" y="210"/>
                  </a:lnTo>
                  <a:lnTo>
                    <a:pt x="1724" y="213"/>
                  </a:lnTo>
                  <a:lnTo>
                    <a:pt x="1724" y="213"/>
                  </a:lnTo>
                  <a:lnTo>
                    <a:pt x="1725" y="177"/>
                  </a:lnTo>
                  <a:lnTo>
                    <a:pt x="1725" y="205"/>
                  </a:lnTo>
                  <a:lnTo>
                    <a:pt x="1726" y="205"/>
                  </a:lnTo>
                  <a:lnTo>
                    <a:pt x="1726" y="177"/>
                  </a:lnTo>
                  <a:lnTo>
                    <a:pt x="1726" y="215"/>
                  </a:lnTo>
                  <a:lnTo>
                    <a:pt x="1727" y="211"/>
                  </a:lnTo>
                  <a:lnTo>
                    <a:pt x="1727" y="210"/>
                  </a:lnTo>
                  <a:lnTo>
                    <a:pt x="1727" y="180"/>
                  </a:lnTo>
                  <a:lnTo>
                    <a:pt x="1728" y="226"/>
                  </a:lnTo>
                  <a:lnTo>
                    <a:pt x="1728" y="200"/>
                  </a:lnTo>
                  <a:lnTo>
                    <a:pt x="1729" y="216"/>
                  </a:lnTo>
                  <a:lnTo>
                    <a:pt x="1729" y="229"/>
                  </a:lnTo>
                  <a:lnTo>
                    <a:pt x="1730" y="191"/>
                  </a:lnTo>
                  <a:lnTo>
                    <a:pt x="1730" y="208"/>
                  </a:lnTo>
                  <a:lnTo>
                    <a:pt x="1730" y="210"/>
                  </a:lnTo>
                  <a:lnTo>
                    <a:pt x="1730" y="199"/>
                  </a:lnTo>
                  <a:lnTo>
                    <a:pt x="1731" y="237"/>
                  </a:lnTo>
                  <a:lnTo>
                    <a:pt x="1731" y="232"/>
                  </a:lnTo>
                  <a:lnTo>
                    <a:pt x="1731" y="214"/>
                  </a:lnTo>
                  <a:lnTo>
                    <a:pt x="1731" y="239"/>
                  </a:lnTo>
                  <a:lnTo>
                    <a:pt x="1732" y="204"/>
                  </a:lnTo>
                  <a:lnTo>
                    <a:pt x="1733" y="232"/>
                  </a:lnTo>
                  <a:lnTo>
                    <a:pt x="1733" y="240"/>
                  </a:lnTo>
                  <a:lnTo>
                    <a:pt x="1734" y="212"/>
                  </a:lnTo>
                  <a:lnTo>
                    <a:pt x="1734" y="248"/>
                  </a:lnTo>
                  <a:lnTo>
                    <a:pt x="1734" y="233"/>
                  </a:lnTo>
                  <a:lnTo>
                    <a:pt x="1736" y="215"/>
                  </a:lnTo>
                  <a:lnTo>
                    <a:pt x="1736" y="253"/>
                  </a:lnTo>
                  <a:lnTo>
                    <a:pt x="1736" y="229"/>
                  </a:lnTo>
                  <a:lnTo>
                    <a:pt x="1736" y="233"/>
                  </a:lnTo>
                  <a:lnTo>
                    <a:pt x="1737" y="222"/>
                  </a:lnTo>
                  <a:lnTo>
                    <a:pt x="1737" y="256"/>
                  </a:lnTo>
                  <a:lnTo>
                    <a:pt x="1737" y="243"/>
                  </a:lnTo>
                  <a:lnTo>
                    <a:pt x="1737" y="244"/>
                  </a:lnTo>
                  <a:lnTo>
                    <a:pt x="1738" y="223"/>
                  </a:lnTo>
                  <a:lnTo>
                    <a:pt x="1739" y="258"/>
                  </a:lnTo>
                  <a:lnTo>
                    <a:pt x="1739" y="246"/>
                  </a:lnTo>
                  <a:lnTo>
                    <a:pt x="1739" y="235"/>
                  </a:lnTo>
                  <a:lnTo>
                    <a:pt x="1739" y="225"/>
                  </a:lnTo>
                  <a:lnTo>
                    <a:pt x="1740" y="262"/>
                  </a:lnTo>
                  <a:lnTo>
                    <a:pt x="1740" y="239"/>
                  </a:lnTo>
                  <a:lnTo>
                    <a:pt x="1740" y="239"/>
                  </a:lnTo>
                  <a:lnTo>
                    <a:pt x="1740" y="223"/>
                  </a:lnTo>
                  <a:lnTo>
                    <a:pt x="1741" y="261"/>
                  </a:lnTo>
                  <a:lnTo>
                    <a:pt x="1742" y="238"/>
                  </a:lnTo>
                  <a:lnTo>
                    <a:pt x="1742" y="233"/>
                  </a:lnTo>
                  <a:lnTo>
                    <a:pt x="1742" y="263"/>
                  </a:lnTo>
                  <a:lnTo>
                    <a:pt x="1743" y="226"/>
                  </a:lnTo>
                  <a:lnTo>
                    <a:pt x="1743" y="240"/>
                  </a:lnTo>
                  <a:lnTo>
                    <a:pt x="1743" y="243"/>
                  </a:lnTo>
                  <a:lnTo>
                    <a:pt x="1743" y="263"/>
                  </a:lnTo>
                  <a:lnTo>
                    <a:pt x="1744" y="229"/>
                  </a:lnTo>
                  <a:lnTo>
                    <a:pt x="1745" y="259"/>
                  </a:lnTo>
                  <a:lnTo>
                    <a:pt x="1745" y="262"/>
                  </a:lnTo>
                  <a:lnTo>
                    <a:pt x="1745" y="265"/>
                  </a:lnTo>
                  <a:lnTo>
                    <a:pt x="1745" y="230"/>
                  </a:lnTo>
                  <a:lnTo>
                    <a:pt x="1746" y="245"/>
                  </a:lnTo>
                  <a:lnTo>
                    <a:pt x="1746" y="247"/>
                  </a:lnTo>
                  <a:lnTo>
                    <a:pt x="1746" y="259"/>
                  </a:lnTo>
                  <a:lnTo>
                    <a:pt x="1747" y="227"/>
                  </a:lnTo>
                  <a:lnTo>
                    <a:pt x="1748" y="230"/>
                  </a:lnTo>
                  <a:lnTo>
                    <a:pt x="1748" y="231"/>
                  </a:lnTo>
                  <a:lnTo>
                    <a:pt x="1748" y="256"/>
                  </a:lnTo>
                  <a:lnTo>
                    <a:pt x="1749" y="221"/>
                  </a:lnTo>
                  <a:lnTo>
                    <a:pt x="1749" y="240"/>
                  </a:lnTo>
                  <a:lnTo>
                    <a:pt x="1749" y="239"/>
                  </a:lnTo>
                  <a:lnTo>
                    <a:pt x="1749" y="216"/>
                  </a:lnTo>
                  <a:lnTo>
                    <a:pt x="1750" y="250"/>
                  </a:lnTo>
                  <a:lnTo>
                    <a:pt x="1751" y="227"/>
                  </a:lnTo>
                  <a:lnTo>
                    <a:pt x="1751" y="228"/>
                  </a:lnTo>
                  <a:lnTo>
                    <a:pt x="1751" y="246"/>
                  </a:lnTo>
                  <a:lnTo>
                    <a:pt x="1752" y="212"/>
                  </a:lnTo>
                  <a:lnTo>
                    <a:pt x="1752" y="231"/>
                  </a:lnTo>
                  <a:lnTo>
                    <a:pt x="1752" y="223"/>
                  </a:lnTo>
                  <a:lnTo>
                    <a:pt x="1753" y="208"/>
                  </a:lnTo>
                  <a:lnTo>
                    <a:pt x="1753" y="263"/>
                  </a:lnTo>
                  <a:lnTo>
                    <a:pt x="1754" y="213"/>
                  </a:lnTo>
                  <a:lnTo>
                    <a:pt x="1754" y="214"/>
                  </a:lnTo>
                  <a:lnTo>
                    <a:pt x="1754" y="260"/>
                  </a:lnTo>
                  <a:lnTo>
                    <a:pt x="1755" y="232"/>
                  </a:lnTo>
                  <a:lnTo>
                    <a:pt x="1755" y="236"/>
                  </a:lnTo>
                  <a:lnTo>
                    <a:pt x="1755" y="226"/>
                  </a:lnTo>
                  <a:lnTo>
                    <a:pt x="1756" y="263"/>
                  </a:lnTo>
                  <a:lnTo>
                    <a:pt x="1757" y="236"/>
                  </a:lnTo>
                  <a:lnTo>
                    <a:pt x="1757" y="237"/>
                  </a:lnTo>
                  <a:lnTo>
                    <a:pt x="1757" y="225"/>
                  </a:lnTo>
                  <a:lnTo>
                    <a:pt x="1758" y="264"/>
                  </a:lnTo>
                  <a:lnTo>
                    <a:pt x="1758" y="240"/>
                  </a:lnTo>
                  <a:lnTo>
                    <a:pt x="1758" y="243"/>
                  </a:lnTo>
                  <a:lnTo>
                    <a:pt x="1759" y="228"/>
                  </a:lnTo>
                  <a:lnTo>
                    <a:pt x="1759" y="262"/>
                  </a:lnTo>
                  <a:lnTo>
                    <a:pt x="1760" y="237"/>
                  </a:lnTo>
                  <a:lnTo>
                    <a:pt x="1760" y="240"/>
                  </a:lnTo>
                  <a:lnTo>
                    <a:pt x="1760" y="232"/>
                  </a:lnTo>
                  <a:lnTo>
                    <a:pt x="1760" y="263"/>
                  </a:lnTo>
                  <a:lnTo>
                    <a:pt x="1761" y="240"/>
                  </a:lnTo>
                  <a:lnTo>
                    <a:pt x="1761" y="248"/>
                  </a:lnTo>
                  <a:lnTo>
                    <a:pt x="1762" y="265"/>
                  </a:lnTo>
                  <a:lnTo>
                    <a:pt x="1762" y="232"/>
                  </a:lnTo>
                  <a:lnTo>
                    <a:pt x="1763" y="244"/>
                  </a:lnTo>
                  <a:lnTo>
                    <a:pt x="1763" y="243"/>
                  </a:lnTo>
                  <a:lnTo>
                    <a:pt x="1763" y="269"/>
                  </a:lnTo>
                  <a:lnTo>
                    <a:pt x="1764" y="236"/>
                  </a:lnTo>
                  <a:lnTo>
                    <a:pt x="1764" y="256"/>
                  </a:lnTo>
                  <a:lnTo>
                    <a:pt x="1764" y="265"/>
                  </a:lnTo>
                  <a:lnTo>
                    <a:pt x="1765" y="237"/>
                  </a:lnTo>
                  <a:lnTo>
                    <a:pt x="1765" y="269"/>
                  </a:lnTo>
                  <a:lnTo>
                    <a:pt x="1765" y="244"/>
                  </a:lnTo>
                  <a:lnTo>
                    <a:pt x="1766" y="247"/>
                  </a:lnTo>
                  <a:lnTo>
                    <a:pt x="1766" y="241"/>
                  </a:lnTo>
                  <a:lnTo>
                    <a:pt x="1767" y="274"/>
                  </a:lnTo>
                  <a:lnTo>
                    <a:pt x="1767" y="264"/>
                  </a:lnTo>
                  <a:lnTo>
                    <a:pt x="1767" y="254"/>
                  </a:lnTo>
                  <a:lnTo>
                    <a:pt x="1768" y="243"/>
                  </a:lnTo>
                  <a:lnTo>
                    <a:pt x="1768" y="279"/>
                  </a:lnTo>
                  <a:lnTo>
                    <a:pt x="1768" y="255"/>
                  </a:lnTo>
                  <a:lnTo>
                    <a:pt x="1769" y="257"/>
                  </a:lnTo>
                  <a:lnTo>
                    <a:pt x="1769" y="246"/>
                  </a:lnTo>
                  <a:lnTo>
                    <a:pt x="1770" y="275"/>
                  </a:lnTo>
                  <a:lnTo>
                    <a:pt x="1770" y="258"/>
                  </a:lnTo>
                  <a:lnTo>
                    <a:pt x="1770" y="256"/>
                  </a:lnTo>
                  <a:lnTo>
                    <a:pt x="1771" y="247"/>
                  </a:lnTo>
                  <a:lnTo>
                    <a:pt x="1771" y="279"/>
                  </a:lnTo>
                  <a:lnTo>
                    <a:pt x="1772" y="270"/>
                  </a:lnTo>
                  <a:lnTo>
                    <a:pt x="1772" y="278"/>
                  </a:lnTo>
                  <a:lnTo>
                    <a:pt x="1772" y="248"/>
                  </a:lnTo>
                  <a:lnTo>
                    <a:pt x="1773" y="257"/>
                  </a:lnTo>
                  <a:lnTo>
                    <a:pt x="1773" y="259"/>
                  </a:lnTo>
                  <a:lnTo>
                    <a:pt x="1774" y="272"/>
                  </a:lnTo>
                  <a:lnTo>
                    <a:pt x="1774" y="234"/>
                  </a:lnTo>
                  <a:lnTo>
                    <a:pt x="1774" y="237"/>
                  </a:lnTo>
                  <a:lnTo>
                    <a:pt x="1775" y="240"/>
                  </a:lnTo>
                  <a:lnTo>
                    <a:pt x="1776" y="280"/>
                  </a:lnTo>
                  <a:lnTo>
                    <a:pt x="1776" y="254"/>
                  </a:lnTo>
                  <a:lnTo>
                    <a:pt x="1776" y="254"/>
                  </a:lnTo>
                  <a:lnTo>
                    <a:pt x="1777" y="245"/>
                  </a:lnTo>
                  <a:lnTo>
                    <a:pt x="1777" y="274"/>
                  </a:lnTo>
                  <a:lnTo>
                    <a:pt x="1777" y="266"/>
                  </a:lnTo>
                  <a:lnTo>
                    <a:pt x="1778" y="269"/>
                  </a:lnTo>
                  <a:lnTo>
                    <a:pt x="1778" y="273"/>
                  </a:lnTo>
                  <a:lnTo>
                    <a:pt x="1779" y="225"/>
                  </a:lnTo>
                  <a:lnTo>
                    <a:pt x="1779" y="226"/>
                  </a:lnTo>
                  <a:lnTo>
                    <a:pt x="1779" y="232"/>
                  </a:lnTo>
                  <a:lnTo>
                    <a:pt x="1779" y="254"/>
                  </a:lnTo>
                  <a:lnTo>
                    <a:pt x="1780" y="230"/>
                  </a:lnTo>
                  <a:lnTo>
                    <a:pt x="1780" y="247"/>
                  </a:lnTo>
                  <a:lnTo>
                    <a:pt x="1781" y="241"/>
                  </a:lnTo>
                  <a:lnTo>
                    <a:pt x="1781" y="230"/>
                  </a:lnTo>
                  <a:lnTo>
                    <a:pt x="1782" y="252"/>
                  </a:lnTo>
                  <a:lnTo>
                    <a:pt x="1782" y="247"/>
                  </a:lnTo>
                  <a:lnTo>
                    <a:pt x="1782" y="249"/>
                  </a:lnTo>
                  <a:lnTo>
                    <a:pt x="1782" y="238"/>
                  </a:lnTo>
                  <a:lnTo>
                    <a:pt x="1783" y="264"/>
                  </a:lnTo>
                  <a:lnTo>
                    <a:pt x="1783" y="256"/>
                  </a:lnTo>
                  <a:lnTo>
                    <a:pt x="1784" y="243"/>
                  </a:lnTo>
                  <a:lnTo>
                    <a:pt x="1784" y="265"/>
                  </a:lnTo>
                  <a:lnTo>
                    <a:pt x="1785" y="238"/>
                  </a:lnTo>
                  <a:lnTo>
                    <a:pt x="1785" y="239"/>
                  </a:lnTo>
                  <a:lnTo>
                    <a:pt x="1785" y="245"/>
                  </a:lnTo>
                  <a:lnTo>
                    <a:pt x="1785" y="261"/>
                  </a:lnTo>
                  <a:lnTo>
                    <a:pt x="1785" y="236"/>
                  </a:lnTo>
                  <a:lnTo>
                    <a:pt x="1786" y="249"/>
                  </a:lnTo>
                  <a:lnTo>
                    <a:pt x="1786" y="251"/>
                  </a:lnTo>
                  <a:lnTo>
                    <a:pt x="1787" y="238"/>
                  </a:lnTo>
                  <a:lnTo>
                    <a:pt x="1787" y="259"/>
                  </a:lnTo>
                  <a:lnTo>
                    <a:pt x="1788" y="240"/>
                  </a:lnTo>
                  <a:lnTo>
                    <a:pt x="1788" y="238"/>
                  </a:lnTo>
                  <a:lnTo>
                    <a:pt x="1788" y="233"/>
                  </a:lnTo>
                  <a:lnTo>
                    <a:pt x="1789" y="262"/>
                  </a:lnTo>
                  <a:lnTo>
                    <a:pt x="1789" y="254"/>
                  </a:lnTo>
                  <a:lnTo>
                    <a:pt x="1789" y="254"/>
                  </a:lnTo>
                  <a:lnTo>
                    <a:pt x="1790" y="269"/>
                  </a:lnTo>
                  <a:lnTo>
                    <a:pt x="1790" y="237"/>
                  </a:lnTo>
                  <a:lnTo>
                    <a:pt x="1791" y="254"/>
                  </a:lnTo>
                  <a:lnTo>
                    <a:pt x="1791" y="246"/>
                  </a:lnTo>
                  <a:lnTo>
                    <a:pt x="1791" y="269"/>
                  </a:lnTo>
                  <a:lnTo>
                    <a:pt x="1792" y="241"/>
                  </a:lnTo>
                  <a:lnTo>
                    <a:pt x="1792" y="267"/>
                  </a:lnTo>
                  <a:lnTo>
                    <a:pt x="1792" y="265"/>
                  </a:lnTo>
                  <a:lnTo>
                    <a:pt x="1794" y="224"/>
                  </a:lnTo>
                  <a:lnTo>
                    <a:pt x="1794" y="248"/>
                  </a:lnTo>
                  <a:lnTo>
                    <a:pt x="1794" y="252"/>
                  </a:lnTo>
                  <a:lnTo>
                    <a:pt x="1795" y="225"/>
                  </a:lnTo>
                  <a:lnTo>
                    <a:pt x="1795" y="270"/>
                  </a:lnTo>
                  <a:lnTo>
                    <a:pt x="1795" y="238"/>
                  </a:lnTo>
                  <a:lnTo>
                    <a:pt x="1795" y="243"/>
                  </a:lnTo>
                  <a:lnTo>
                    <a:pt x="1796" y="238"/>
                  </a:lnTo>
                  <a:lnTo>
                    <a:pt x="1797" y="277"/>
                  </a:lnTo>
                  <a:lnTo>
                    <a:pt x="1797" y="250"/>
                  </a:lnTo>
                  <a:lnTo>
                    <a:pt x="1797" y="249"/>
                  </a:lnTo>
                  <a:lnTo>
                    <a:pt x="1797" y="241"/>
                  </a:lnTo>
                  <a:lnTo>
                    <a:pt x="1798" y="279"/>
                  </a:lnTo>
                  <a:lnTo>
                    <a:pt x="1798" y="256"/>
                  </a:lnTo>
                  <a:lnTo>
                    <a:pt x="1798" y="253"/>
                  </a:lnTo>
                  <a:lnTo>
                    <a:pt x="1799" y="244"/>
                  </a:lnTo>
                  <a:lnTo>
                    <a:pt x="1800" y="275"/>
                  </a:lnTo>
                  <a:lnTo>
                    <a:pt x="1800" y="261"/>
                  </a:lnTo>
                  <a:lnTo>
                    <a:pt x="1800" y="264"/>
                  </a:lnTo>
                  <a:lnTo>
                    <a:pt x="1800" y="247"/>
                  </a:lnTo>
                  <a:lnTo>
                    <a:pt x="1801" y="277"/>
                  </a:lnTo>
                  <a:lnTo>
                    <a:pt x="1801" y="258"/>
                  </a:lnTo>
                  <a:lnTo>
                    <a:pt x="1801" y="257"/>
                  </a:lnTo>
                  <a:lnTo>
                    <a:pt x="1802" y="249"/>
                  </a:lnTo>
                  <a:lnTo>
                    <a:pt x="1803" y="282"/>
                  </a:lnTo>
                  <a:lnTo>
                    <a:pt x="1803" y="273"/>
                  </a:lnTo>
                  <a:lnTo>
                    <a:pt x="1803" y="266"/>
                  </a:lnTo>
                  <a:lnTo>
                    <a:pt x="1803" y="287"/>
                  </a:lnTo>
                  <a:lnTo>
                    <a:pt x="1804" y="257"/>
                  </a:lnTo>
                  <a:lnTo>
                    <a:pt x="1804" y="285"/>
                  </a:lnTo>
                  <a:lnTo>
                    <a:pt x="1804" y="293"/>
                  </a:lnTo>
                  <a:lnTo>
                    <a:pt x="1805" y="267"/>
                  </a:lnTo>
                  <a:lnTo>
                    <a:pt x="1805" y="294"/>
                  </a:lnTo>
                  <a:lnTo>
                    <a:pt x="1806" y="275"/>
                  </a:lnTo>
                  <a:lnTo>
                    <a:pt x="1806" y="279"/>
                  </a:lnTo>
                  <a:lnTo>
                    <a:pt x="1807" y="270"/>
                  </a:lnTo>
                  <a:lnTo>
                    <a:pt x="1807" y="302"/>
                  </a:lnTo>
                  <a:lnTo>
                    <a:pt x="1807" y="283"/>
                  </a:lnTo>
                  <a:lnTo>
                    <a:pt x="1807" y="284"/>
                  </a:lnTo>
                  <a:lnTo>
                    <a:pt x="1808" y="277"/>
                  </a:lnTo>
                  <a:lnTo>
                    <a:pt x="1809" y="303"/>
                  </a:lnTo>
                  <a:lnTo>
                    <a:pt x="1809" y="289"/>
                  </a:lnTo>
                  <a:lnTo>
                    <a:pt x="1809" y="290"/>
                  </a:lnTo>
                  <a:lnTo>
                    <a:pt x="1810" y="282"/>
                  </a:lnTo>
                  <a:lnTo>
                    <a:pt x="1810" y="306"/>
                  </a:lnTo>
                  <a:lnTo>
                    <a:pt x="1810" y="283"/>
                  </a:lnTo>
                  <a:lnTo>
                    <a:pt x="1810" y="286"/>
                  </a:lnTo>
                  <a:lnTo>
                    <a:pt x="1811" y="284"/>
                  </a:lnTo>
                  <a:lnTo>
                    <a:pt x="1812" y="311"/>
                  </a:lnTo>
                  <a:lnTo>
                    <a:pt x="1812" y="292"/>
                  </a:lnTo>
                  <a:lnTo>
                    <a:pt x="1812" y="293"/>
                  </a:lnTo>
                  <a:lnTo>
                    <a:pt x="1812" y="284"/>
                  </a:lnTo>
                  <a:lnTo>
                    <a:pt x="1813" y="312"/>
                  </a:lnTo>
                  <a:lnTo>
                    <a:pt x="1813" y="296"/>
                  </a:lnTo>
                  <a:lnTo>
                    <a:pt x="1813" y="295"/>
                  </a:lnTo>
                  <a:lnTo>
                    <a:pt x="1814" y="291"/>
                  </a:lnTo>
                  <a:lnTo>
                    <a:pt x="1815" y="321"/>
                  </a:lnTo>
                  <a:lnTo>
                    <a:pt x="1815" y="311"/>
                  </a:lnTo>
                  <a:lnTo>
                    <a:pt x="1815" y="307"/>
                  </a:lnTo>
                  <a:lnTo>
                    <a:pt x="1816" y="299"/>
                  </a:lnTo>
                  <a:lnTo>
                    <a:pt x="1816" y="324"/>
                  </a:lnTo>
                  <a:lnTo>
                    <a:pt x="1816" y="305"/>
                  </a:lnTo>
                  <a:lnTo>
                    <a:pt x="1816" y="304"/>
                  </a:lnTo>
                  <a:lnTo>
                    <a:pt x="1817" y="303"/>
                  </a:lnTo>
                  <a:lnTo>
                    <a:pt x="1818" y="327"/>
                  </a:lnTo>
                  <a:lnTo>
                    <a:pt x="1818" y="308"/>
                  </a:lnTo>
                  <a:lnTo>
                    <a:pt x="1818" y="306"/>
                  </a:lnTo>
                  <a:lnTo>
                    <a:pt x="1818" y="303"/>
                  </a:lnTo>
                  <a:lnTo>
                    <a:pt x="1819" y="327"/>
                  </a:lnTo>
                  <a:lnTo>
                    <a:pt x="1819" y="319"/>
                  </a:lnTo>
                  <a:lnTo>
                    <a:pt x="1819" y="312"/>
                  </a:lnTo>
                  <a:lnTo>
                    <a:pt x="1820" y="302"/>
                  </a:lnTo>
                  <a:lnTo>
                    <a:pt x="1820" y="325"/>
                  </a:lnTo>
                  <a:lnTo>
                    <a:pt x="1821" y="312"/>
                  </a:lnTo>
                  <a:lnTo>
                    <a:pt x="1821" y="302"/>
                  </a:lnTo>
                  <a:lnTo>
                    <a:pt x="1822" y="321"/>
                  </a:lnTo>
                  <a:lnTo>
                    <a:pt x="1822" y="317"/>
                  </a:lnTo>
                  <a:lnTo>
                    <a:pt x="1822" y="314"/>
                  </a:lnTo>
                  <a:lnTo>
                    <a:pt x="1823" y="321"/>
                  </a:lnTo>
                  <a:lnTo>
                    <a:pt x="1823" y="294"/>
                  </a:lnTo>
                  <a:lnTo>
                    <a:pt x="1824" y="311"/>
                  </a:lnTo>
                  <a:lnTo>
                    <a:pt x="1824" y="311"/>
                  </a:lnTo>
                  <a:lnTo>
                    <a:pt x="1825" y="328"/>
                  </a:lnTo>
                  <a:lnTo>
                    <a:pt x="1825" y="293"/>
                  </a:lnTo>
                  <a:lnTo>
                    <a:pt x="1825" y="310"/>
                  </a:lnTo>
                  <a:lnTo>
                    <a:pt x="1825" y="298"/>
                  </a:lnTo>
                  <a:lnTo>
                    <a:pt x="1826" y="324"/>
                  </a:lnTo>
                  <a:lnTo>
                    <a:pt x="1827" y="283"/>
                  </a:lnTo>
                  <a:lnTo>
                    <a:pt x="1827" y="287"/>
                  </a:lnTo>
                  <a:lnTo>
                    <a:pt x="1827" y="290"/>
                  </a:lnTo>
                  <a:lnTo>
                    <a:pt x="1827" y="272"/>
                  </a:lnTo>
                  <a:lnTo>
                    <a:pt x="1828" y="312"/>
                  </a:lnTo>
                  <a:lnTo>
                    <a:pt x="1828" y="291"/>
                  </a:lnTo>
                  <a:lnTo>
                    <a:pt x="1829" y="291"/>
                  </a:lnTo>
                  <a:lnTo>
                    <a:pt x="1829" y="311"/>
                  </a:lnTo>
                  <a:lnTo>
                    <a:pt x="1829" y="280"/>
                  </a:lnTo>
                  <a:lnTo>
                    <a:pt x="1830" y="296"/>
                  </a:lnTo>
                  <a:lnTo>
                    <a:pt x="1830" y="299"/>
                  </a:lnTo>
                  <a:lnTo>
                    <a:pt x="1831" y="277"/>
                  </a:lnTo>
                  <a:lnTo>
                    <a:pt x="1831" y="308"/>
                  </a:lnTo>
                  <a:lnTo>
                    <a:pt x="1831" y="286"/>
                  </a:lnTo>
                  <a:lnTo>
                    <a:pt x="1832" y="282"/>
                  </a:lnTo>
                  <a:lnTo>
                    <a:pt x="1832" y="309"/>
                  </a:lnTo>
                  <a:lnTo>
                    <a:pt x="1832" y="279"/>
                  </a:lnTo>
                  <a:lnTo>
                    <a:pt x="1833" y="297"/>
                  </a:lnTo>
                  <a:lnTo>
                    <a:pt x="1833" y="301"/>
                  </a:lnTo>
                  <a:lnTo>
                    <a:pt x="1833" y="282"/>
                  </a:lnTo>
                  <a:lnTo>
                    <a:pt x="1834" y="312"/>
                  </a:lnTo>
                  <a:lnTo>
                    <a:pt x="1834" y="289"/>
                  </a:lnTo>
                  <a:lnTo>
                    <a:pt x="1835" y="293"/>
                  </a:lnTo>
                  <a:lnTo>
                    <a:pt x="1835" y="281"/>
                  </a:lnTo>
                  <a:lnTo>
                    <a:pt x="1835" y="312"/>
                  </a:lnTo>
                  <a:lnTo>
                    <a:pt x="1836" y="285"/>
                  </a:lnTo>
                  <a:lnTo>
                    <a:pt x="1836" y="285"/>
                  </a:lnTo>
                  <a:lnTo>
                    <a:pt x="1836" y="314"/>
                  </a:lnTo>
                  <a:lnTo>
                    <a:pt x="1836" y="283"/>
                  </a:lnTo>
                  <a:lnTo>
                    <a:pt x="1837" y="297"/>
                  </a:lnTo>
                  <a:lnTo>
                    <a:pt x="1838" y="297"/>
                  </a:lnTo>
                  <a:lnTo>
                    <a:pt x="1838" y="318"/>
                  </a:lnTo>
                  <a:lnTo>
                    <a:pt x="1839" y="283"/>
                  </a:lnTo>
                  <a:lnTo>
                    <a:pt x="1839" y="302"/>
                  </a:lnTo>
                  <a:lnTo>
                    <a:pt x="1839" y="294"/>
                  </a:lnTo>
                  <a:lnTo>
                    <a:pt x="1840" y="285"/>
                  </a:lnTo>
                  <a:lnTo>
                    <a:pt x="1840" y="315"/>
                  </a:lnTo>
                  <a:lnTo>
                    <a:pt x="1840" y="310"/>
                  </a:lnTo>
                  <a:lnTo>
                    <a:pt x="1841" y="300"/>
                  </a:lnTo>
                  <a:lnTo>
                    <a:pt x="1841" y="289"/>
                  </a:lnTo>
                  <a:lnTo>
                    <a:pt x="1841" y="315"/>
                  </a:lnTo>
                  <a:lnTo>
                    <a:pt x="1842" y="307"/>
                  </a:lnTo>
                  <a:lnTo>
                    <a:pt x="1842" y="294"/>
                  </a:lnTo>
                  <a:lnTo>
                    <a:pt x="1842" y="291"/>
                  </a:lnTo>
                  <a:lnTo>
                    <a:pt x="1843" y="321"/>
                  </a:lnTo>
                  <a:lnTo>
                    <a:pt x="1843" y="305"/>
                  </a:lnTo>
                  <a:lnTo>
                    <a:pt x="1844" y="299"/>
                  </a:lnTo>
                  <a:lnTo>
                    <a:pt x="1844" y="289"/>
                  </a:lnTo>
                  <a:lnTo>
                    <a:pt x="1845" y="320"/>
                  </a:lnTo>
                  <a:lnTo>
                    <a:pt x="1845" y="301"/>
                  </a:lnTo>
                  <a:lnTo>
                    <a:pt x="1845" y="302"/>
                  </a:lnTo>
                  <a:lnTo>
                    <a:pt x="1845" y="318"/>
                  </a:lnTo>
                  <a:lnTo>
                    <a:pt x="1845" y="289"/>
                  </a:lnTo>
                  <a:lnTo>
                    <a:pt x="1846" y="301"/>
                  </a:lnTo>
                  <a:lnTo>
                    <a:pt x="1847" y="300"/>
                  </a:lnTo>
                  <a:lnTo>
                    <a:pt x="1847" y="291"/>
                  </a:lnTo>
                  <a:lnTo>
                    <a:pt x="1847" y="320"/>
                  </a:lnTo>
                  <a:lnTo>
                    <a:pt x="1848" y="314"/>
                  </a:lnTo>
                  <a:lnTo>
                    <a:pt x="1848" y="304"/>
                  </a:lnTo>
                  <a:lnTo>
                    <a:pt x="1849" y="290"/>
                  </a:lnTo>
                  <a:lnTo>
                    <a:pt x="1849" y="322"/>
                  </a:lnTo>
                  <a:lnTo>
                    <a:pt x="1849" y="306"/>
                  </a:lnTo>
                  <a:lnTo>
                    <a:pt x="1850" y="307"/>
                  </a:lnTo>
                  <a:lnTo>
                    <a:pt x="1850" y="324"/>
                  </a:lnTo>
                  <a:lnTo>
                    <a:pt x="1850" y="295"/>
                  </a:lnTo>
                  <a:lnTo>
                    <a:pt x="1851" y="309"/>
                  </a:lnTo>
                  <a:lnTo>
                    <a:pt x="1851" y="296"/>
                  </a:lnTo>
                  <a:lnTo>
                    <a:pt x="1851" y="293"/>
                  </a:lnTo>
                  <a:lnTo>
                    <a:pt x="1851" y="322"/>
                  </a:lnTo>
                  <a:lnTo>
                    <a:pt x="1852" y="313"/>
                  </a:lnTo>
                  <a:lnTo>
                    <a:pt x="1853" y="306"/>
                  </a:lnTo>
                  <a:lnTo>
                    <a:pt x="1853" y="317"/>
                  </a:lnTo>
                  <a:lnTo>
                    <a:pt x="1853" y="291"/>
                  </a:lnTo>
                  <a:lnTo>
                    <a:pt x="1854" y="311"/>
                  </a:lnTo>
                  <a:lnTo>
                    <a:pt x="1854" y="308"/>
                  </a:lnTo>
                  <a:lnTo>
                    <a:pt x="1854" y="313"/>
                  </a:lnTo>
                  <a:lnTo>
                    <a:pt x="1854" y="289"/>
                  </a:lnTo>
                  <a:lnTo>
                    <a:pt x="1855" y="300"/>
                  </a:lnTo>
                  <a:lnTo>
                    <a:pt x="1855" y="289"/>
                  </a:lnTo>
                  <a:lnTo>
                    <a:pt x="1856" y="287"/>
                  </a:lnTo>
                  <a:lnTo>
                    <a:pt x="1856" y="314"/>
                  </a:lnTo>
                  <a:lnTo>
                    <a:pt x="1857" y="295"/>
                  </a:lnTo>
                  <a:lnTo>
                    <a:pt x="1857" y="294"/>
                  </a:lnTo>
                  <a:lnTo>
                    <a:pt x="1857" y="312"/>
                  </a:lnTo>
                  <a:lnTo>
                    <a:pt x="1858" y="289"/>
                  </a:lnTo>
                  <a:lnTo>
                    <a:pt x="1858" y="295"/>
                  </a:lnTo>
                  <a:lnTo>
                    <a:pt x="1858" y="286"/>
                  </a:lnTo>
                  <a:lnTo>
                    <a:pt x="1859" y="305"/>
                  </a:lnTo>
                  <a:lnTo>
                    <a:pt x="1860" y="274"/>
                  </a:lnTo>
                  <a:lnTo>
                    <a:pt x="1860" y="283"/>
                  </a:lnTo>
                  <a:lnTo>
                    <a:pt x="1860" y="277"/>
                  </a:lnTo>
                  <a:lnTo>
                    <a:pt x="1861" y="302"/>
                  </a:lnTo>
                  <a:lnTo>
                    <a:pt x="1861" y="261"/>
                  </a:lnTo>
                  <a:lnTo>
                    <a:pt x="1861" y="267"/>
                  </a:lnTo>
                  <a:lnTo>
                    <a:pt x="1861" y="267"/>
                  </a:lnTo>
                  <a:lnTo>
                    <a:pt x="1862" y="287"/>
                  </a:lnTo>
                  <a:lnTo>
                    <a:pt x="1863" y="262"/>
                  </a:lnTo>
                  <a:lnTo>
                    <a:pt x="1863" y="269"/>
                  </a:lnTo>
                  <a:lnTo>
                    <a:pt x="1863" y="273"/>
                  </a:lnTo>
                  <a:lnTo>
                    <a:pt x="1864" y="292"/>
                  </a:lnTo>
                  <a:lnTo>
                    <a:pt x="1864" y="248"/>
                  </a:lnTo>
                  <a:lnTo>
                    <a:pt x="1864" y="254"/>
                  </a:lnTo>
                  <a:lnTo>
                    <a:pt x="1864" y="257"/>
                  </a:lnTo>
                  <a:lnTo>
                    <a:pt x="1865" y="238"/>
                  </a:lnTo>
                  <a:lnTo>
                    <a:pt x="1866" y="287"/>
                  </a:lnTo>
                  <a:lnTo>
                    <a:pt x="1866" y="286"/>
                  </a:lnTo>
                  <a:lnTo>
                    <a:pt x="1866" y="239"/>
                  </a:lnTo>
                  <a:lnTo>
                    <a:pt x="1867" y="293"/>
                  </a:lnTo>
                  <a:lnTo>
                    <a:pt x="1867" y="269"/>
                  </a:lnTo>
                  <a:lnTo>
                    <a:pt x="1867" y="257"/>
                  </a:lnTo>
                  <a:lnTo>
                    <a:pt x="1868" y="255"/>
                  </a:lnTo>
                  <a:lnTo>
                    <a:pt x="1869" y="298"/>
                  </a:lnTo>
                  <a:lnTo>
                    <a:pt x="1869" y="276"/>
                  </a:lnTo>
                  <a:lnTo>
                    <a:pt x="1869" y="278"/>
                  </a:lnTo>
                  <a:lnTo>
                    <a:pt x="1869" y="262"/>
                  </a:lnTo>
                  <a:lnTo>
                    <a:pt x="1870" y="302"/>
                  </a:lnTo>
                  <a:lnTo>
                    <a:pt x="1870" y="280"/>
                  </a:lnTo>
                  <a:lnTo>
                    <a:pt x="1870" y="278"/>
                  </a:lnTo>
                  <a:lnTo>
                    <a:pt x="1871" y="305"/>
                  </a:lnTo>
                  <a:lnTo>
                    <a:pt x="1871" y="267"/>
                  </a:lnTo>
                  <a:lnTo>
                    <a:pt x="1872" y="299"/>
                  </a:lnTo>
                  <a:lnTo>
                    <a:pt x="1872" y="304"/>
                  </a:lnTo>
                  <a:lnTo>
                    <a:pt x="1872" y="309"/>
                  </a:lnTo>
                  <a:lnTo>
                    <a:pt x="1873" y="271"/>
                  </a:lnTo>
                  <a:lnTo>
                    <a:pt x="1873" y="280"/>
                  </a:lnTo>
                  <a:lnTo>
                    <a:pt x="1873" y="284"/>
                  </a:lnTo>
                  <a:lnTo>
                    <a:pt x="1873" y="275"/>
                  </a:lnTo>
                  <a:lnTo>
                    <a:pt x="1875" y="309"/>
                  </a:lnTo>
                  <a:lnTo>
                    <a:pt x="1875" y="287"/>
                  </a:lnTo>
                  <a:lnTo>
                    <a:pt x="1875" y="290"/>
                  </a:lnTo>
                  <a:lnTo>
                    <a:pt x="1875" y="308"/>
                  </a:lnTo>
                  <a:lnTo>
                    <a:pt x="1875" y="274"/>
                  </a:lnTo>
                  <a:lnTo>
                    <a:pt x="1876" y="290"/>
                  </a:lnTo>
                  <a:lnTo>
                    <a:pt x="1876" y="297"/>
                  </a:lnTo>
                  <a:lnTo>
                    <a:pt x="1877" y="273"/>
                  </a:lnTo>
                  <a:lnTo>
                    <a:pt x="1877" y="313"/>
                  </a:lnTo>
                  <a:lnTo>
                    <a:pt x="1878" y="289"/>
                  </a:lnTo>
                  <a:lnTo>
                    <a:pt x="1878" y="290"/>
                  </a:lnTo>
                  <a:lnTo>
                    <a:pt x="1878" y="277"/>
                  </a:lnTo>
                  <a:lnTo>
                    <a:pt x="1878" y="312"/>
                  </a:lnTo>
                  <a:lnTo>
                    <a:pt x="1879" y="282"/>
                  </a:lnTo>
                  <a:lnTo>
                    <a:pt x="1879" y="284"/>
                  </a:lnTo>
                  <a:lnTo>
                    <a:pt x="1879" y="273"/>
                  </a:lnTo>
                  <a:lnTo>
                    <a:pt x="1880" y="309"/>
                  </a:lnTo>
                  <a:lnTo>
                    <a:pt x="1881" y="284"/>
                  </a:lnTo>
                  <a:lnTo>
                    <a:pt x="1881" y="287"/>
                  </a:lnTo>
                  <a:lnTo>
                    <a:pt x="1881" y="274"/>
                  </a:lnTo>
                  <a:lnTo>
                    <a:pt x="1882" y="311"/>
                  </a:lnTo>
                  <a:lnTo>
                    <a:pt x="1882" y="311"/>
                  </a:lnTo>
                  <a:lnTo>
                    <a:pt x="1882" y="303"/>
                  </a:lnTo>
                  <a:lnTo>
                    <a:pt x="1883" y="311"/>
                  </a:lnTo>
                  <a:lnTo>
                    <a:pt x="1884" y="279"/>
                  </a:lnTo>
                  <a:lnTo>
                    <a:pt x="1884" y="306"/>
                  </a:lnTo>
                  <a:lnTo>
                    <a:pt x="1884" y="311"/>
                  </a:lnTo>
                  <a:lnTo>
                    <a:pt x="1884" y="278"/>
                  </a:lnTo>
                  <a:lnTo>
                    <a:pt x="1884" y="316"/>
                  </a:lnTo>
                  <a:lnTo>
                    <a:pt x="1885" y="289"/>
                  </a:lnTo>
                  <a:lnTo>
                    <a:pt x="1885" y="291"/>
                  </a:lnTo>
                  <a:lnTo>
                    <a:pt x="1886" y="314"/>
                  </a:lnTo>
                  <a:lnTo>
                    <a:pt x="1886" y="284"/>
                  </a:lnTo>
                  <a:lnTo>
                    <a:pt x="1887" y="287"/>
                  </a:lnTo>
                  <a:lnTo>
                    <a:pt x="1887" y="290"/>
                  </a:lnTo>
                  <a:lnTo>
                    <a:pt x="1887" y="288"/>
                  </a:lnTo>
                  <a:lnTo>
                    <a:pt x="1887" y="312"/>
                  </a:lnTo>
                  <a:lnTo>
                    <a:pt x="1888" y="289"/>
                  </a:lnTo>
                  <a:lnTo>
                    <a:pt x="1888" y="290"/>
                  </a:lnTo>
                  <a:lnTo>
                    <a:pt x="1889" y="311"/>
                  </a:lnTo>
                  <a:lnTo>
                    <a:pt x="1889" y="282"/>
                  </a:lnTo>
                  <a:lnTo>
                    <a:pt x="1890" y="286"/>
                  </a:lnTo>
                  <a:lnTo>
                    <a:pt x="1890" y="287"/>
                  </a:lnTo>
                  <a:lnTo>
                    <a:pt x="1891" y="282"/>
                  </a:lnTo>
                  <a:lnTo>
                    <a:pt x="1891" y="308"/>
                  </a:lnTo>
                  <a:lnTo>
                    <a:pt x="1891" y="304"/>
                  </a:lnTo>
                  <a:lnTo>
                    <a:pt x="1891" y="308"/>
                  </a:lnTo>
                  <a:lnTo>
                    <a:pt x="1892" y="312"/>
                  </a:lnTo>
                  <a:lnTo>
                    <a:pt x="1893" y="274"/>
                  </a:lnTo>
                  <a:lnTo>
                    <a:pt x="1893" y="287"/>
                  </a:lnTo>
                  <a:lnTo>
                    <a:pt x="1893" y="300"/>
                  </a:lnTo>
                  <a:lnTo>
                    <a:pt x="1893" y="315"/>
                  </a:lnTo>
                  <a:lnTo>
                    <a:pt x="1894" y="270"/>
                  </a:lnTo>
                  <a:lnTo>
                    <a:pt x="1894" y="283"/>
                  </a:lnTo>
                  <a:lnTo>
                    <a:pt x="1894" y="285"/>
                  </a:lnTo>
                  <a:lnTo>
                    <a:pt x="1894" y="317"/>
                  </a:lnTo>
                  <a:lnTo>
                    <a:pt x="1895" y="269"/>
                  </a:lnTo>
                  <a:lnTo>
                    <a:pt x="1896" y="283"/>
                  </a:lnTo>
                  <a:lnTo>
                    <a:pt x="1896" y="287"/>
                  </a:lnTo>
                  <a:lnTo>
                    <a:pt x="1897" y="309"/>
                  </a:lnTo>
                  <a:lnTo>
                    <a:pt x="1897" y="277"/>
                  </a:lnTo>
                  <a:lnTo>
                    <a:pt x="1897" y="308"/>
                  </a:lnTo>
                  <a:lnTo>
                    <a:pt x="1897" y="300"/>
                  </a:lnTo>
                  <a:lnTo>
                    <a:pt x="1897" y="269"/>
                  </a:lnTo>
                  <a:lnTo>
                    <a:pt x="1899" y="284"/>
                  </a:lnTo>
                  <a:lnTo>
                    <a:pt x="1899" y="284"/>
                  </a:lnTo>
                  <a:lnTo>
                    <a:pt x="1899" y="298"/>
                  </a:lnTo>
                  <a:lnTo>
                    <a:pt x="1899" y="269"/>
                  </a:lnTo>
                  <a:lnTo>
                    <a:pt x="1900" y="285"/>
                  </a:lnTo>
                  <a:lnTo>
                    <a:pt x="1900" y="286"/>
                  </a:lnTo>
                  <a:lnTo>
                    <a:pt x="1901" y="262"/>
                  </a:lnTo>
                  <a:lnTo>
                    <a:pt x="1902" y="287"/>
                  </a:lnTo>
                  <a:lnTo>
                    <a:pt x="1902" y="275"/>
                  </a:lnTo>
                  <a:lnTo>
                    <a:pt x="1902" y="279"/>
                  </a:lnTo>
                  <a:lnTo>
                    <a:pt x="1902" y="272"/>
                  </a:lnTo>
                  <a:lnTo>
                    <a:pt x="1903" y="302"/>
                  </a:lnTo>
                  <a:lnTo>
                    <a:pt x="1903" y="281"/>
                  </a:lnTo>
                  <a:lnTo>
                    <a:pt x="1903" y="283"/>
                  </a:lnTo>
                  <a:lnTo>
                    <a:pt x="1904" y="308"/>
                  </a:lnTo>
                  <a:lnTo>
                    <a:pt x="1904" y="243"/>
                  </a:lnTo>
                  <a:lnTo>
                    <a:pt x="1904" y="245"/>
                  </a:lnTo>
                  <a:lnTo>
                    <a:pt x="1905" y="234"/>
                  </a:lnTo>
                  <a:lnTo>
                    <a:pt x="1906" y="306"/>
                  </a:lnTo>
                  <a:lnTo>
                    <a:pt x="1906" y="272"/>
                  </a:lnTo>
                  <a:lnTo>
                    <a:pt x="1906" y="273"/>
                  </a:lnTo>
                  <a:lnTo>
                    <a:pt x="1906" y="256"/>
                  </a:lnTo>
                  <a:lnTo>
                    <a:pt x="1907" y="305"/>
                  </a:lnTo>
                  <a:lnTo>
                    <a:pt x="1907" y="262"/>
                  </a:lnTo>
                  <a:lnTo>
                    <a:pt x="1907" y="267"/>
                  </a:lnTo>
                  <a:lnTo>
                    <a:pt x="1908" y="300"/>
                  </a:lnTo>
                  <a:lnTo>
                    <a:pt x="1909" y="259"/>
                  </a:lnTo>
                  <a:lnTo>
                    <a:pt x="1909" y="272"/>
                  </a:lnTo>
                  <a:lnTo>
                    <a:pt x="1909" y="277"/>
                  </a:lnTo>
                  <a:lnTo>
                    <a:pt x="1910" y="251"/>
                  </a:lnTo>
                  <a:lnTo>
                    <a:pt x="1910" y="293"/>
                  </a:lnTo>
                  <a:lnTo>
                    <a:pt x="1910" y="257"/>
                  </a:lnTo>
                  <a:lnTo>
                    <a:pt x="1910" y="260"/>
                  </a:lnTo>
                  <a:lnTo>
                    <a:pt x="1911" y="250"/>
                  </a:lnTo>
                  <a:lnTo>
                    <a:pt x="1912" y="284"/>
                  </a:lnTo>
                  <a:lnTo>
                    <a:pt x="1912" y="253"/>
                  </a:lnTo>
                  <a:lnTo>
                    <a:pt x="1912" y="258"/>
                  </a:lnTo>
                  <a:lnTo>
                    <a:pt x="1913" y="244"/>
                  </a:lnTo>
                  <a:lnTo>
                    <a:pt x="1913" y="285"/>
                  </a:lnTo>
                  <a:lnTo>
                    <a:pt x="1913" y="252"/>
                  </a:lnTo>
                  <a:lnTo>
                    <a:pt x="1913" y="259"/>
                  </a:lnTo>
                  <a:lnTo>
                    <a:pt x="1914" y="285"/>
                  </a:lnTo>
                  <a:lnTo>
                    <a:pt x="1914" y="247"/>
                  </a:lnTo>
                  <a:lnTo>
                    <a:pt x="1915" y="259"/>
                  </a:lnTo>
                  <a:lnTo>
                    <a:pt x="1915" y="264"/>
                  </a:lnTo>
                  <a:lnTo>
                    <a:pt x="1915" y="287"/>
                  </a:lnTo>
                  <a:lnTo>
                    <a:pt x="1916" y="246"/>
                  </a:lnTo>
                  <a:lnTo>
                    <a:pt x="1916" y="266"/>
                  </a:lnTo>
                  <a:lnTo>
                    <a:pt x="1916" y="276"/>
                  </a:lnTo>
                  <a:lnTo>
                    <a:pt x="1917" y="283"/>
                  </a:lnTo>
                  <a:lnTo>
                    <a:pt x="1918" y="248"/>
                  </a:lnTo>
                  <a:lnTo>
                    <a:pt x="1918" y="277"/>
                  </a:lnTo>
                  <a:lnTo>
                    <a:pt x="1918" y="268"/>
                  </a:lnTo>
                  <a:lnTo>
                    <a:pt x="1919" y="249"/>
                  </a:lnTo>
                  <a:lnTo>
                    <a:pt x="1919" y="285"/>
                  </a:lnTo>
                  <a:lnTo>
                    <a:pt x="1919" y="272"/>
                  </a:lnTo>
                  <a:lnTo>
                    <a:pt x="1919" y="263"/>
                  </a:lnTo>
                  <a:lnTo>
                    <a:pt x="1920" y="251"/>
                  </a:lnTo>
                  <a:lnTo>
                    <a:pt x="1920" y="285"/>
                  </a:lnTo>
                  <a:lnTo>
                    <a:pt x="1921" y="263"/>
                  </a:lnTo>
                  <a:lnTo>
                    <a:pt x="1921" y="263"/>
                  </a:lnTo>
                  <a:lnTo>
                    <a:pt x="1921" y="248"/>
                  </a:lnTo>
                  <a:lnTo>
                    <a:pt x="1922" y="286"/>
                  </a:lnTo>
                  <a:lnTo>
                    <a:pt x="1922" y="261"/>
                  </a:lnTo>
                  <a:lnTo>
                    <a:pt x="1922" y="262"/>
                  </a:lnTo>
                  <a:lnTo>
                    <a:pt x="1923" y="251"/>
                  </a:lnTo>
                  <a:lnTo>
                    <a:pt x="1924" y="288"/>
                  </a:lnTo>
                  <a:lnTo>
                    <a:pt x="1924" y="266"/>
                  </a:lnTo>
                  <a:lnTo>
                    <a:pt x="1924" y="267"/>
                  </a:lnTo>
                  <a:lnTo>
                    <a:pt x="1924" y="289"/>
                  </a:lnTo>
                  <a:lnTo>
                    <a:pt x="1924" y="246"/>
                  </a:lnTo>
                  <a:lnTo>
                    <a:pt x="1925" y="259"/>
                  </a:lnTo>
                  <a:lnTo>
                    <a:pt x="1925" y="263"/>
                  </a:lnTo>
                  <a:lnTo>
                    <a:pt x="1926" y="285"/>
                  </a:lnTo>
                  <a:lnTo>
                    <a:pt x="1927" y="248"/>
                  </a:lnTo>
                  <a:lnTo>
                    <a:pt x="1927" y="257"/>
                  </a:lnTo>
                  <a:lnTo>
                    <a:pt x="1927" y="259"/>
                  </a:lnTo>
                  <a:lnTo>
                    <a:pt x="1928" y="251"/>
                  </a:lnTo>
                  <a:lnTo>
                    <a:pt x="1928" y="285"/>
                  </a:lnTo>
                  <a:lnTo>
                    <a:pt x="1928" y="278"/>
                  </a:lnTo>
                  <a:lnTo>
                    <a:pt x="1928" y="275"/>
                  </a:lnTo>
                  <a:lnTo>
                    <a:pt x="1930" y="253"/>
                  </a:lnTo>
                  <a:lnTo>
                    <a:pt x="1930" y="289"/>
                  </a:lnTo>
                  <a:lnTo>
                    <a:pt x="1930" y="273"/>
                  </a:lnTo>
                  <a:lnTo>
                    <a:pt x="1930" y="283"/>
                  </a:lnTo>
                  <a:lnTo>
                    <a:pt x="1930" y="287"/>
                  </a:lnTo>
                  <a:lnTo>
                    <a:pt x="1931" y="244"/>
                  </a:lnTo>
                  <a:lnTo>
                    <a:pt x="1931" y="249"/>
                  </a:lnTo>
                  <a:lnTo>
                    <a:pt x="1932" y="254"/>
                  </a:lnTo>
                  <a:lnTo>
                    <a:pt x="1932" y="292"/>
                  </a:lnTo>
                  <a:lnTo>
                    <a:pt x="1933" y="246"/>
                  </a:lnTo>
                  <a:lnTo>
                    <a:pt x="1933" y="283"/>
                  </a:lnTo>
                  <a:lnTo>
                    <a:pt x="1933" y="281"/>
                  </a:lnTo>
                  <a:lnTo>
                    <a:pt x="1933" y="247"/>
                  </a:lnTo>
                  <a:lnTo>
                    <a:pt x="1933" y="288"/>
                  </a:lnTo>
                  <a:lnTo>
                    <a:pt x="1934" y="255"/>
                  </a:lnTo>
                  <a:lnTo>
                    <a:pt x="1935" y="259"/>
                  </a:lnTo>
                  <a:lnTo>
                    <a:pt x="1935" y="248"/>
                  </a:lnTo>
                  <a:lnTo>
                    <a:pt x="1935" y="291"/>
                  </a:lnTo>
                  <a:lnTo>
                    <a:pt x="1936" y="254"/>
                  </a:lnTo>
                  <a:lnTo>
                    <a:pt x="1936" y="258"/>
                  </a:lnTo>
                  <a:lnTo>
                    <a:pt x="1937" y="295"/>
                  </a:lnTo>
                  <a:lnTo>
                    <a:pt x="1937" y="247"/>
                  </a:lnTo>
                  <a:lnTo>
                    <a:pt x="1937" y="266"/>
                  </a:lnTo>
                  <a:lnTo>
                    <a:pt x="1938" y="272"/>
                  </a:lnTo>
                  <a:lnTo>
                    <a:pt x="1938" y="255"/>
                  </a:lnTo>
                  <a:lnTo>
                    <a:pt x="1938" y="292"/>
                  </a:lnTo>
                  <a:lnTo>
                    <a:pt x="1939" y="269"/>
                  </a:lnTo>
                  <a:lnTo>
                    <a:pt x="1939" y="283"/>
                  </a:lnTo>
                  <a:lnTo>
                    <a:pt x="1939" y="259"/>
                  </a:lnTo>
                  <a:lnTo>
                    <a:pt x="1939" y="294"/>
                  </a:lnTo>
                  <a:lnTo>
                    <a:pt x="1940" y="283"/>
                  </a:lnTo>
                  <a:lnTo>
                    <a:pt x="1941" y="291"/>
                  </a:lnTo>
                  <a:lnTo>
                    <a:pt x="1941" y="260"/>
                  </a:lnTo>
                  <a:lnTo>
                    <a:pt x="1942" y="295"/>
                  </a:lnTo>
                  <a:lnTo>
                    <a:pt x="1942" y="290"/>
                  </a:lnTo>
                  <a:lnTo>
                    <a:pt x="1943" y="263"/>
                  </a:lnTo>
                  <a:lnTo>
                    <a:pt x="1943" y="300"/>
                  </a:lnTo>
                  <a:lnTo>
                    <a:pt x="1943" y="267"/>
                  </a:lnTo>
                  <a:lnTo>
                    <a:pt x="1944" y="262"/>
                  </a:lnTo>
                  <a:lnTo>
                    <a:pt x="1944" y="305"/>
                  </a:lnTo>
                  <a:lnTo>
                    <a:pt x="1945" y="278"/>
                  </a:lnTo>
                  <a:lnTo>
                    <a:pt x="1945" y="263"/>
                  </a:lnTo>
                  <a:lnTo>
                    <a:pt x="1946" y="302"/>
                  </a:lnTo>
                  <a:lnTo>
                    <a:pt x="1946" y="259"/>
                  </a:lnTo>
                  <a:lnTo>
                    <a:pt x="1946" y="297"/>
                  </a:lnTo>
                  <a:lnTo>
                    <a:pt x="1947" y="286"/>
                  </a:lnTo>
                  <a:lnTo>
                    <a:pt x="1947" y="263"/>
                  </a:lnTo>
                  <a:lnTo>
                    <a:pt x="1948" y="317"/>
                  </a:lnTo>
                  <a:lnTo>
                    <a:pt x="1948" y="287"/>
                  </a:lnTo>
                  <a:lnTo>
                    <a:pt x="1948" y="289"/>
                  </a:lnTo>
                  <a:lnTo>
                    <a:pt x="1948" y="272"/>
                  </a:lnTo>
                  <a:lnTo>
                    <a:pt x="1948" y="345"/>
                  </a:lnTo>
                  <a:lnTo>
                    <a:pt x="1949" y="299"/>
                  </a:lnTo>
                  <a:lnTo>
                    <a:pt x="1950" y="307"/>
                  </a:lnTo>
                  <a:lnTo>
                    <a:pt x="1950" y="365"/>
                  </a:lnTo>
                  <a:lnTo>
                    <a:pt x="1950" y="267"/>
                  </a:lnTo>
                  <a:lnTo>
                    <a:pt x="1951" y="300"/>
                  </a:lnTo>
                  <a:lnTo>
                    <a:pt x="1951" y="302"/>
                  </a:lnTo>
                  <a:lnTo>
                    <a:pt x="1952" y="314"/>
                  </a:lnTo>
                  <a:lnTo>
                    <a:pt x="1952" y="230"/>
                  </a:lnTo>
                  <a:lnTo>
                    <a:pt x="1952" y="290"/>
                  </a:lnTo>
                  <a:lnTo>
                    <a:pt x="1953" y="296"/>
                  </a:lnTo>
                  <a:lnTo>
                    <a:pt x="1953" y="316"/>
                  </a:lnTo>
                  <a:lnTo>
                    <a:pt x="1954" y="257"/>
                  </a:lnTo>
                  <a:lnTo>
                    <a:pt x="1954" y="290"/>
                  </a:lnTo>
                  <a:lnTo>
                    <a:pt x="1954" y="287"/>
                  </a:lnTo>
                  <a:lnTo>
                    <a:pt x="1955" y="264"/>
                  </a:lnTo>
                  <a:lnTo>
                    <a:pt x="1955" y="325"/>
                  </a:lnTo>
                  <a:lnTo>
                    <a:pt x="1955" y="288"/>
                  </a:lnTo>
                  <a:lnTo>
                    <a:pt x="1956" y="290"/>
                  </a:lnTo>
                  <a:lnTo>
                    <a:pt x="1956" y="325"/>
                  </a:lnTo>
                  <a:lnTo>
                    <a:pt x="1956" y="270"/>
                  </a:lnTo>
                  <a:lnTo>
                    <a:pt x="1957" y="302"/>
                  </a:lnTo>
                  <a:lnTo>
                    <a:pt x="1957" y="290"/>
                  </a:lnTo>
                  <a:lnTo>
                    <a:pt x="1958" y="272"/>
                  </a:lnTo>
                  <a:lnTo>
                    <a:pt x="1958" y="333"/>
                  </a:lnTo>
                  <a:lnTo>
                    <a:pt x="1958" y="321"/>
                  </a:lnTo>
                  <a:lnTo>
                    <a:pt x="1959" y="330"/>
                  </a:lnTo>
                  <a:lnTo>
                    <a:pt x="1960" y="337"/>
                  </a:lnTo>
                  <a:lnTo>
                    <a:pt x="1960" y="273"/>
                  </a:lnTo>
                  <a:lnTo>
                    <a:pt x="1960" y="297"/>
                  </a:lnTo>
                  <a:lnTo>
                    <a:pt x="1960" y="316"/>
                  </a:lnTo>
                  <a:lnTo>
                    <a:pt x="1961" y="277"/>
                  </a:lnTo>
                  <a:lnTo>
                    <a:pt x="1961" y="338"/>
                  </a:lnTo>
                  <a:lnTo>
                    <a:pt x="1961" y="278"/>
                  </a:lnTo>
                  <a:lnTo>
                    <a:pt x="1961" y="283"/>
                  </a:lnTo>
                  <a:lnTo>
                    <a:pt x="1962" y="332"/>
                  </a:lnTo>
                  <a:lnTo>
                    <a:pt x="1962" y="278"/>
                  </a:lnTo>
                  <a:lnTo>
                    <a:pt x="1963" y="294"/>
                  </a:lnTo>
                  <a:lnTo>
                    <a:pt x="1963" y="296"/>
                  </a:lnTo>
                  <a:lnTo>
                    <a:pt x="1963" y="276"/>
                  </a:lnTo>
                  <a:lnTo>
                    <a:pt x="1964" y="336"/>
                  </a:lnTo>
                  <a:lnTo>
                    <a:pt x="1964" y="298"/>
                  </a:lnTo>
                  <a:lnTo>
                    <a:pt x="1964" y="299"/>
                  </a:lnTo>
                  <a:lnTo>
                    <a:pt x="1965" y="335"/>
                  </a:lnTo>
                  <a:lnTo>
                    <a:pt x="1966" y="278"/>
                  </a:lnTo>
                  <a:lnTo>
                    <a:pt x="1966" y="281"/>
                  </a:lnTo>
                  <a:lnTo>
                    <a:pt x="1966" y="288"/>
                  </a:lnTo>
                  <a:lnTo>
                    <a:pt x="1967" y="283"/>
                  </a:lnTo>
                  <a:lnTo>
                    <a:pt x="1967" y="342"/>
                  </a:lnTo>
                  <a:lnTo>
                    <a:pt x="1967" y="286"/>
                  </a:lnTo>
                  <a:lnTo>
                    <a:pt x="1967" y="285"/>
                  </a:lnTo>
                  <a:lnTo>
                    <a:pt x="1968" y="344"/>
                  </a:lnTo>
                  <a:lnTo>
                    <a:pt x="1968" y="281"/>
                  </a:lnTo>
                  <a:lnTo>
                    <a:pt x="1969" y="302"/>
                  </a:lnTo>
                  <a:lnTo>
                    <a:pt x="1969" y="307"/>
                  </a:lnTo>
                  <a:lnTo>
                    <a:pt x="1970" y="280"/>
                  </a:lnTo>
                  <a:lnTo>
                    <a:pt x="1970" y="346"/>
                  </a:lnTo>
                  <a:lnTo>
                    <a:pt x="1970" y="304"/>
                  </a:lnTo>
                  <a:lnTo>
                    <a:pt x="1970" y="325"/>
                  </a:lnTo>
                  <a:lnTo>
                    <a:pt x="1972" y="283"/>
                  </a:lnTo>
                  <a:lnTo>
                    <a:pt x="1972" y="347"/>
                  </a:lnTo>
                  <a:lnTo>
                    <a:pt x="1972" y="331"/>
                  </a:lnTo>
                  <a:lnTo>
                    <a:pt x="1972" y="337"/>
                  </a:lnTo>
                  <a:lnTo>
                    <a:pt x="1972" y="287"/>
                  </a:lnTo>
                  <a:lnTo>
                    <a:pt x="1973" y="354"/>
                  </a:lnTo>
                  <a:lnTo>
                    <a:pt x="1973" y="318"/>
                  </a:lnTo>
                  <a:lnTo>
                    <a:pt x="1973" y="336"/>
                  </a:lnTo>
                  <a:lnTo>
                    <a:pt x="1974" y="289"/>
                  </a:lnTo>
                  <a:lnTo>
                    <a:pt x="1975" y="355"/>
                  </a:lnTo>
                  <a:lnTo>
                    <a:pt x="1975" y="306"/>
                  </a:lnTo>
                  <a:lnTo>
                    <a:pt x="1975" y="317"/>
                  </a:lnTo>
                  <a:lnTo>
                    <a:pt x="1975" y="356"/>
                  </a:lnTo>
                  <a:lnTo>
                    <a:pt x="1976" y="280"/>
                  </a:lnTo>
                  <a:lnTo>
                    <a:pt x="1976" y="281"/>
                  </a:lnTo>
                  <a:lnTo>
                    <a:pt x="1977" y="362"/>
                  </a:lnTo>
                  <a:lnTo>
                    <a:pt x="1977" y="280"/>
                  </a:lnTo>
                  <a:lnTo>
                    <a:pt x="1978" y="322"/>
                  </a:lnTo>
                  <a:lnTo>
                    <a:pt x="1978" y="297"/>
                  </a:lnTo>
                  <a:lnTo>
                    <a:pt x="1978" y="282"/>
                  </a:lnTo>
                  <a:lnTo>
                    <a:pt x="1978" y="348"/>
                  </a:lnTo>
                  <a:lnTo>
                    <a:pt x="1979" y="293"/>
                  </a:lnTo>
                  <a:lnTo>
                    <a:pt x="1979" y="299"/>
                  </a:lnTo>
                  <a:lnTo>
                    <a:pt x="1980" y="341"/>
                  </a:lnTo>
                  <a:lnTo>
                    <a:pt x="1981" y="258"/>
                  </a:lnTo>
                  <a:lnTo>
                    <a:pt x="1981" y="261"/>
                  </a:lnTo>
                  <a:lnTo>
                    <a:pt x="1981" y="240"/>
                  </a:lnTo>
                  <a:lnTo>
                    <a:pt x="1982" y="328"/>
                  </a:lnTo>
                  <a:lnTo>
                    <a:pt x="1982" y="254"/>
                  </a:lnTo>
                  <a:lnTo>
                    <a:pt x="1982" y="257"/>
                  </a:lnTo>
                  <a:lnTo>
                    <a:pt x="1983" y="234"/>
                  </a:lnTo>
                  <a:lnTo>
                    <a:pt x="1984" y="308"/>
                  </a:lnTo>
                  <a:lnTo>
                    <a:pt x="1984" y="252"/>
                  </a:lnTo>
                  <a:lnTo>
                    <a:pt x="1984" y="265"/>
                  </a:lnTo>
                  <a:lnTo>
                    <a:pt x="1984" y="226"/>
                  </a:lnTo>
                  <a:lnTo>
                    <a:pt x="1985" y="316"/>
                  </a:lnTo>
                  <a:lnTo>
                    <a:pt x="1985" y="294"/>
                  </a:lnTo>
                  <a:lnTo>
                    <a:pt x="1985" y="302"/>
                  </a:lnTo>
                  <a:lnTo>
                    <a:pt x="1986" y="253"/>
                  </a:lnTo>
                  <a:lnTo>
                    <a:pt x="1986" y="354"/>
                  </a:lnTo>
                  <a:lnTo>
                    <a:pt x="1987" y="342"/>
                  </a:lnTo>
                  <a:lnTo>
                    <a:pt x="1987" y="344"/>
                  </a:lnTo>
                  <a:lnTo>
                    <a:pt x="1987" y="303"/>
                  </a:lnTo>
                  <a:lnTo>
                    <a:pt x="1988" y="364"/>
                  </a:lnTo>
                  <a:lnTo>
                    <a:pt x="1988" y="351"/>
                  </a:lnTo>
                  <a:lnTo>
                    <a:pt x="1988" y="353"/>
                  </a:lnTo>
                  <a:lnTo>
                    <a:pt x="1989" y="364"/>
                  </a:lnTo>
                  <a:lnTo>
                    <a:pt x="1989" y="320"/>
                  </a:lnTo>
                  <a:lnTo>
                    <a:pt x="1990" y="351"/>
                  </a:lnTo>
                  <a:lnTo>
                    <a:pt x="1990" y="354"/>
                  </a:lnTo>
                  <a:lnTo>
                    <a:pt x="1990" y="288"/>
                  </a:lnTo>
                  <a:lnTo>
                    <a:pt x="1991" y="362"/>
                  </a:lnTo>
                  <a:lnTo>
                    <a:pt x="1991" y="327"/>
                  </a:lnTo>
                  <a:lnTo>
                    <a:pt x="1991" y="337"/>
                  </a:lnTo>
                  <a:lnTo>
                    <a:pt x="1992" y="369"/>
                  </a:lnTo>
                  <a:lnTo>
                    <a:pt x="1993" y="290"/>
                  </a:lnTo>
                  <a:lnTo>
                    <a:pt x="1993" y="344"/>
                  </a:lnTo>
                  <a:lnTo>
                    <a:pt x="1993" y="345"/>
                  </a:lnTo>
                  <a:lnTo>
                    <a:pt x="1993" y="299"/>
                  </a:lnTo>
                  <a:lnTo>
                    <a:pt x="1993" y="365"/>
                  </a:lnTo>
                  <a:lnTo>
                    <a:pt x="1994" y="323"/>
                  </a:lnTo>
                  <a:lnTo>
                    <a:pt x="1994" y="331"/>
                  </a:lnTo>
                  <a:lnTo>
                    <a:pt x="1995" y="369"/>
                  </a:lnTo>
                  <a:lnTo>
                    <a:pt x="1995" y="317"/>
                  </a:lnTo>
                  <a:lnTo>
                    <a:pt x="1996" y="355"/>
                  </a:lnTo>
                  <a:lnTo>
                    <a:pt x="1996" y="358"/>
                  </a:lnTo>
                  <a:lnTo>
                    <a:pt x="1996" y="314"/>
                  </a:lnTo>
                  <a:lnTo>
                    <a:pt x="1997" y="370"/>
                  </a:lnTo>
                  <a:lnTo>
                    <a:pt x="1997" y="368"/>
                  </a:lnTo>
                  <a:lnTo>
                    <a:pt x="1997" y="370"/>
                  </a:lnTo>
                  <a:lnTo>
                    <a:pt x="1998" y="370"/>
                  </a:lnTo>
                  <a:lnTo>
                    <a:pt x="1999" y="315"/>
                  </a:lnTo>
                  <a:lnTo>
                    <a:pt x="1999" y="360"/>
                  </a:lnTo>
                  <a:lnTo>
                    <a:pt x="1999" y="362"/>
                  </a:lnTo>
                  <a:lnTo>
                    <a:pt x="1999" y="310"/>
                  </a:lnTo>
                  <a:lnTo>
                    <a:pt x="2000" y="366"/>
                  </a:lnTo>
                  <a:lnTo>
                    <a:pt x="2000" y="356"/>
                  </a:lnTo>
                  <a:lnTo>
                    <a:pt x="2000" y="354"/>
                  </a:lnTo>
                  <a:lnTo>
                    <a:pt x="2001" y="368"/>
                  </a:lnTo>
                  <a:lnTo>
                    <a:pt x="2001" y="311"/>
                  </a:lnTo>
                  <a:lnTo>
                    <a:pt x="2002" y="347"/>
                  </a:lnTo>
                  <a:lnTo>
                    <a:pt x="2002" y="351"/>
                  </a:lnTo>
                  <a:lnTo>
                    <a:pt x="2002" y="320"/>
                  </a:lnTo>
                  <a:lnTo>
                    <a:pt x="2002" y="372"/>
                  </a:lnTo>
                  <a:lnTo>
                    <a:pt x="2003" y="364"/>
                  </a:lnTo>
                  <a:lnTo>
                    <a:pt x="2004" y="365"/>
                  </a:lnTo>
                  <a:lnTo>
                    <a:pt x="2004" y="371"/>
                  </a:lnTo>
                  <a:lnTo>
                    <a:pt x="2004" y="323"/>
                  </a:lnTo>
                  <a:lnTo>
                    <a:pt x="2005" y="352"/>
                  </a:lnTo>
                  <a:lnTo>
                    <a:pt x="2005" y="356"/>
                  </a:lnTo>
                  <a:lnTo>
                    <a:pt x="2005" y="325"/>
                  </a:lnTo>
                  <a:lnTo>
                    <a:pt x="2005" y="374"/>
                  </a:lnTo>
                  <a:lnTo>
                    <a:pt x="2006" y="365"/>
                  </a:lnTo>
                  <a:lnTo>
                    <a:pt x="2006" y="365"/>
                  </a:lnTo>
                  <a:lnTo>
                    <a:pt x="2007" y="376"/>
                  </a:lnTo>
                  <a:lnTo>
                    <a:pt x="2007" y="330"/>
                  </a:lnTo>
                  <a:lnTo>
                    <a:pt x="2008" y="334"/>
                  </a:lnTo>
                  <a:lnTo>
                    <a:pt x="2008" y="330"/>
                  </a:lnTo>
                  <a:lnTo>
                    <a:pt x="2008" y="326"/>
                  </a:lnTo>
                  <a:lnTo>
                    <a:pt x="2009" y="372"/>
                  </a:lnTo>
                  <a:lnTo>
                    <a:pt x="2009" y="364"/>
                  </a:lnTo>
                  <a:lnTo>
                    <a:pt x="2009" y="362"/>
                  </a:lnTo>
                  <a:lnTo>
                    <a:pt x="2009" y="335"/>
                  </a:lnTo>
                  <a:lnTo>
                    <a:pt x="2010" y="382"/>
                  </a:lnTo>
                  <a:lnTo>
                    <a:pt x="2011" y="380"/>
                  </a:lnTo>
                  <a:lnTo>
                    <a:pt x="2011" y="382"/>
                  </a:lnTo>
                  <a:lnTo>
                    <a:pt x="2011" y="340"/>
                  </a:lnTo>
                  <a:lnTo>
                    <a:pt x="2012" y="383"/>
                  </a:lnTo>
                  <a:lnTo>
                    <a:pt x="2012" y="355"/>
                  </a:lnTo>
                  <a:lnTo>
                    <a:pt x="2012" y="362"/>
                  </a:lnTo>
                  <a:lnTo>
                    <a:pt x="2012" y="381"/>
                  </a:lnTo>
                  <a:lnTo>
                    <a:pt x="2013" y="339"/>
                  </a:lnTo>
                  <a:lnTo>
                    <a:pt x="2014" y="364"/>
                  </a:lnTo>
                  <a:lnTo>
                    <a:pt x="2014" y="364"/>
                  </a:lnTo>
                  <a:lnTo>
                    <a:pt x="2015" y="381"/>
                  </a:lnTo>
                  <a:lnTo>
                    <a:pt x="2015" y="340"/>
                  </a:lnTo>
                  <a:lnTo>
                    <a:pt x="2015" y="380"/>
                  </a:lnTo>
                  <a:lnTo>
                    <a:pt x="2015" y="380"/>
                  </a:lnTo>
                  <a:lnTo>
                    <a:pt x="2016" y="337"/>
                  </a:lnTo>
                  <a:lnTo>
                    <a:pt x="2017" y="383"/>
                  </a:lnTo>
                  <a:lnTo>
                    <a:pt x="2017" y="360"/>
                  </a:lnTo>
                  <a:lnTo>
                    <a:pt x="2017" y="360"/>
                  </a:lnTo>
                  <a:lnTo>
                    <a:pt x="2017" y="343"/>
                  </a:lnTo>
                  <a:lnTo>
                    <a:pt x="2017" y="384"/>
                  </a:lnTo>
                  <a:lnTo>
                    <a:pt x="2018" y="350"/>
                  </a:lnTo>
                  <a:lnTo>
                    <a:pt x="2018" y="354"/>
                  </a:lnTo>
                  <a:lnTo>
                    <a:pt x="2019" y="384"/>
                  </a:lnTo>
                  <a:lnTo>
                    <a:pt x="2019" y="343"/>
                  </a:lnTo>
                  <a:lnTo>
                    <a:pt x="2020" y="363"/>
                  </a:lnTo>
                  <a:lnTo>
                    <a:pt x="2020" y="364"/>
                  </a:lnTo>
                  <a:lnTo>
                    <a:pt x="2020" y="386"/>
                  </a:lnTo>
                  <a:lnTo>
                    <a:pt x="2021" y="339"/>
                  </a:lnTo>
                  <a:lnTo>
                    <a:pt x="2021" y="365"/>
                  </a:lnTo>
                  <a:lnTo>
                    <a:pt x="2021" y="375"/>
                  </a:lnTo>
                  <a:lnTo>
                    <a:pt x="2021" y="340"/>
                  </a:lnTo>
                  <a:lnTo>
                    <a:pt x="2022" y="385"/>
                  </a:lnTo>
                  <a:lnTo>
                    <a:pt x="2023" y="352"/>
                  </a:lnTo>
                  <a:lnTo>
                    <a:pt x="2023" y="358"/>
                  </a:lnTo>
                  <a:lnTo>
                    <a:pt x="2023" y="382"/>
                  </a:lnTo>
                  <a:lnTo>
                    <a:pt x="2024" y="343"/>
                  </a:lnTo>
                  <a:lnTo>
                    <a:pt x="2024" y="362"/>
                  </a:lnTo>
                  <a:lnTo>
                    <a:pt x="2024" y="362"/>
                  </a:lnTo>
                  <a:lnTo>
                    <a:pt x="2025" y="384"/>
                  </a:lnTo>
                  <a:lnTo>
                    <a:pt x="2026" y="342"/>
                  </a:lnTo>
                  <a:lnTo>
                    <a:pt x="2026" y="382"/>
                  </a:lnTo>
                  <a:lnTo>
                    <a:pt x="2026" y="383"/>
                  </a:lnTo>
                  <a:lnTo>
                    <a:pt x="2027" y="383"/>
                  </a:lnTo>
                  <a:lnTo>
                    <a:pt x="2027" y="339"/>
                  </a:lnTo>
                  <a:lnTo>
                    <a:pt x="2027" y="372"/>
                  </a:lnTo>
                  <a:lnTo>
                    <a:pt x="2027" y="364"/>
                  </a:lnTo>
                  <a:lnTo>
                    <a:pt x="2027" y="385"/>
                  </a:lnTo>
                  <a:lnTo>
                    <a:pt x="2028" y="349"/>
                  </a:lnTo>
                  <a:lnTo>
                    <a:pt x="2029" y="364"/>
                  </a:lnTo>
                  <a:lnTo>
                    <a:pt x="2029" y="365"/>
                  </a:lnTo>
                  <a:lnTo>
                    <a:pt x="2030" y="385"/>
                  </a:lnTo>
                  <a:lnTo>
                    <a:pt x="2030" y="344"/>
                  </a:lnTo>
                  <a:lnTo>
                    <a:pt x="2030" y="348"/>
                  </a:lnTo>
                  <a:lnTo>
                    <a:pt x="2031" y="383"/>
                  </a:lnTo>
                  <a:lnTo>
                    <a:pt x="2031" y="338"/>
                  </a:lnTo>
                  <a:lnTo>
                    <a:pt x="2032" y="380"/>
                  </a:lnTo>
                  <a:lnTo>
                    <a:pt x="2032" y="378"/>
                  </a:lnTo>
                  <a:lnTo>
                    <a:pt x="2032" y="386"/>
                  </a:lnTo>
                  <a:lnTo>
                    <a:pt x="2032" y="340"/>
                  </a:lnTo>
                  <a:lnTo>
                    <a:pt x="2033" y="378"/>
                  </a:lnTo>
                  <a:lnTo>
                    <a:pt x="2033" y="384"/>
                  </a:lnTo>
                  <a:lnTo>
                    <a:pt x="2033" y="385"/>
                  </a:lnTo>
                  <a:lnTo>
                    <a:pt x="2034" y="332"/>
                  </a:lnTo>
                  <a:lnTo>
                    <a:pt x="2035" y="369"/>
                  </a:lnTo>
                  <a:lnTo>
                    <a:pt x="2035" y="373"/>
                  </a:lnTo>
                  <a:lnTo>
                    <a:pt x="2035" y="384"/>
                  </a:lnTo>
                  <a:lnTo>
                    <a:pt x="2036" y="341"/>
                  </a:lnTo>
                  <a:lnTo>
                    <a:pt x="2036" y="363"/>
                  </a:lnTo>
                  <a:lnTo>
                    <a:pt x="2036" y="375"/>
                  </a:lnTo>
                  <a:lnTo>
                    <a:pt x="2037" y="394"/>
                  </a:lnTo>
                  <a:lnTo>
                    <a:pt x="2037" y="358"/>
                  </a:lnTo>
                  <a:lnTo>
                    <a:pt x="2038" y="377"/>
                  </a:lnTo>
                  <a:lnTo>
                    <a:pt x="2038" y="376"/>
                  </a:lnTo>
                  <a:lnTo>
                    <a:pt x="2038" y="388"/>
                  </a:lnTo>
                  <a:lnTo>
                    <a:pt x="2039" y="342"/>
                  </a:lnTo>
                  <a:lnTo>
                    <a:pt x="2039" y="377"/>
                  </a:lnTo>
                  <a:lnTo>
                    <a:pt x="2039" y="380"/>
                  </a:lnTo>
                  <a:lnTo>
                    <a:pt x="2039" y="340"/>
                  </a:lnTo>
                  <a:lnTo>
                    <a:pt x="2040" y="382"/>
                  </a:lnTo>
                  <a:lnTo>
                    <a:pt x="2041" y="379"/>
                  </a:lnTo>
                  <a:lnTo>
                    <a:pt x="2041" y="380"/>
                  </a:lnTo>
                  <a:lnTo>
                    <a:pt x="2041" y="323"/>
                  </a:lnTo>
                  <a:lnTo>
                    <a:pt x="2042" y="380"/>
                  </a:lnTo>
                  <a:lnTo>
                    <a:pt x="2042" y="380"/>
                  </a:lnTo>
                  <a:lnTo>
                    <a:pt x="2043" y="335"/>
                  </a:lnTo>
                  <a:lnTo>
                    <a:pt x="2043" y="372"/>
                  </a:lnTo>
                  <a:lnTo>
                    <a:pt x="2044" y="372"/>
                  </a:lnTo>
                  <a:lnTo>
                    <a:pt x="2044" y="345"/>
                  </a:lnTo>
                  <a:lnTo>
                    <a:pt x="2045" y="382"/>
                  </a:lnTo>
                  <a:lnTo>
                    <a:pt x="2045" y="382"/>
                  </a:lnTo>
                  <a:lnTo>
                    <a:pt x="2045" y="381"/>
                  </a:lnTo>
                  <a:lnTo>
                    <a:pt x="2046" y="353"/>
                  </a:lnTo>
                  <a:lnTo>
                    <a:pt x="2046" y="362"/>
                  </a:lnTo>
                  <a:lnTo>
                    <a:pt x="2047" y="362"/>
                  </a:lnTo>
                  <a:lnTo>
                    <a:pt x="2047" y="379"/>
                  </a:lnTo>
                  <a:lnTo>
                    <a:pt x="2048" y="343"/>
                  </a:lnTo>
                  <a:lnTo>
                    <a:pt x="2048" y="369"/>
                  </a:lnTo>
                  <a:lnTo>
                    <a:pt x="2048" y="369"/>
                  </a:lnTo>
                  <a:lnTo>
                    <a:pt x="2049" y="326"/>
                  </a:lnTo>
                  <a:lnTo>
                    <a:pt x="2049" y="378"/>
                  </a:lnTo>
                  <a:lnTo>
                    <a:pt x="2049" y="374"/>
                  </a:lnTo>
                  <a:lnTo>
                    <a:pt x="2050" y="374"/>
                  </a:lnTo>
                  <a:lnTo>
                    <a:pt x="2050" y="378"/>
                  </a:lnTo>
                  <a:lnTo>
                    <a:pt x="2051" y="332"/>
                  </a:lnTo>
                  <a:lnTo>
                    <a:pt x="2051" y="359"/>
                  </a:lnTo>
                  <a:lnTo>
                    <a:pt x="2051" y="358"/>
                  </a:lnTo>
                  <a:lnTo>
                    <a:pt x="2051" y="330"/>
                  </a:lnTo>
                  <a:lnTo>
                    <a:pt x="2052" y="376"/>
                  </a:lnTo>
                  <a:lnTo>
                    <a:pt x="2052" y="333"/>
                  </a:lnTo>
                  <a:lnTo>
                    <a:pt x="2053" y="328"/>
                  </a:lnTo>
                  <a:lnTo>
                    <a:pt x="2053" y="325"/>
                  </a:lnTo>
                  <a:lnTo>
                    <a:pt x="2053" y="377"/>
                  </a:lnTo>
                  <a:lnTo>
                    <a:pt x="2054" y="377"/>
                  </a:lnTo>
                  <a:lnTo>
                    <a:pt x="2054" y="379"/>
                  </a:lnTo>
                  <a:lnTo>
                    <a:pt x="2055" y="324"/>
                  </a:lnTo>
                  <a:lnTo>
                    <a:pt x="2055" y="355"/>
                  </a:lnTo>
                  <a:lnTo>
                    <a:pt x="2056" y="356"/>
                  </a:lnTo>
                  <a:lnTo>
                    <a:pt x="2056" y="377"/>
                  </a:lnTo>
                  <a:lnTo>
                    <a:pt x="2057" y="333"/>
                  </a:lnTo>
                  <a:lnTo>
                    <a:pt x="2057" y="345"/>
                  </a:lnTo>
                  <a:lnTo>
                    <a:pt x="2057" y="352"/>
                  </a:lnTo>
                  <a:lnTo>
                    <a:pt x="2058" y="381"/>
                  </a:lnTo>
                  <a:lnTo>
                    <a:pt x="2058" y="351"/>
                  </a:lnTo>
                  <a:lnTo>
                    <a:pt x="2058" y="366"/>
                  </a:lnTo>
                  <a:lnTo>
                    <a:pt x="2059" y="367"/>
                  </a:lnTo>
                  <a:lnTo>
                    <a:pt x="2059" y="322"/>
                  </a:lnTo>
                  <a:lnTo>
                    <a:pt x="2060" y="371"/>
                  </a:lnTo>
                  <a:lnTo>
                    <a:pt x="2060" y="360"/>
                  </a:lnTo>
                  <a:lnTo>
                    <a:pt x="2060" y="360"/>
                  </a:lnTo>
                  <a:lnTo>
                    <a:pt x="2061" y="378"/>
                  </a:lnTo>
                  <a:lnTo>
                    <a:pt x="2061" y="329"/>
                  </a:lnTo>
                  <a:lnTo>
                    <a:pt x="2061" y="347"/>
                  </a:lnTo>
                  <a:lnTo>
                    <a:pt x="2062" y="328"/>
                  </a:lnTo>
                  <a:lnTo>
                    <a:pt x="2062" y="323"/>
                  </a:lnTo>
                  <a:lnTo>
                    <a:pt x="2063" y="375"/>
                  </a:lnTo>
                  <a:lnTo>
                    <a:pt x="2063" y="357"/>
                  </a:lnTo>
                  <a:lnTo>
                    <a:pt x="2063" y="363"/>
                  </a:lnTo>
                  <a:lnTo>
                    <a:pt x="2064" y="378"/>
                  </a:lnTo>
                  <a:lnTo>
                    <a:pt x="2064" y="336"/>
                  </a:lnTo>
                  <a:lnTo>
                    <a:pt x="2064" y="344"/>
                  </a:lnTo>
                  <a:lnTo>
                    <a:pt x="2065" y="345"/>
                  </a:lnTo>
                  <a:lnTo>
                    <a:pt x="2065" y="322"/>
                  </a:lnTo>
                  <a:lnTo>
                    <a:pt x="2066" y="377"/>
                  </a:lnTo>
                  <a:lnTo>
                    <a:pt x="2066" y="339"/>
                  </a:lnTo>
                  <a:lnTo>
                    <a:pt x="2066" y="342"/>
                  </a:lnTo>
                  <a:lnTo>
                    <a:pt x="2067" y="331"/>
                  </a:lnTo>
                  <a:lnTo>
                    <a:pt x="2067" y="379"/>
                  </a:lnTo>
                  <a:lnTo>
                    <a:pt x="2067" y="343"/>
                  </a:lnTo>
                  <a:lnTo>
                    <a:pt x="2067" y="343"/>
                  </a:lnTo>
                  <a:lnTo>
                    <a:pt x="2069" y="330"/>
                  </a:lnTo>
                  <a:lnTo>
                    <a:pt x="2069" y="375"/>
                  </a:lnTo>
                  <a:lnTo>
                    <a:pt x="2069" y="371"/>
                  </a:lnTo>
                  <a:lnTo>
                    <a:pt x="2069" y="372"/>
                  </a:lnTo>
                  <a:lnTo>
                    <a:pt x="2070" y="374"/>
                  </a:lnTo>
                  <a:lnTo>
                    <a:pt x="2070" y="320"/>
                  </a:lnTo>
                  <a:lnTo>
                    <a:pt x="2070" y="327"/>
                  </a:lnTo>
                  <a:lnTo>
                    <a:pt x="2070" y="333"/>
                  </a:lnTo>
                  <a:lnTo>
                    <a:pt x="2071" y="374"/>
                  </a:lnTo>
                  <a:lnTo>
                    <a:pt x="2071" y="322"/>
                  </a:lnTo>
                  <a:lnTo>
                    <a:pt x="2072" y="363"/>
                  </a:lnTo>
                  <a:lnTo>
                    <a:pt x="2072" y="362"/>
                  </a:lnTo>
                  <a:lnTo>
                    <a:pt x="2072" y="381"/>
                  </a:lnTo>
                  <a:lnTo>
                    <a:pt x="2073" y="323"/>
                  </a:lnTo>
                  <a:lnTo>
                    <a:pt x="2073" y="326"/>
                  </a:lnTo>
                  <a:lnTo>
                    <a:pt x="2073" y="333"/>
                  </a:lnTo>
                  <a:lnTo>
                    <a:pt x="2074" y="381"/>
                  </a:lnTo>
                  <a:lnTo>
                    <a:pt x="2075" y="368"/>
                  </a:lnTo>
                  <a:lnTo>
                    <a:pt x="2075" y="368"/>
                  </a:lnTo>
                  <a:lnTo>
                    <a:pt x="2075" y="326"/>
                  </a:lnTo>
                  <a:lnTo>
                    <a:pt x="2076" y="379"/>
                  </a:lnTo>
                  <a:lnTo>
                    <a:pt x="2076" y="347"/>
                  </a:lnTo>
                  <a:lnTo>
                    <a:pt x="2076" y="346"/>
                  </a:lnTo>
                  <a:lnTo>
                    <a:pt x="2077" y="314"/>
                  </a:lnTo>
                  <a:lnTo>
                    <a:pt x="2077" y="382"/>
                  </a:lnTo>
                  <a:lnTo>
                    <a:pt x="2078" y="350"/>
                  </a:lnTo>
                  <a:lnTo>
                    <a:pt x="2078" y="356"/>
                  </a:lnTo>
                  <a:lnTo>
                    <a:pt x="2079" y="318"/>
                  </a:lnTo>
                  <a:lnTo>
                    <a:pt x="2079" y="371"/>
                  </a:lnTo>
                  <a:lnTo>
                    <a:pt x="2079" y="340"/>
                  </a:lnTo>
                  <a:lnTo>
                    <a:pt x="2079" y="328"/>
                  </a:lnTo>
                  <a:lnTo>
                    <a:pt x="2081" y="374"/>
                  </a:lnTo>
                  <a:lnTo>
                    <a:pt x="2081" y="352"/>
                  </a:lnTo>
                  <a:lnTo>
                    <a:pt x="2081" y="357"/>
                  </a:lnTo>
                  <a:lnTo>
                    <a:pt x="2082" y="370"/>
                  </a:lnTo>
                  <a:lnTo>
                    <a:pt x="2082" y="318"/>
                  </a:lnTo>
                  <a:lnTo>
                    <a:pt x="2082" y="364"/>
                  </a:lnTo>
                  <a:lnTo>
                    <a:pt x="2082" y="364"/>
                  </a:lnTo>
                  <a:lnTo>
                    <a:pt x="2083" y="326"/>
                  </a:lnTo>
                  <a:lnTo>
                    <a:pt x="2084" y="374"/>
                  </a:lnTo>
                  <a:lnTo>
                    <a:pt x="2084" y="336"/>
                  </a:lnTo>
                  <a:lnTo>
                    <a:pt x="2084" y="340"/>
                  </a:lnTo>
                  <a:lnTo>
                    <a:pt x="2084" y="372"/>
                  </a:lnTo>
                  <a:lnTo>
                    <a:pt x="2084" y="316"/>
                  </a:lnTo>
                  <a:lnTo>
                    <a:pt x="2085" y="368"/>
                  </a:lnTo>
                  <a:lnTo>
                    <a:pt x="2085" y="367"/>
                  </a:lnTo>
                  <a:lnTo>
                    <a:pt x="2086" y="317"/>
                  </a:lnTo>
                  <a:lnTo>
                    <a:pt x="2086" y="370"/>
                  </a:lnTo>
                  <a:lnTo>
                    <a:pt x="2087" y="343"/>
                  </a:lnTo>
                  <a:lnTo>
                    <a:pt x="2087" y="343"/>
                  </a:lnTo>
                  <a:lnTo>
                    <a:pt x="2088" y="370"/>
                  </a:lnTo>
                  <a:lnTo>
                    <a:pt x="2088" y="326"/>
                  </a:lnTo>
                  <a:lnTo>
                    <a:pt x="2088" y="346"/>
                  </a:lnTo>
                  <a:lnTo>
                    <a:pt x="2088" y="354"/>
                  </a:lnTo>
                  <a:lnTo>
                    <a:pt x="2089" y="382"/>
                  </a:lnTo>
                  <a:lnTo>
                    <a:pt x="2090" y="347"/>
                  </a:lnTo>
                  <a:lnTo>
                    <a:pt x="2090" y="356"/>
                  </a:lnTo>
                  <a:lnTo>
                    <a:pt x="2090" y="359"/>
                  </a:lnTo>
                  <a:lnTo>
                    <a:pt x="2091" y="371"/>
                  </a:lnTo>
                  <a:lnTo>
                    <a:pt x="2091" y="312"/>
                  </a:lnTo>
                  <a:lnTo>
                    <a:pt x="2091" y="349"/>
                  </a:lnTo>
                  <a:lnTo>
                    <a:pt x="2091" y="350"/>
                  </a:lnTo>
                  <a:lnTo>
                    <a:pt x="2092" y="318"/>
                  </a:lnTo>
                  <a:lnTo>
                    <a:pt x="2093" y="378"/>
                  </a:lnTo>
                  <a:lnTo>
                    <a:pt x="2093" y="377"/>
                  </a:lnTo>
                  <a:lnTo>
                    <a:pt x="2093" y="317"/>
                  </a:lnTo>
                  <a:lnTo>
                    <a:pt x="2094" y="364"/>
                  </a:lnTo>
                  <a:lnTo>
                    <a:pt x="2094" y="351"/>
                  </a:lnTo>
                  <a:lnTo>
                    <a:pt x="2095" y="316"/>
                  </a:lnTo>
                  <a:lnTo>
                    <a:pt x="2095" y="377"/>
                  </a:lnTo>
                  <a:lnTo>
                    <a:pt x="2096" y="365"/>
                  </a:lnTo>
                  <a:lnTo>
                    <a:pt x="2096" y="366"/>
                  </a:lnTo>
                  <a:lnTo>
                    <a:pt x="2096" y="323"/>
                  </a:lnTo>
                  <a:lnTo>
                    <a:pt x="2097" y="370"/>
                  </a:lnTo>
                  <a:lnTo>
                    <a:pt x="2097" y="356"/>
                  </a:lnTo>
                  <a:lnTo>
                    <a:pt x="2097" y="355"/>
                  </a:lnTo>
                  <a:lnTo>
                    <a:pt x="2098" y="309"/>
                  </a:lnTo>
                  <a:lnTo>
                    <a:pt x="2099" y="365"/>
                  </a:lnTo>
                  <a:lnTo>
                    <a:pt x="2099" y="326"/>
                  </a:lnTo>
                  <a:lnTo>
                    <a:pt x="2099" y="327"/>
                  </a:lnTo>
                  <a:lnTo>
                    <a:pt x="2100" y="316"/>
                  </a:lnTo>
                  <a:lnTo>
                    <a:pt x="2100" y="372"/>
                  </a:lnTo>
                  <a:lnTo>
                    <a:pt x="2100" y="354"/>
                  </a:lnTo>
                  <a:lnTo>
                    <a:pt x="2100" y="342"/>
                  </a:lnTo>
                  <a:lnTo>
                    <a:pt x="2101" y="311"/>
                  </a:lnTo>
                  <a:lnTo>
                    <a:pt x="2102" y="373"/>
                  </a:lnTo>
                  <a:lnTo>
                    <a:pt x="2102" y="362"/>
                  </a:lnTo>
                  <a:lnTo>
                    <a:pt x="2102" y="361"/>
                  </a:lnTo>
                  <a:lnTo>
                    <a:pt x="2103" y="375"/>
                  </a:lnTo>
                  <a:lnTo>
                    <a:pt x="2103" y="318"/>
                  </a:lnTo>
                  <a:lnTo>
                    <a:pt x="2103" y="357"/>
                  </a:lnTo>
                  <a:lnTo>
                    <a:pt x="2103" y="358"/>
                  </a:lnTo>
                  <a:lnTo>
                    <a:pt x="2104" y="309"/>
                  </a:lnTo>
                  <a:lnTo>
                    <a:pt x="2104" y="362"/>
                  </a:lnTo>
                  <a:lnTo>
                    <a:pt x="2105" y="356"/>
                  </a:lnTo>
                  <a:lnTo>
                    <a:pt x="2105" y="355"/>
                  </a:lnTo>
                  <a:lnTo>
                    <a:pt x="2106" y="376"/>
                  </a:lnTo>
                  <a:lnTo>
                    <a:pt x="2106" y="299"/>
                  </a:lnTo>
                  <a:lnTo>
                    <a:pt x="2106" y="355"/>
                  </a:lnTo>
                  <a:lnTo>
                    <a:pt x="2107" y="355"/>
                  </a:lnTo>
                  <a:lnTo>
                    <a:pt x="2107" y="320"/>
                  </a:lnTo>
                  <a:lnTo>
                    <a:pt x="2108" y="375"/>
                  </a:lnTo>
                  <a:lnTo>
                    <a:pt x="2108" y="364"/>
                  </a:lnTo>
                  <a:lnTo>
                    <a:pt x="2108" y="357"/>
                  </a:lnTo>
                  <a:lnTo>
                    <a:pt x="2108" y="372"/>
                  </a:lnTo>
                  <a:lnTo>
                    <a:pt x="2109" y="314"/>
                  </a:lnTo>
                  <a:lnTo>
                    <a:pt x="2109" y="344"/>
                  </a:lnTo>
                  <a:lnTo>
                    <a:pt x="2110" y="345"/>
                  </a:lnTo>
                  <a:lnTo>
                    <a:pt x="2110" y="373"/>
                  </a:lnTo>
                  <a:lnTo>
                    <a:pt x="2111" y="311"/>
                  </a:lnTo>
                  <a:lnTo>
                    <a:pt x="2111" y="347"/>
                  </a:lnTo>
                  <a:lnTo>
                    <a:pt x="2111" y="351"/>
                  </a:lnTo>
                  <a:lnTo>
                    <a:pt x="2111" y="366"/>
                  </a:lnTo>
                  <a:lnTo>
                    <a:pt x="2111" y="321"/>
                  </a:lnTo>
                  <a:lnTo>
                    <a:pt x="2112" y="334"/>
                  </a:lnTo>
                  <a:lnTo>
                    <a:pt x="2113" y="343"/>
                  </a:lnTo>
                  <a:lnTo>
                    <a:pt x="2113" y="323"/>
                  </a:lnTo>
                  <a:lnTo>
                    <a:pt x="2114" y="369"/>
                  </a:lnTo>
                  <a:lnTo>
                    <a:pt x="2114" y="354"/>
                  </a:lnTo>
                  <a:lnTo>
                    <a:pt x="2114" y="354"/>
                  </a:lnTo>
                  <a:lnTo>
                    <a:pt x="2114" y="363"/>
                  </a:lnTo>
                  <a:lnTo>
                    <a:pt x="2115" y="318"/>
                  </a:lnTo>
                  <a:lnTo>
                    <a:pt x="2115" y="345"/>
                  </a:lnTo>
                  <a:lnTo>
                    <a:pt x="2116" y="343"/>
                  </a:lnTo>
                  <a:lnTo>
                    <a:pt x="2116" y="364"/>
                  </a:lnTo>
                  <a:lnTo>
                    <a:pt x="2116" y="316"/>
                  </a:lnTo>
                  <a:lnTo>
                    <a:pt x="2117" y="339"/>
                  </a:lnTo>
                  <a:lnTo>
                    <a:pt x="2117" y="338"/>
                  </a:lnTo>
                  <a:lnTo>
                    <a:pt x="2117" y="373"/>
                  </a:lnTo>
                  <a:lnTo>
                    <a:pt x="2118" y="304"/>
                  </a:lnTo>
                  <a:lnTo>
                    <a:pt x="2118" y="330"/>
                  </a:lnTo>
                  <a:lnTo>
                    <a:pt x="2119" y="337"/>
                  </a:lnTo>
                  <a:lnTo>
                    <a:pt x="2119" y="362"/>
                  </a:lnTo>
                  <a:lnTo>
                    <a:pt x="2119" y="314"/>
                  </a:lnTo>
                  <a:lnTo>
                    <a:pt x="2120" y="336"/>
                  </a:lnTo>
                  <a:lnTo>
                    <a:pt x="2120" y="344"/>
                  </a:lnTo>
                  <a:lnTo>
                    <a:pt x="2120" y="359"/>
                  </a:lnTo>
                  <a:lnTo>
                    <a:pt x="2120" y="306"/>
                  </a:lnTo>
                  <a:lnTo>
                    <a:pt x="2121" y="356"/>
                  </a:lnTo>
                  <a:lnTo>
                    <a:pt x="2122" y="357"/>
                  </a:lnTo>
                  <a:lnTo>
                    <a:pt x="2122" y="364"/>
                  </a:lnTo>
                  <a:lnTo>
                    <a:pt x="2122" y="311"/>
                  </a:lnTo>
                  <a:lnTo>
                    <a:pt x="2123" y="361"/>
                  </a:lnTo>
                  <a:lnTo>
                    <a:pt x="2123" y="360"/>
                  </a:lnTo>
                  <a:lnTo>
                    <a:pt x="2123" y="361"/>
                  </a:lnTo>
                  <a:lnTo>
                    <a:pt x="2123" y="298"/>
                  </a:lnTo>
                  <a:lnTo>
                    <a:pt x="2124" y="355"/>
                  </a:lnTo>
                  <a:lnTo>
                    <a:pt x="2125" y="337"/>
                  </a:lnTo>
                  <a:lnTo>
                    <a:pt x="2125" y="359"/>
                  </a:lnTo>
                  <a:lnTo>
                    <a:pt x="2126" y="326"/>
                  </a:lnTo>
                  <a:lnTo>
                    <a:pt x="2126" y="347"/>
                  </a:lnTo>
                  <a:lnTo>
                    <a:pt x="2126" y="350"/>
                  </a:lnTo>
                  <a:lnTo>
                    <a:pt x="2126" y="359"/>
                  </a:lnTo>
                  <a:lnTo>
                    <a:pt x="2127" y="298"/>
                  </a:lnTo>
                  <a:lnTo>
                    <a:pt x="2127" y="347"/>
                  </a:lnTo>
                  <a:lnTo>
                    <a:pt x="2128" y="345"/>
                  </a:lnTo>
                  <a:lnTo>
                    <a:pt x="2128" y="373"/>
                  </a:lnTo>
                  <a:lnTo>
                    <a:pt x="2128" y="330"/>
                  </a:lnTo>
                  <a:lnTo>
                    <a:pt x="2129" y="356"/>
                  </a:lnTo>
                  <a:lnTo>
                    <a:pt x="2129" y="356"/>
                  </a:lnTo>
                  <a:lnTo>
                    <a:pt x="2130" y="295"/>
                  </a:lnTo>
                  <a:lnTo>
                    <a:pt x="2130" y="358"/>
                  </a:lnTo>
                  <a:lnTo>
                    <a:pt x="2131" y="361"/>
                  </a:lnTo>
                  <a:lnTo>
                    <a:pt x="2132" y="309"/>
                  </a:lnTo>
                  <a:lnTo>
                    <a:pt x="2132" y="331"/>
                  </a:lnTo>
                  <a:lnTo>
                    <a:pt x="2132" y="340"/>
                  </a:lnTo>
                  <a:lnTo>
                    <a:pt x="2132" y="307"/>
                  </a:lnTo>
                  <a:lnTo>
                    <a:pt x="2133" y="362"/>
                  </a:lnTo>
                  <a:lnTo>
                    <a:pt x="2133" y="348"/>
                  </a:lnTo>
                  <a:lnTo>
                    <a:pt x="2134" y="352"/>
                  </a:lnTo>
                  <a:lnTo>
                    <a:pt x="2134" y="301"/>
                  </a:lnTo>
                  <a:lnTo>
                    <a:pt x="2135" y="360"/>
                  </a:lnTo>
                  <a:lnTo>
                    <a:pt x="2135" y="356"/>
                  </a:lnTo>
                  <a:lnTo>
                    <a:pt x="2135" y="341"/>
                  </a:lnTo>
                  <a:lnTo>
                    <a:pt x="2135" y="371"/>
                  </a:lnTo>
                  <a:lnTo>
                    <a:pt x="2136" y="315"/>
                  </a:lnTo>
                  <a:lnTo>
                    <a:pt x="2136" y="350"/>
                  </a:lnTo>
                  <a:lnTo>
                    <a:pt x="2136" y="348"/>
                  </a:lnTo>
                  <a:lnTo>
                    <a:pt x="2137" y="293"/>
                  </a:lnTo>
                  <a:lnTo>
                    <a:pt x="2137" y="360"/>
                  </a:lnTo>
                  <a:lnTo>
                    <a:pt x="2138" y="306"/>
                  </a:lnTo>
                  <a:lnTo>
                    <a:pt x="2138" y="308"/>
                  </a:lnTo>
                  <a:lnTo>
                    <a:pt x="2138" y="297"/>
                  </a:lnTo>
                  <a:lnTo>
                    <a:pt x="2139" y="373"/>
                  </a:lnTo>
                  <a:lnTo>
                    <a:pt x="2139" y="339"/>
                  </a:lnTo>
                  <a:lnTo>
                    <a:pt x="2139" y="330"/>
                  </a:lnTo>
                  <a:lnTo>
                    <a:pt x="2140" y="300"/>
                  </a:lnTo>
                  <a:lnTo>
                    <a:pt x="2141" y="367"/>
                  </a:lnTo>
                  <a:lnTo>
                    <a:pt x="2141" y="342"/>
                  </a:lnTo>
                  <a:lnTo>
                    <a:pt x="2141" y="342"/>
                  </a:lnTo>
                  <a:lnTo>
                    <a:pt x="2142" y="368"/>
                  </a:lnTo>
                  <a:lnTo>
                    <a:pt x="2142" y="318"/>
                  </a:lnTo>
                  <a:lnTo>
                    <a:pt x="2142" y="354"/>
                  </a:lnTo>
                  <a:lnTo>
                    <a:pt x="2142" y="354"/>
                  </a:lnTo>
                  <a:lnTo>
                    <a:pt x="2143" y="370"/>
                  </a:lnTo>
                  <a:lnTo>
                    <a:pt x="2143" y="302"/>
                  </a:lnTo>
                  <a:lnTo>
                    <a:pt x="2144" y="353"/>
                  </a:lnTo>
                  <a:lnTo>
                    <a:pt x="2144" y="353"/>
                  </a:lnTo>
                  <a:lnTo>
                    <a:pt x="2144" y="357"/>
                  </a:lnTo>
                  <a:lnTo>
                    <a:pt x="2144" y="283"/>
                  </a:lnTo>
                  <a:lnTo>
                    <a:pt x="2145" y="350"/>
                  </a:lnTo>
                  <a:lnTo>
                    <a:pt x="2145" y="351"/>
                  </a:lnTo>
                  <a:lnTo>
                    <a:pt x="2146" y="356"/>
                  </a:lnTo>
                  <a:lnTo>
                    <a:pt x="2146" y="297"/>
                  </a:lnTo>
                  <a:lnTo>
                    <a:pt x="2147" y="352"/>
                  </a:lnTo>
                  <a:lnTo>
                    <a:pt x="2147" y="351"/>
                  </a:lnTo>
                  <a:lnTo>
                    <a:pt x="2147" y="358"/>
                  </a:lnTo>
                  <a:lnTo>
                    <a:pt x="2147" y="289"/>
                  </a:lnTo>
                  <a:lnTo>
                    <a:pt x="2148" y="323"/>
                  </a:lnTo>
                  <a:lnTo>
                    <a:pt x="2148" y="295"/>
                  </a:lnTo>
                  <a:lnTo>
                    <a:pt x="2149" y="358"/>
                  </a:lnTo>
                  <a:lnTo>
                    <a:pt x="2150" y="351"/>
                  </a:lnTo>
                  <a:lnTo>
                    <a:pt x="2150" y="351"/>
                  </a:lnTo>
                  <a:lnTo>
                    <a:pt x="2150" y="357"/>
                  </a:lnTo>
                  <a:lnTo>
                    <a:pt x="2151" y="299"/>
                  </a:lnTo>
                  <a:lnTo>
                    <a:pt x="2151" y="349"/>
                  </a:lnTo>
                  <a:lnTo>
                    <a:pt x="2151" y="341"/>
                  </a:lnTo>
                  <a:lnTo>
                    <a:pt x="2151" y="300"/>
                  </a:lnTo>
                  <a:lnTo>
                    <a:pt x="2153" y="359"/>
                  </a:lnTo>
                  <a:lnTo>
                    <a:pt x="2153" y="352"/>
                  </a:lnTo>
                  <a:lnTo>
                    <a:pt x="2153" y="352"/>
                  </a:lnTo>
                  <a:lnTo>
                    <a:pt x="2153" y="299"/>
                  </a:lnTo>
                  <a:lnTo>
                    <a:pt x="2154" y="358"/>
                  </a:lnTo>
                  <a:lnTo>
                    <a:pt x="2154" y="322"/>
                  </a:lnTo>
                  <a:lnTo>
                    <a:pt x="2154" y="317"/>
                  </a:lnTo>
                  <a:lnTo>
                    <a:pt x="2154" y="357"/>
                  </a:lnTo>
                  <a:lnTo>
                    <a:pt x="2156" y="281"/>
                  </a:lnTo>
                  <a:lnTo>
                    <a:pt x="2156" y="349"/>
                  </a:lnTo>
                  <a:lnTo>
                    <a:pt x="2156" y="345"/>
                  </a:lnTo>
                  <a:lnTo>
                    <a:pt x="2156" y="357"/>
                  </a:lnTo>
                  <a:lnTo>
                    <a:pt x="2157" y="290"/>
                  </a:lnTo>
                  <a:lnTo>
                    <a:pt x="2157" y="356"/>
                  </a:lnTo>
                  <a:lnTo>
                    <a:pt x="2157" y="358"/>
                  </a:lnTo>
                  <a:lnTo>
                    <a:pt x="2157" y="302"/>
                  </a:lnTo>
                  <a:lnTo>
                    <a:pt x="2159" y="348"/>
                  </a:lnTo>
                  <a:lnTo>
                    <a:pt x="2159" y="348"/>
                  </a:lnTo>
                  <a:lnTo>
                    <a:pt x="2159" y="295"/>
                  </a:lnTo>
                  <a:lnTo>
                    <a:pt x="2160" y="361"/>
                  </a:lnTo>
                  <a:lnTo>
                    <a:pt x="2160" y="319"/>
                  </a:lnTo>
                  <a:lnTo>
                    <a:pt x="2160" y="328"/>
                  </a:lnTo>
                  <a:lnTo>
                    <a:pt x="2160" y="282"/>
                  </a:lnTo>
                  <a:lnTo>
                    <a:pt x="2161" y="356"/>
                  </a:lnTo>
                  <a:lnTo>
                    <a:pt x="2162" y="301"/>
                  </a:lnTo>
                  <a:lnTo>
                    <a:pt x="2162" y="311"/>
                  </a:lnTo>
                  <a:lnTo>
                    <a:pt x="2162" y="295"/>
                  </a:lnTo>
                  <a:lnTo>
                    <a:pt x="2163" y="357"/>
                  </a:lnTo>
                  <a:lnTo>
                    <a:pt x="2163" y="317"/>
                  </a:lnTo>
                  <a:lnTo>
                    <a:pt x="2163" y="306"/>
                  </a:lnTo>
                  <a:lnTo>
                    <a:pt x="2164" y="359"/>
                  </a:lnTo>
                  <a:lnTo>
                    <a:pt x="2165" y="303"/>
                  </a:lnTo>
                  <a:lnTo>
                    <a:pt x="2165" y="350"/>
                  </a:lnTo>
                  <a:lnTo>
                    <a:pt x="2165" y="353"/>
                  </a:lnTo>
                  <a:lnTo>
                    <a:pt x="2165" y="355"/>
                  </a:lnTo>
                  <a:lnTo>
                    <a:pt x="2166" y="286"/>
                  </a:lnTo>
                  <a:lnTo>
                    <a:pt x="2166" y="346"/>
                  </a:lnTo>
                  <a:lnTo>
                    <a:pt x="2166" y="347"/>
                  </a:lnTo>
                  <a:lnTo>
                    <a:pt x="2167" y="370"/>
                  </a:lnTo>
                  <a:lnTo>
                    <a:pt x="2167" y="278"/>
                  </a:lnTo>
                  <a:lnTo>
                    <a:pt x="2168" y="293"/>
                  </a:lnTo>
                  <a:lnTo>
                    <a:pt x="2168" y="305"/>
                  </a:lnTo>
                  <a:lnTo>
                    <a:pt x="2168" y="357"/>
                  </a:lnTo>
                  <a:lnTo>
                    <a:pt x="2169" y="294"/>
                  </a:lnTo>
                  <a:lnTo>
                    <a:pt x="2169" y="303"/>
                  </a:lnTo>
                  <a:lnTo>
                    <a:pt x="2169" y="280"/>
                  </a:lnTo>
                  <a:lnTo>
                    <a:pt x="2170" y="361"/>
                  </a:lnTo>
                  <a:lnTo>
                    <a:pt x="2171" y="347"/>
                  </a:lnTo>
                  <a:lnTo>
                    <a:pt x="2171" y="348"/>
                  </a:lnTo>
                  <a:lnTo>
                    <a:pt x="2171" y="298"/>
                  </a:lnTo>
                  <a:lnTo>
                    <a:pt x="2172" y="358"/>
                  </a:lnTo>
                  <a:lnTo>
                    <a:pt x="2172" y="311"/>
                  </a:lnTo>
                  <a:lnTo>
                    <a:pt x="2172" y="321"/>
                  </a:lnTo>
                  <a:lnTo>
                    <a:pt x="2173" y="360"/>
                  </a:lnTo>
                  <a:lnTo>
                    <a:pt x="2174" y="302"/>
                  </a:lnTo>
                  <a:lnTo>
                    <a:pt x="2174" y="319"/>
                  </a:lnTo>
                  <a:lnTo>
                    <a:pt x="2174" y="329"/>
                  </a:lnTo>
                  <a:lnTo>
                    <a:pt x="2174" y="278"/>
                  </a:lnTo>
                  <a:lnTo>
                    <a:pt x="2175" y="357"/>
                  </a:lnTo>
                  <a:lnTo>
                    <a:pt x="2175" y="320"/>
                  </a:lnTo>
                  <a:lnTo>
                    <a:pt x="2175" y="303"/>
                  </a:lnTo>
                  <a:lnTo>
                    <a:pt x="2176" y="358"/>
                  </a:lnTo>
                  <a:lnTo>
                    <a:pt x="2176" y="300"/>
                  </a:lnTo>
                  <a:lnTo>
                    <a:pt x="2177" y="350"/>
                  </a:lnTo>
                  <a:lnTo>
                    <a:pt x="2177" y="327"/>
                  </a:lnTo>
                  <a:lnTo>
                    <a:pt x="2177" y="293"/>
                  </a:lnTo>
                  <a:lnTo>
                    <a:pt x="2178" y="358"/>
                  </a:lnTo>
                  <a:lnTo>
                    <a:pt x="2178" y="350"/>
                  </a:lnTo>
                  <a:lnTo>
                    <a:pt x="2178" y="348"/>
                  </a:lnTo>
                  <a:lnTo>
                    <a:pt x="2178" y="294"/>
                  </a:lnTo>
                  <a:lnTo>
                    <a:pt x="2179" y="358"/>
                  </a:lnTo>
                  <a:lnTo>
                    <a:pt x="2179" y="356"/>
                  </a:lnTo>
                  <a:lnTo>
                    <a:pt x="2179" y="356"/>
                  </a:lnTo>
                  <a:lnTo>
                    <a:pt x="2180" y="298"/>
                  </a:lnTo>
                  <a:lnTo>
                    <a:pt x="2181" y="340"/>
                  </a:lnTo>
                  <a:lnTo>
                    <a:pt x="2181" y="337"/>
                  </a:lnTo>
                  <a:lnTo>
                    <a:pt x="2182" y="355"/>
                  </a:lnTo>
                  <a:lnTo>
                    <a:pt x="2182" y="290"/>
                  </a:lnTo>
                  <a:lnTo>
                    <a:pt x="2182" y="340"/>
                  </a:lnTo>
                  <a:lnTo>
                    <a:pt x="2182" y="340"/>
                  </a:lnTo>
                  <a:lnTo>
                    <a:pt x="2184" y="289"/>
                  </a:lnTo>
                  <a:lnTo>
                    <a:pt x="2184" y="358"/>
                  </a:lnTo>
                  <a:lnTo>
                    <a:pt x="2184" y="354"/>
                  </a:lnTo>
                  <a:lnTo>
                    <a:pt x="2184" y="354"/>
                  </a:lnTo>
                  <a:lnTo>
                    <a:pt x="2185" y="356"/>
                  </a:lnTo>
                  <a:lnTo>
                    <a:pt x="2185" y="293"/>
                  </a:lnTo>
                  <a:lnTo>
                    <a:pt x="2185" y="349"/>
                  </a:lnTo>
                  <a:lnTo>
                    <a:pt x="2185" y="350"/>
                  </a:lnTo>
                  <a:lnTo>
                    <a:pt x="2186" y="358"/>
                  </a:lnTo>
                  <a:lnTo>
                    <a:pt x="2187" y="282"/>
                  </a:lnTo>
                  <a:lnTo>
                    <a:pt x="2187" y="345"/>
                  </a:lnTo>
                  <a:lnTo>
                    <a:pt x="2187" y="345"/>
                  </a:lnTo>
                  <a:lnTo>
                    <a:pt x="2187" y="357"/>
                  </a:lnTo>
                  <a:lnTo>
                    <a:pt x="2187" y="293"/>
                  </a:lnTo>
                  <a:lnTo>
                    <a:pt x="2188" y="342"/>
                  </a:lnTo>
                  <a:lnTo>
                    <a:pt x="2188" y="343"/>
                  </a:lnTo>
                  <a:lnTo>
                    <a:pt x="2190" y="294"/>
                  </a:lnTo>
                  <a:lnTo>
                    <a:pt x="2190" y="368"/>
                  </a:lnTo>
                  <a:lnTo>
                    <a:pt x="2190" y="326"/>
                  </a:lnTo>
                  <a:lnTo>
                    <a:pt x="2190" y="324"/>
                  </a:lnTo>
                  <a:lnTo>
                    <a:pt x="2191" y="358"/>
                  </a:lnTo>
                  <a:lnTo>
                    <a:pt x="2191" y="305"/>
                  </a:lnTo>
                  <a:lnTo>
                    <a:pt x="2191" y="339"/>
                  </a:lnTo>
                  <a:lnTo>
                    <a:pt x="2191" y="341"/>
                  </a:lnTo>
                  <a:lnTo>
                    <a:pt x="2192" y="285"/>
                  </a:lnTo>
                  <a:lnTo>
                    <a:pt x="2193" y="355"/>
                  </a:lnTo>
                  <a:lnTo>
                    <a:pt x="2193" y="348"/>
                  </a:lnTo>
                  <a:lnTo>
                    <a:pt x="2193" y="348"/>
                  </a:lnTo>
                  <a:lnTo>
                    <a:pt x="2193" y="362"/>
                  </a:lnTo>
                  <a:lnTo>
                    <a:pt x="2194" y="289"/>
                  </a:lnTo>
                  <a:lnTo>
                    <a:pt x="2194" y="330"/>
                  </a:lnTo>
                  <a:lnTo>
                    <a:pt x="2194" y="311"/>
                  </a:lnTo>
                  <a:lnTo>
                    <a:pt x="2195" y="291"/>
                  </a:lnTo>
                  <a:lnTo>
                    <a:pt x="2196" y="357"/>
                  </a:lnTo>
                  <a:lnTo>
                    <a:pt x="2196" y="342"/>
                  </a:lnTo>
                  <a:lnTo>
                    <a:pt x="2196" y="344"/>
                  </a:lnTo>
                  <a:lnTo>
                    <a:pt x="2196" y="287"/>
                  </a:lnTo>
                  <a:lnTo>
                    <a:pt x="2197" y="372"/>
                  </a:lnTo>
                  <a:lnTo>
                    <a:pt x="2197" y="356"/>
                  </a:lnTo>
                  <a:lnTo>
                    <a:pt x="2197" y="355"/>
                  </a:lnTo>
                  <a:lnTo>
                    <a:pt x="2198" y="372"/>
                  </a:lnTo>
                  <a:lnTo>
                    <a:pt x="2199" y="307"/>
                  </a:lnTo>
                  <a:lnTo>
                    <a:pt x="2199" y="369"/>
                  </a:lnTo>
                  <a:lnTo>
                    <a:pt x="2199" y="368"/>
                  </a:lnTo>
                  <a:lnTo>
                    <a:pt x="2199" y="369"/>
                  </a:lnTo>
                  <a:lnTo>
                    <a:pt x="2200" y="299"/>
                  </a:lnTo>
                  <a:lnTo>
                    <a:pt x="2200" y="366"/>
                  </a:lnTo>
                  <a:lnTo>
                    <a:pt x="2200" y="370"/>
                  </a:lnTo>
                  <a:lnTo>
                    <a:pt x="2201" y="372"/>
                  </a:lnTo>
                  <a:lnTo>
                    <a:pt x="2201" y="317"/>
                  </a:lnTo>
                  <a:lnTo>
                    <a:pt x="2202" y="344"/>
                  </a:lnTo>
                  <a:lnTo>
                    <a:pt x="2202" y="345"/>
                  </a:lnTo>
                  <a:lnTo>
                    <a:pt x="2203" y="369"/>
                  </a:lnTo>
                  <a:lnTo>
                    <a:pt x="2203" y="293"/>
                  </a:lnTo>
                  <a:lnTo>
                    <a:pt x="2203" y="312"/>
                  </a:lnTo>
                  <a:lnTo>
                    <a:pt x="2203" y="319"/>
                  </a:lnTo>
                  <a:lnTo>
                    <a:pt x="2204" y="296"/>
                  </a:lnTo>
                  <a:lnTo>
                    <a:pt x="2205" y="358"/>
                  </a:lnTo>
                  <a:lnTo>
                    <a:pt x="2205" y="322"/>
                  </a:lnTo>
                  <a:lnTo>
                    <a:pt x="2205" y="336"/>
                  </a:lnTo>
                  <a:lnTo>
                    <a:pt x="2206" y="359"/>
                  </a:lnTo>
                  <a:lnTo>
                    <a:pt x="2206" y="309"/>
                  </a:lnTo>
                  <a:lnTo>
                    <a:pt x="2206" y="312"/>
                  </a:lnTo>
                  <a:lnTo>
                    <a:pt x="2206" y="311"/>
                  </a:lnTo>
                  <a:lnTo>
                    <a:pt x="2208" y="357"/>
                  </a:lnTo>
                  <a:lnTo>
                    <a:pt x="2208" y="298"/>
                  </a:lnTo>
                  <a:lnTo>
                    <a:pt x="2208" y="346"/>
                  </a:lnTo>
                  <a:lnTo>
                    <a:pt x="2208" y="346"/>
                  </a:lnTo>
                  <a:lnTo>
                    <a:pt x="2208" y="371"/>
                  </a:lnTo>
                  <a:lnTo>
                    <a:pt x="2209" y="315"/>
                  </a:lnTo>
                  <a:lnTo>
                    <a:pt x="2209" y="347"/>
                  </a:lnTo>
                  <a:lnTo>
                    <a:pt x="2209" y="347"/>
                  </a:lnTo>
                  <a:lnTo>
                    <a:pt x="2210" y="285"/>
                  </a:lnTo>
                  <a:lnTo>
                    <a:pt x="2211" y="357"/>
                  </a:lnTo>
                  <a:lnTo>
                    <a:pt x="2211" y="347"/>
                  </a:lnTo>
                  <a:lnTo>
                    <a:pt x="2211" y="324"/>
                  </a:lnTo>
                  <a:lnTo>
                    <a:pt x="2212" y="359"/>
                  </a:lnTo>
                  <a:lnTo>
                    <a:pt x="2212" y="293"/>
                  </a:lnTo>
                  <a:lnTo>
                    <a:pt x="2212" y="339"/>
                  </a:lnTo>
                  <a:lnTo>
                    <a:pt x="2213" y="341"/>
                  </a:lnTo>
                  <a:lnTo>
                    <a:pt x="2213" y="286"/>
                  </a:lnTo>
                  <a:lnTo>
                    <a:pt x="2213" y="359"/>
                  </a:lnTo>
                  <a:lnTo>
                    <a:pt x="2214" y="327"/>
                  </a:lnTo>
                  <a:lnTo>
                    <a:pt x="2214" y="325"/>
                  </a:lnTo>
                  <a:lnTo>
                    <a:pt x="2215" y="372"/>
                  </a:lnTo>
                  <a:lnTo>
                    <a:pt x="2215" y="296"/>
                  </a:lnTo>
                  <a:lnTo>
                    <a:pt x="2215" y="344"/>
                  </a:lnTo>
                  <a:lnTo>
                    <a:pt x="2216" y="341"/>
                  </a:lnTo>
                  <a:lnTo>
                    <a:pt x="2216" y="309"/>
                  </a:lnTo>
                  <a:lnTo>
                    <a:pt x="2216" y="358"/>
                  </a:lnTo>
                  <a:lnTo>
                    <a:pt x="2217" y="331"/>
                  </a:lnTo>
                  <a:lnTo>
                    <a:pt x="2217" y="317"/>
                  </a:lnTo>
                  <a:lnTo>
                    <a:pt x="2218" y="283"/>
                  </a:lnTo>
                  <a:lnTo>
                    <a:pt x="2218" y="364"/>
                  </a:lnTo>
                  <a:lnTo>
                    <a:pt x="2218" y="342"/>
                  </a:lnTo>
                  <a:lnTo>
                    <a:pt x="2219" y="346"/>
                  </a:lnTo>
                  <a:lnTo>
                    <a:pt x="2219" y="286"/>
                  </a:lnTo>
                  <a:lnTo>
                    <a:pt x="2219" y="359"/>
                  </a:lnTo>
                  <a:lnTo>
                    <a:pt x="2220" y="346"/>
                  </a:lnTo>
                  <a:lnTo>
                    <a:pt x="2220" y="346"/>
                  </a:lnTo>
                  <a:lnTo>
                    <a:pt x="2220" y="358"/>
                  </a:lnTo>
                  <a:lnTo>
                    <a:pt x="2220" y="290"/>
                  </a:lnTo>
                  <a:lnTo>
                    <a:pt x="2221" y="344"/>
                  </a:lnTo>
                  <a:lnTo>
                    <a:pt x="2222" y="344"/>
                  </a:lnTo>
                  <a:lnTo>
                    <a:pt x="2222" y="359"/>
                  </a:lnTo>
                  <a:lnTo>
                    <a:pt x="2223" y="306"/>
                  </a:lnTo>
                  <a:lnTo>
                    <a:pt x="2223" y="340"/>
                  </a:lnTo>
                  <a:lnTo>
                    <a:pt x="2223" y="342"/>
                  </a:lnTo>
                  <a:lnTo>
                    <a:pt x="2223" y="360"/>
                  </a:lnTo>
                  <a:lnTo>
                    <a:pt x="2224" y="289"/>
                  </a:lnTo>
                  <a:lnTo>
                    <a:pt x="2224" y="309"/>
                  </a:lnTo>
                  <a:lnTo>
                    <a:pt x="2225" y="316"/>
                  </a:lnTo>
                  <a:lnTo>
                    <a:pt x="2226" y="360"/>
                  </a:lnTo>
                  <a:lnTo>
                    <a:pt x="2226" y="346"/>
                  </a:lnTo>
                  <a:lnTo>
                    <a:pt x="2226" y="349"/>
                  </a:lnTo>
                  <a:lnTo>
                    <a:pt x="2227" y="360"/>
                  </a:lnTo>
                  <a:lnTo>
                    <a:pt x="2227" y="285"/>
                  </a:lnTo>
                  <a:lnTo>
                    <a:pt x="2227" y="289"/>
                  </a:lnTo>
                  <a:lnTo>
                    <a:pt x="2228" y="296"/>
                  </a:lnTo>
                  <a:lnTo>
                    <a:pt x="2228" y="296"/>
                  </a:lnTo>
                  <a:lnTo>
                    <a:pt x="2228" y="370"/>
                  </a:lnTo>
                  <a:lnTo>
                    <a:pt x="2229" y="343"/>
                  </a:lnTo>
                  <a:lnTo>
                    <a:pt x="2229" y="343"/>
                  </a:lnTo>
                  <a:lnTo>
                    <a:pt x="2230" y="278"/>
                  </a:lnTo>
                  <a:lnTo>
                    <a:pt x="2230" y="358"/>
                  </a:lnTo>
                  <a:lnTo>
                    <a:pt x="2230" y="342"/>
                  </a:lnTo>
                  <a:lnTo>
                    <a:pt x="2231" y="343"/>
                  </a:lnTo>
                  <a:lnTo>
                    <a:pt x="2231" y="360"/>
                  </a:lnTo>
                  <a:lnTo>
                    <a:pt x="2231" y="292"/>
                  </a:lnTo>
                  <a:lnTo>
                    <a:pt x="2232" y="342"/>
                  </a:lnTo>
                  <a:lnTo>
                    <a:pt x="2232" y="344"/>
                  </a:lnTo>
                  <a:lnTo>
                    <a:pt x="2233" y="286"/>
                  </a:lnTo>
                  <a:lnTo>
                    <a:pt x="2233" y="372"/>
                  </a:lnTo>
                  <a:lnTo>
                    <a:pt x="2233" y="355"/>
                  </a:lnTo>
                  <a:lnTo>
                    <a:pt x="2234" y="348"/>
                  </a:lnTo>
                  <a:lnTo>
                    <a:pt x="2234" y="308"/>
                  </a:lnTo>
                  <a:lnTo>
                    <a:pt x="2234" y="374"/>
                  </a:lnTo>
                  <a:lnTo>
                    <a:pt x="2235" y="357"/>
                  </a:lnTo>
                  <a:lnTo>
                    <a:pt x="2235" y="356"/>
                  </a:lnTo>
                  <a:lnTo>
                    <a:pt x="2236" y="286"/>
                  </a:lnTo>
                  <a:lnTo>
                    <a:pt x="2236" y="359"/>
                  </a:lnTo>
                  <a:lnTo>
                    <a:pt x="2237" y="358"/>
                  </a:lnTo>
                  <a:lnTo>
                    <a:pt x="2237" y="312"/>
                  </a:lnTo>
                  <a:lnTo>
                    <a:pt x="2237" y="360"/>
                  </a:lnTo>
                  <a:lnTo>
                    <a:pt x="2238" y="344"/>
                  </a:lnTo>
                  <a:lnTo>
                    <a:pt x="2238" y="349"/>
                  </a:lnTo>
                  <a:lnTo>
                    <a:pt x="2238" y="372"/>
                  </a:lnTo>
                  <a:lnTo>
                    <a:pt x="2239" y="282"/>
                  </a:lnTo>
                  <a:lnTo>
                    <a:pt x="2240" y="299"/>
                  </a:lnTo>
                  <a:lnTo>
                    <a:pt x="2240" y="277"/>
                  </a:lnTo>
                  <a:lnTo>
                    <a:pt x="2240" y="359"/>
                  </a:lnTo>
                  <a:lnTo>
                    <a:pt x="2241" y="340"/>
                  </a:lnTo>
                  <a:lnTo>
                    <a:pt x="2241" y="343"/>
                  </a:lnTo>
                  <a:lnTo>
                    <a:pt x="2241" y="358"/>
                  </a:lnTo>
                  <a:lnTo>
                    <a:pt x="2242" y="289"/>
                  </a:lnTo>
                  <a:lnTo>
                    <a:pt x="2242" y="337"/>
                  </a:lnTo>
                  <a:lnTo>
                    <a:pt x="2242" y="340"/>
                  </a:lnTo>
                  <a:lnTo>
                    <a:pt x="2243" y="372"/>
                  </a:lnTo>
                  <a:lnTo>
                    <a:pt x="2244" y="278"/>
                  </a:lnTo>
                  <a:lnTo>
                    <a:pt x="2244" y="326"/>
                  </a:lnTo>
                  <a:lnTo>
                    <a:pt x="2244" y="328"/>
                  </a:lnTo>
                  <a:lnTo>
                    <a:pt x="2245" y="309"/>
                  </a:lnTo>
                  <a:lnTo>
                    <a:pt x="2245" y="357"/>
                  </a:lnTo>
                  <a:lnTo>
                    <a:pt x="2245" y="325"/>
                  </a:lnTo>
                  <a:lnTo>
                    <a:pt x="2245" y="330"/>
                  </a:lnTo>
                  <a:lnTo>
                    <a:pt x="2246" y="278"/>
                  </a:lnTo>
                  <a:lnTo>
                    <a:pt x="2247" y="357"/>
                  </a:lnTo>
                  <a:lnTo>
                    <a:pt x="2247" y="356"/>
                  </a:lnTo>
                  <a:lnTo>
                    <a:pt x="2247" y="355"/>
                  </a:lnTo>
                  <a:lnTo>
                    <a:pt x="2248" y="273"/>
                  </a:lnTo>
                  <a:lnTo>
                    <a:pt x="2248" y="370"/>
                  </a:lnTo>
                  <a:lnTo>
                    <a:pt x="2248" y="370"/>
                  </a:lnTo>
                  <a:lnTo>
                    <a:pt x="2250" y="370"/>
                  </a:lnTo>
                  <a:lnTo>
                    <a:pt x="2250" y="306"/>
                  </a:lnTo>
                  <a:lnTo>
                    <a:pt x="2250" y="354"/>
                  </a:lnTo>
                  <a:lnTo>
                    <a:pt x="2250" y="354"/>
                  </a:lnTo>
                  <a:lnTo>
                    <a:pt x="2250" y="286"/>
                  </a:lnTo>
                  <a:lnTo>
                    <a:pt x="2251" y="359"/>
                  </a:lnTo>
                  <a:lnTo>
                    <a:pt x="2251" y="340"/>
                  </a:lnTo>
                  <a:lnTo>
                    <a:pt x="2251" y="339"/>
                  </a:lnTo>
                  <a:lnTo>
                    <a:pt x="2252" y="358"/>
                  </a:lnTo>
                  <a:lnTo>
                    <a:pt x="2252" y="282"/>
                  </a:lnTo>
                  <a:lnTo>
                    <a:pt x="2253" y="351"/>
                  </a:lnTo>
                  <a:lnTo>
                    <a:pt x="2253" y="360"/>
                  </a:lnTo>
                  <a:lnTo>
                    <a:pt x="2254" y="285"/>
                  </a:lnTo>
                  <a:lnTo>
                    <a:pt x="2254" y="311"/>
                  </a:lnTo>
                  <a:lnTo>
                    <a:pt x="2254" y="323"/>
                  </a:lnTo>
                  <a:lnTo>
                    <a:pt x="2255" y="357"/>
                  </a:lnTo>
                  <a:lnTo>
                    <a:pt x="2255" y="285"/>
                  </a:lnTo>
                  <a:lnTo>
                    <a:pt x="2256" y="343"/>
                  </a:lnTo>
                  <a:lnTo>
                    <a:pt x="2256" y="345"/>
                  </a:lnTo>
                  <a:lnTo>
                    <a:pt x="2256" y="360"/>
                  </a:lnTo>
                  <a:lnTo>
                    <a:pt x="2256" y="279"/>
                  </a:lnTo>
                  <a:lnTo>
                    <a:pt x="2257" y="344"/>
                  </a:lnTo>
                  <a:lnTo>
                    <a:pt x="2257" y="344"/>
                  </a:lnTo>
                  <a:lnTo>
                    <a:pt x="2258" y="360"/>
                  </a:lnTo>
                  <a:lnTo>
                    <a:pt x="2259" y="286"/>
                  </a:lnTo>
                  <a:lnTo>
                    <a:pt x="2259" y="287"/>
                  </a:lnTo>
                  <a:lnTo>
                    <a:pt x="2259" y="303"/>
                  </a:lnTo>
                  <a:lnTo>
                    <a:pt x="2259" y="286"/>
                  </a:lnTo>
                  <a:lnTo>
                    <a:pt x="2260" y="360"/>
                  </a:lnTo>
                  <a:lnTo>
                    <a:pt x="2260" y="342"/>
                  </a:lnTo>
                  <a:lnTo>
                    <a:pt x="2260" y="343"/>
                  </a:lnTo>
                  <a:lnTo>
                    <a:pt x="2261" y="360"/>
                  </a:lnTo>
                  <a:lnTo>
                    <a:pt x="2262" y="289"/>
                  </a:lnTo>
                  <a:lnTo>
                    <a:pt x="2262" y="273"/>
                  </a:lnTo>
                  <a:lnTo>
                    <a:pt x="2262" y="273"/>
                  </a:lnTo>
                  <a:lnTo>
                    <a:pt x="2263" y="358"/>
                  </a:lnTo>
                  <a:lnTo>
                    <a:pt x="2263" y="332"/>
                  </a:lnTo>
                  <a:lnTo>
                    <a:pt x="2263" y="334"/>
                  </a:lnTo>
                  <a:lnTo>
                    <a:pt x="2264" y="359"/>
                  </a:lnTo>
                  <a:lnTo>
                    <a:pt x="2264" y="280"/>
                  </a:lnTo>
                  <a:lnTo>
                    <a:pt x="2265" y="343"/>
                  </a:lnTo>
                  <a:lnTo>
                    <a:pt x="2265" y="342"/>
                  </a:lnTo>
                  <a:lnTo>
                    <a:pt x="2265" y="274"/>
                  </a:lnTo>
                  <a:lnTo>
                    <a:pt x="2266" y="358"/>
                  </a:lnTo>
                  <a:lnTo>
                    <a:pt x="2266" y="348"/>
                  </a:lnTo>
                  <a:lnTo>
                    <a:pt x="2266" y="335"/>
                  </a:lnTo>
                  <a:lnTo>
                    <a:pt x="2267" y="359"/>
                  </a:lnTo>
                  <a:lnTo>
                    <a:pt x="2267" y="289"/>
                  </a:lnTo>
                  <a:lnTo>
                    <a:pt x="2268" y="339"/>
                  </a:lnTo>
                  <a:lnTo>
                    <a:pt x="2268" y="337"/>
                  </a:lnTo>
                  <a:lnTo>
                    <a:pt x="2268" y="281"/>
                  </a:lnTo>
                  <a:lnTo>
                    <a:pt x="2269" y="357"/>
                  </a:lnTo>
                  <a:lnTo>
                    <a:pt x="2269" y="322"/>
                  </a:lnTo>
                  <a:lnTo>
                    <a:pt x="2269" y="326"/>
                  </a:lnTo>
                  <a:lnTo>
                    <a:pt x="2270" y="275"/>
                  </a:lnTo>
                  <a:lnTo>
                    <a:pt x="2270" y="359"/>
                  </a:lnTo>
                  <a:lnTo>
                    <a:pt x="2271" y="340"/>
                  </a:lnTo>
                  <a:lnTo>
                    <a:pt x="2271" y="340"/>
                  </a:lnTo>
                  <a:lnTo>
                    <a:pt x="2271" y="358"/>
                  </a:lnTo>
                  <a:lnTo>
                    <a:pt x="2272" y="272"/>
                  </a:lnTo>
                  <a:lnTo>
                    <a:pt x="2272" y="355"/>
                  </a:lnTo>
                  <a:lnTo>
                    <a:pt x="2272" y="355"/>
                  </a:lnTo>
                  <a:lnTo>
                    <a:pt x="2273" y="286"/>
                  </a:lnTo>
                  <a:lnTo>
                    <a:pt x="2274" y="359"/>
                  </a:lnTo>
                  <a:lnTo>
                    <a:pt x="2274" y="357"/>
                  </a:lnTo>
                  <a:lnTo>
                    <a:pt x="2274" y="357"/>
                  </a:lnTo>
                  <a:lnTo>
                    <a:pt x="2275" y="275"/>
                  </a:lnTo>
                  <a:lnTo>
                    <a:pt x="2275" y="343"/>
                  </a:lnTo>
                  <a:lnTo>
                    <a:pt x="2275" y="347"/>
                  </a:lnTo>
                  <a:lnTo>
                    <a:pt x="2276" y="286"/>
                  </a:lnTo>
                  <a:lnTo>
                    <a:pt x="2276" y="359"/>
                  </a:lnTo>
                  <a:lnTo>
                    <a:pt x="2277" y="340"/>
                  </a:lnTo>
                  <a:lnTo>
                    <a:pt x="2277" y="341"/>
                  </a:lnTo>
                  <a:lnTo>
                    <a:pt x="2277" y="359"/>
                  </a:lnTo>
                  <a:lnTo>
                    <a:pt x="2277" y="277"/>
                  </a:lnTo>
                  <a:lnTo>
                    <a:pt x="2278" y="339"/>
                  </a:lnTo>
                  <a:lnTo>
                    <a:pt x="2278" y="340"/>
                  </a:lnTo>
                  <a:lnTo>
                    <a:pt x="2279" y="361"/>
                  </a:lnTo>
                  <a:lnTo>
                    <a:pt x="2279" y="286"/>
                  </a:lnTo>
                  <a:lnTo>
                    <a:pt x="2280" y="338"/>
                  </a:lnTo>
                  <a:lnTo>
                    <a:pt x="2280" y="338"/>
                  </a:lnTo>
                  <a:lnTo>
                    <a:pt x="2280" y="279"/>
                  </a:lnTo>
                  <a:lnTo>
                    <a:pt x="2281" y="360"/>
                  </a:lnTo>
                  <a:lnTo>
                    <a:pt x="2281" y="291"/>
                  </a:lnTo>
                  <a:lnTo>
                    <a:pt x="2282" y="305"/>
                  </a:lnTo>
                  <a:lnTo>
                    <a:pt x="2282" y="271"/>
                  </a:lnTo>
                  <a:lnTo>
                    <a:pt x="2283" y="354"/>
                  </a:lnTo>
                  <a:lnTo>
                    <a:pt x="2283" y="336"/>
                  </a:lnTo>
                  <a:lnTo>
                    <a:pt x="2283" y="342"/>
                  </a:lnTo>
                  <a:lnTo>
                    <a:pt x="2284" y="286"/>
                  </a:lnTo>
                  <a:lnTo>
                    <a:pt x="2284" y="359"/>
                  </a:lnTo>
                  <a:lnTo>
                    <a:pt x="2284" y="292"/>
                  </a:lnTo>
                  <a:lnTo>
                    <a:pt x="2284" y="303"/>
                  </a:lnTo>
                  <a:lnTo>
                    <a:pt x="2284" y="355"/>
                  </a:lnTo>
                  <a:lnTo>
                    <a:pt x="2285" y="285"/>
                  </a:lnTo>
                  <a:lnTo>
                    <a:pt x="2286" y="326"/>
                  </a:lnTo>
                  <a:lnTo>
                    <a:pt x="2286" y="329"/>
                  </a:lnTo>
                  <a:lnTo>
                    <a:pt x="2287" y="281"/>
                  </a:lnTo>
                  <a:lnTo>
                    <a:pt x="2287" y="357"/>
                  </a:lnTo>
                  <a:lnTo>
                    <a:pt x="2287" y="356"/>
                  </a:lnTo>
                  <a:lnTo>
                    <a:pt x="2287" y="355"/>
                  </a:lnTo>
                  <a:lnTo>
                    <a:pt x="2287" y="373"/>
                  </a:lnTo>
                  <a:lnTo>
                    <a:pt x="2289" y="290"/>
                  </a:lnTo>
                  <a:lnTo>
                    <a:pt x="2289" y="352"/>
                  </a:lnTo>
                  <a:lnTo>
                    <a:pt x="2289" y="352"/>
                  </a:lnTo>
                  <a:lnTo>
                    <a:pt x="2289" y="356"/>
                  </a:lnTo>
                  <a:lnTo>
                    <a:pt x="2290" y="278"/>
                  </a:lnTo>
                  <a:lnTo>
                    <a:pt x="2290" y="336"/>
                  </a:lnTo>
                  <a:lnTo>
                    <a:pt x="2290" y="349"/>
                  </a:lnTo>
                  <a:lnTo>
                    <a:pt x="2290" y="355"/>
                  </a:lnTo>
                  <a:lnTo>
                    <a:pt x="2291" y="277"/>
                  </a:lnTo>
                  <a:lnTo>
                    <a:pt x="2292" y="332"/>
                  </a:lnTo>
                  <a:lnTo>
                    <a:pt x="2292" y="297"/>
                  </a:lnTo>
                  <a:lnTo>
                    <a:pt x="2292" y="279"/>
                  </a:lnTo>
                  <a:lnTo>
                    <a:pt x="2293" y="360"/>
                  </a:lnTo>
                  <a:lnTo>
                    <a:pt x="2293" y="340"/>
                  </a:lnTo>
                  <a:lnTo>
                    <a:pt x="2293" y="331"/>
                  </a:lnTo>
                  <a:lnTo>
                    <a:pt x="2294" y="356"/>
                  </a:lnTo>
                  <a:lnTo>
                    <a:pt x="2295" y="274"/>
                  </a:lnTo>
                  <a:lnTo>
                    <a:pt x="2295" y="332"/>
                  </a:lnTo>
                  <a:lnTo>
                    <a:pt x="2295" y="333"/>
                  </a:lnTo>
                  <a:lnTo>
                    <a:pt x="2295" y="278"/>
                  </a:lnTo>
                  <a:lnTo>
                    <a:pt x="2295" y="360"/>
                  </a:lnTo>
                  <a:lnTo>
                    <a:pt x="2296" y="351"/>
                  </a:lnTo>
                  <a:lnTo>
                    <a:pt x="2296" y="352"/>
                  </a:lnTo>
                  <a:lnTo>
                    <a:pt x="2296" y="359"/>
                  </a:lnTo>
                  <a:lnTo>
                    <a:pt x="2297" y="281"/>
                  </a:lnTo>
                  <a:lnTo>
                    <a:pt x="2298" y="340"/>
                  </a:lnTo>
                  <a:lnTo>
                    <a:pt x="2298" y="349"/>
                  </a:lnTo>
                  <a:lnTo>
                    <a:pt x="2298" y="358"/>
                  </a:lnTo>
                  <a:lnTo>
                    <a:pt x="2299" y="275"/>
                  </a:lnTo>
                  <a:lnTo>
                    <a:pt x="2299" y="304"/>
                  </a:lnTo>
                  <a:lnTo>
                    <a:pt x="2299" y="320"/>
                  </a:lnTo>
                  <a:lnTo>
                    <a:pt x="2300" y="272"/>
                  </a:lnTo>
                  <a:lnTo>
                    <a:pt x="2301" y="360"/>
                  </a:lnTo>
                  <a:lnTo>
                    <a:pt x="2301" y="338"/>
                  </a:lnTo>
                  <a:lnTo>
                    <a:pt x="2301" y="309"/>
                  </a:lnTo>
                  <a:lnTo>
                    <a:pt x="2302" y="358"/>
                  </a:lnTo>
                  <a:lnTo>
                    <a:pt x="2302" y="281"/>
                  </a:lnTo>
                  <a:lnTo>
                    <a:pt x="2302" y="338"/>
                  </a:lnTo>
                  <a:lnTo>
                    <a:pt x="2302" y="337"/>
                  </a:lnTo>
                  <a:lnTo>
                    <a:pt x="2303" y="285"/>
                  </a:lnTo>
                  <a:lnTo>
                    <a:pt x="2304" y="360"/>
                  </a:lnTo>
                  <a:lnTo>
                    <a:pt x="2304" y="357"/>
                  </a:lnTo>
                  <a:lnTo>
                    <a:pt x="2304" y="354"/>
                  </a:lnTo>
                  <a:lnTo>
                    <a:pt x="2304" y="355"/>
                  </a:lnTo>
                  <a:lnTo>
                    <a:pt x="2304" y="279"/>
                  </a:lnTo>
                  <a:lnTo>
                    <a:pt x="2305" y="339"/>
                  </a:lnTo>
                  <a:lnTo>
                    <a:pt x="2305" y="339"/>
                  </a:lnTo>
                  <a:lnTo>
                    <a:pt x="2306" y="287"/>
                  </a:lnTo>
                  <a:lnTo>
                    <a:pt x="2307" y="359"/>
                  </a:lnTo>
                  <a:lnTo>
                    <a:pt x="2307" y="333"/>
                  </a:lnTo>
                  <a:lnTo>
                    <a:pt x="2307" y="300"/>
                  </a:lnTo>
                  <a:lnTo>
                    <a:pt x="2307" y="273"/>
                  </a:lnTo>
                  <a:lnTo>
                    <a:pt x="2308" y="356"/>
                  </a:lnTo>
                  <a:lnTo>
                    <a:pt x="2308" y="327"/>
                  </a:lnTo>
                  <a:lnTo>
                    <a:pt x="2308" y="326"/>
                  </a:lnTo>
                  <a:lnTo>
                    <a:pt x="2308" y="358"/>
                  </a:lnTo>
                  <a:lnTo>
                    <a:pt x="2309" y="283"/>
                  </a:lnTo>
                  <a:lnTo>
                    <a:pt x="2310" y="345"/>
                  </a:lnTo>
                  <a:lnTo>
                    <a:pt x="2310" y="354"/>
                  </a:lnTo>
                  <a:lnTo>
                    <a:pt x="2310" y="358"/>
                  </a:lnTo>
                  <a:lnTo>
                    <a:pt x="2311" y="281"/>
                  </a:lnTo>
                  <a:lnTo>
                    <a:pt x="2311" y="299"/>
                  </a:lnTo>
                  <a:lnTo>
                    <a:pt x="2311" y="286"/>
                  </a:lnTo>
                  <a:lnTo>
                    <a:pt x="2313" y="359"/>
                  </a:lnTo>
                  <a:lnTo>
                    <a:pt x="2313" y="342"/>
                  </a:lnTo>
                  <a:lnTo>
                    <a:pt x="2313" y="344"/>
                  </a:lnTo>
                  <a:lnTo>
                    <a:pt x="2313" y="360"/>
                  </a:lnTo>
                  <a:lnTo>
                    <a:pt x="2314" y="282"/>
                  </a:lnTo>
                  <a:lnTo>
                    <a:pt x="2314" y="295"/>
                  </a:lnTo>
                  <a:lnTo>
                    <a:pt x="2314" y="303"/>
                  </a:lnTo>
                  <a:lnTo>
                    <a:pt x="2315" y="358"/>
                  </a:lnTo>
                  <a:lnTo>
                    <a:pt x="2316" y="283"/>
                  </a:lnTo>
                  <a:lnTo>
                    <a:pt x="2316" y="343"/>
                  </a:lnTo>
                  <a:lnTo>
                    <a:pt x="2316" y="343"/>
                  </a:lnTo>
                  <a:lnTo>
                    <a:pt x="2316" y="295"/>
                  </a:lnTo>
                  <a:lnTo>
                    <a:pt x="2317" y="366"/>
                  </a:lnTo>
                  <a:lnTo>
                    <a:pt x="2317" y="363"/>
                  </a:lnTo>
                  <a:lnTo>
                    <a:pt x="2318" y="285"/>
                  </a:lnTo>
                  <a:lnTo>
                    <a:pt x="2318" y="344"/>
                  </a:lnTo>
                  <a:lnTo>
                    <a:pt x="2319" y="348"/>
                  </a:lnTo>
                  <a:lnTo>
                    <a:pt x="2319" y="359"/>
                  </a:lnTo>
                  <a:lnTo>
                    <a:pt x="2320" y="282"/>
                  </a:lnTo>
                  <a:lnTo>
                    <a:pt x="2320" y="292"/>
                  </a:lnTo>
                  <a:lnTo>
                    <a:pt x="2321" y="287"/>
                  </a:lnTo>
                  <a:lnTo>
                    <a:pt x="2321" y="359"/>
                  </a:lnTo>
                  <a:lnTo>
                    <a:pt x="2321" y="337"/>
                  </a:lnTo>
                  <a:lnTo>
                    <a:pt x="2322" y="338"/>
                  </a:lnTo>
                  <a:lnTo>
                    <a:pt x="2322" y="278"/>
                  </a:lnTo>
                  <a:lnTo>
                    <a:pt x="2322" y="358"/>
                  </a:lnTo>
                  <a:lnTo>
                    <a:pt x="2323" y="337"/>
                  </a:lnTo>
                  <a:lnTo>
                    <a:pt x="2323" y="336"/>
                  </a:lnTo>
                  <a:lnTo>
                    <a:pt x="2323" y="292"/>
                  </a:lnTo>
                  <a:lnTo>
                    <a:pt x="2324" y="360"/>
                  </a:lnTo>
                  <a:lnTo>
                    <a:pt x="2324" y="321"/>
                  </a:lnTo>
                  <a:lnTo>
                    <a:pt x="2325" y="328"/>
                  </a:lnTo>
                  <a:lnTo>
                    <a:pt x="2325" y="358"/>
                  </a:lnTo>
                  <a:lnTo>
                    <a:pt x="2326" y="284"/>
                  </a:lnTo>
                  <a:lnTo>
                    <a:pt x="2326" y="330"/>
                  </a:lnTo>
                  <a:lnTo>
                    <a:pt x="2326" y="345"/>
                  </a:lnTo>
                  <a:lnTo>
                    <a:pt x="2326" y="281"/>
                  </a:lnTo>
                  <a:lnTo>
                    <a:pt x="2327" y="360"/>
                  </a:lnTo>
                  <a:lnTo>
                    <a:pt x="2327" y="342"/>
                  </a:lnTo>
                  <a:lnTo>
                    <a:pt x="2328" y="319"/>
                  </a:lnTo>
                  <a:lnTo>
                    <a:pt x="2328" y="359"/>
                  </a:lnTo>
                  <a:lnTo>
                    <a:pt x="2329" y="293"/>
                  </a:lnTo>
                  <a:lnTo>
                    <a:pt x="2329" y="339"/>
                  </a:lnTo>
                  <a:lnTo>
                    <a:pt x="2329" y="341"/>
                  </a:lnTo>
                  <a:lnTo>
                    <a:pt x="2329" y="359"/>
                  </a:lnTo>
                  <a:lnTo>
                    <a:pt x="2330" y="279"/>
                  </a:lnTo>
                  <a:lnTo>
                    <a:pt x="2330" y="340"/>
                  </a:lnTo>
                  <a:lnTo>
                    <a:pt x="2331" y="339"/>
                  </a:lnTo>
                  <a:lnTo>
                    <a:pt x="2331" y="360"/>
                  </a:lnTo>
                  <a:lnTo>
                    <a:pt x="2332" y="290"/>
                  </a:lnTo>
                  <a:lnTo>
                    <a:pt x="2332" y="332"/>
                  </a:lnTo>
                  <a:lnTo>
                    <a:pt x="2332" y="324"/>
                  </a:lnTo>
                  <a:lnTo>
                    <a:pt x="2332" y="360"/>
                  </a:lnTo>
                  <a:lnTo>
                    <a:pt x="2333" y="280"/>
                  </a:lnTo>
                  <a:lnTo>
                    <a:pt x="2333" y="339"/>
                  </a:lnTo>
                  <a:lnTo>
                    <a:pt x="2334" y="340"/>
                  </a:lnTo>
                  <a:lnTo>
                    <a:pt x="2334" y="277"/>
                  </a:lnTo>
                  <a:lnTo>
                    <a:pt x="2335" y="358"/>
                  </a:lnTo>
                  <a:lnTo>
                    <a:pt x="2335" y="348"/>
                  </a:lnTo>
                  <a:lnTo>
                    <a:pt x="2335" y="351"/>
                  </a:lnTo>
                  <a:lnTo>
                    <a:pt x="2336" y="286"/>
                  </a:lnTo>
                  <a:lnTo>
                    <a:pt x="2336" y="360"/>
                  </a:lnTo>
                  <a:lnTo>
                    <a:pt x="2336" y="358"/>
                  </a:lnTo>
                  <a:lnTo>
                    <a:pt x="2337" y="358"/>
                  </a:lnTo>
                  <a:lnTo>
                    <a:pt x="2337" y="290"/>
                  </a:lnTo>
                  <a:lnTo>
                    <a:pt x="2337" y="360"/>
                  </a:lnTo>
                  <a:lnTo>
                    <a:pt x="2338" y="343"/>
                  </a:lnTo>
                  <a:lnTo>
                    <a:pt x="2338" y="344"/>
                  </a:lnTo>
                  <a:lnTo>
                    <a:pt x="2338" y="360"/>
                  </a:lnTo>
                  <a:lnTo>
                    <a:pt x="2339" y="286"/>
                  </a:lnTo>
                  <a:lnTo>
                    <a:pt x="2339" y="342"/>
                  </a:lnTo>
                  <a:lnTo>
                    <a:pt x="2340" y="342"/>
                  </a:lnTo>
                  <a:lnTo>
                    <a:pt x="2340" y="277"/>
                  </a:lnTo>
                  <a:lnTo>
                    <a:pt x="2340" y="358"/>
                  </a:lnTo>
                  <a:lnTo>
                    <a:pt x="2341" y="313"/>
                  </a:lnTo>
                  <a:lnTo>
                    <a:pt x="2341" y="320"/>
                  </a:lnTo>
                  <a:lnTo>
                    <a:pt x="2342" y="277"/>
                  </a:lnTo>
                  <a:lnTo>
                    <a:pt x="2342" y="360"/>
                  </a:lnTo>
                  <a:lnTo>
                    <a:pt x="2342" y="326"/>
                  </a:lnTo>
                  <a:lnTo>
                    <a:pt x="2343" y="342"/>
                  </a:lnTo>
                  <a:lnTo>
                    <a:pt x="2343" y="267"/>
                  </a:lnTo>
                  <a:lnTo>
                    <a:pt x="2343" y="353"/>
                  </a:lnTo>
                  <a:lnTo>
                    <a:pt x="2344" y="343"/>
                  </a:lnTo>
                  <a:lnTo>
                    <a:pt x="2344" y="349"/>
                  </a:lnTo>
                  <a:lnTo>
                    <a:pt x="2344" y="360"/>
                  </a:lnTo>
                  <a:lnTo>
                    <a:pt x="2345" y="286"/>
                  </a:lnTo>
                  <a:lnTo>
                    <a:pt x="2345" y="337"/>
                  </a:lnTo>
                  <a:lnTo>
                    <a:pt x="2345" y="339"/>
                  </a:lnTo>
                  <a:lnTo>
                    <a:pt x="2346" y="359"/>
                  </a:lnTo>
                  <a:lnTo>
                    <a:pt x="2347" y="286"/>
                  </a:lnTo>
                  <a:lnTo>
                    <a:pt x="2347" y="320"/>
                  </a:lnTo>
                  <a:lnTo>
                    <a:pt x="2347" y="323"/>
                  </a:lnTo>
                  <a:lnTo>
                    <a:pt x="2347" y="280"/>
                  </a:lnTo>
                  <a:lnTo>
                    <a:pt x="2348" y="358"/>
                  </a:lnTo>
                  <a:lnTo>
                    <a:pt x="2348" y="356"/>
                  </a:lnTo>
                  <a:lnTo>
                    <a:pt x="2348" y="356"/>
                  </a:lnTo>
                  <a:lnTo>
                    <a:pt x="2350" y="273"/>
                  </a:lnTo>
                  <a:lnTo>
                    <a:pt x="2350" y="356"/>
                  </a:lnTo>
                  <a:lnTo>
                    <a:pt x="2350" y="298"/>
                  </a:lnTo>
                  <a:lnTo>
                    <a:pt x="2350" y="282"/>
                  </a:lnTo>
                  <a:lnTo>
                    <a:pt x="2351" y="355"/>
                  </a:lnTo>
                  <a:lnTo>
                    <a:pt x="2351" y="275"/>
                  </a:lnTo>
                  <a:lnTo>
                    <a:pt x="2351" y="309"/>
                  </a:lnTo>
                  <a:lnTo>
                    <a:pt x="2351" y="309"/>
                  </a:lnTo>
                  <a:lnTo>
                    <a:pt x="2352" y="275"/>
                  </a:lnTo>
                  <a:lnTo>
                    <a:pt x="2353" y="373"/>
                  </a:lnTo>
                  <a:lnTo>
                    <a:pt x="2353" y="369"/>
                  </a:lnTo>
                  <a:lnTo>
                    <a:pt x="2353" y="369"/>
                  </a:lnTo>
                  <a:lnTo>
                    <a:pt x="2354" y="282"/>
                  </a:lnTo>
                  <a:lnTo>
                    <a:pt x="2354" y="328"/>
                  </a:lnTo>
                  <a:lnTo>
                    <a:pt x="2354" y="346"/>
                  </a:lnTo>
                  <a:lnTo>
                    <a:pt x="2355" y="359"/>
                  </a:lnTo>
                  <a:lnTo>
                    <a:pt x="2356" y="289"/>
                  </a:lnTo>
                  <a:lnTo>
                    <a:pt x="2356" y="310"/>
                  </a:lnTo>
                  <a:lnTo>
                    <a:pt x="2356" y="315"/>
                  </a:lnTo>
                  <a:lnTo>
                    <a:pt x="2356" y="359"/>
                  </a:lnTo>
                  <a:lnTo>
                    <a:pt x="2357" y="297"/>
                  </a:lnTo>
                  <a:lnTo>
                    <a:pt x="2357" y="333"/>
                  </a:lnTo>
                  <a:lnTo>
                    <a:pt x="2357" y="350"/>
                  </a:lnTo>
                  <a:lnTo>
                    <a:pt x="2358" y="359"/>
                  </a:lnTo>
                  <a:lnTo>
                    <a:pt x="2358" y="284"/>
                  </a:lnTo>
                  <a:lnTo>
                    <a:pt x="2359" y="350"/>
                  </a:lnTo>
                  <a:lnTo>
                    <a:pt x="2359" y="352"/>
                  </a:lnTo>
                  <a:lnTo>
                    <a:pt x="2360" y="358"/>
                  </a:lnTo>
                  <a:lnTo>
                    <a:pt x="2360" y="289"/>
                  </a:lnTo>
                  <a:lnTo>
                    <a:pt x="2360" y="343"/>
                  </a:lnTo>
                  <a:lnTo>
                    <a:pt x="2360" y="347"/>
                  </a:lnTo>
                  <a:lnTo>
                    <a:pt x="2361" y="358"/>
                  </a:lnTo>
                  <a:lnTo>
                    <a:pt x="2361" y="287"/>
                  </a:lnTo>
                  <a:lnTo>
                    <a:pt x="2362" y="337"/>
                  </a:lnTo>
                  <a:lnTo>
                    <a:pt x="2362" y="338"/>
                  </a:lnTo>
                  <a:lnTo>
                    <a:pt x="2362" y="358"/>
                  </a:lnTo>
                  <a:lnTo>
                    <a:pt x="2363" y="292"/>
                  </a:lnTo>
                  <a:lnTo>
                    <a:pt x="2363" y="341"/>
                  </a:lnTo>
                  <a:lnTo>
                    <a:pt x="2363" y="339"/>
                  </a:lnTo>
                  <a:lnTo>
                    <a:pt x="2364" y="286"/>
                  </a:lnTo>
                  <a:lnTo>
                    <a:pt x="2364" y="360"/>
                  </a:lnTo>
                  <a:lnTo>
                    <a:pt x="2365" y="357"/>
                  </a:lnTo>
                  <a:lnTo>
                    <a:pt x="2365" y="357"/>
                  </a:lnTo>
                  <a:lnTo>
                    <a:pt x="2365" y="360"/>
                  </a:lnTo>
                  <a:lnTo>
                    <a:pt x="2366" y="286"/>
                  </a:lnTo>
                  <a:lnTo>
                    <a:pt x="2366" y="347"/>
                  </a:lnTo>
                  <a:lnTo>
                    <a:pt x="2366" y="352"/>
                  </a:lnTo>
                  <a:lnTo>
                    <a:pt x="2367" y="286"/>
                  </a:lnTo>
                  <a:lnTo>
                    <a:pt x="2368" y="360"/>
                  </a:lnTo>
                  <a:lnTo>
                    <a:pt x="2368" y="347"/>
                  </a:lnTo>
                  <a:lnTo>
                    <a:pt x="2368" y="350"/>
                  </a:lnTo>
                  <a:lnTo>
                    <a:pt x="2368" y="360"/>
                  </a:lnTo>
                  <a:lnTo>
                    <a:pt x="2369" y="296"/>
                  </a:lnTo>
                  <a:lnTo>
                    <a:pt x="2369" y="312"/>
                  </a:lnTo>
                  <a:lnTo>
                    <a:pt x="2369" y="328"/>
                  </a:lnTo>
                  <a:lnTo>
                    <a:pt x="2370" y="359"/>
                  </a:lnTo>
                  <a:lnTo>
                    <a:pt x="2370" y="294"/>
                  </a:lnTo>
                  <a:lnTo>
                    <a:pt x="2371" y="333"/>
                  </a:lnTo>
                  <a:lnTo>
                    <a:pt x="2371" y="335"/>
                  </a:lnTo>
                  <a:lnTo>
                    <a:pt x="2372" y="359"/>
                  </a:lnTo>
                  <a:lnTo>
                    <a:pt x="2372" y="285"/>
                  </a:lnTo>
                  <a:lnTo>
                    <a:pt x="2372" y="338"/>
                  </a:lnTo>
                  <a:lnTo>
                    <a:pt x="2372" y="341"/>
                  </a:lnTo>
                  <a:lnTo>
                    <a:pt x="2373" y="286"/>
                  </a:lnTo>
                  <a:lnTo>
                    <a:pt x="2373" y="360"/>
                  </a:lnTo>
                  <a:lnTo>
                    <a:pt x="2374" y="337"/>
                  </a:lnTo>
                  <a:lnTo>
                    <a:pt x="2374" y="339"/>
                  </a:lnTo>
                  <a:lnTo>
                    <a:pt x="2375" y="290"/>
                  </a:lnTo>
                  <a:lnTo>
                    <a:pt x="2375" y="360"/>
                  </a:lnTo>
                  <a:lnTo>
                    <a:pt x="2375" y="340"/>
                  </a:lnTo>
                  <a:lnTo>
                    <a:pt x="2375" y="341"/>
                  </a:lnTo>
                  <a:lnTo>
                    <a:pt x="2376" y="291"/>
                  </a:lnTo>
                  <a:lnTo>
                    <a:pt x="2376" y="360"/>
                  </a:lnTo>
                  <a:lnTo>
                    <a:pt x="2377" y="354"/>
                  </a:lnTo>
                  <a:lnTo>
                    <a:pt x="2377" y="352"/>
                  </a:lnTo>
                  <a:lnTo>
                    <a:pt x="2377" y="291"/>
                  </a:lnTo>
                  <a:lnTo>
                    <a:pt x="2378" y="360"/>
                  </a:lnTo>
                  <a:lnTo>
                    <a:pt x="2378" y="343"/>
                  </a:lnTo>
                  <a:lnTo>
                    <a:pt x="2378" y="351"/>
                  </a:lnTo>
                  <a:lnTo>
                    <a:pt x="2379" y="359"/>
                  </a:lnTo>
                  <a:lnTo>
                    <a:pt x="2379" y="286"/>
                  </a:lnTo>
                  <a:lnTo>
                    <a:pt x="2380" y="304"/>
                  </a:lnTo>
                  <a:lnTo>
                    <a:pt x="2380" y="308"/>
                  </a:lnTo>
                  <a:lnTo>
                    <a:pt x="2381" y="358"/>
                  </a:lnTo>
                  <a:lnTo>
                    <a:pt x="2381" y="293"/>
                  </a:lnTo>
                  <a:lnTo>
                    <a:pt x="2381" y="339"/>
                  </a:lnTo>
                  <a:lnTo>
                    <a:pt x="2381" y="341"/>
                  </a:lnTo>
                  <a:lnTo>
                    <a:pt x="2382" y="359"/>
                  </a:lnTo>
                  <a:lnTo>
                    <a:pt x="2382" y="291"/>
                  </a:lnTo>
                  <a:lnTo>
                    <a:pt x="2383" y="343"/>
                  </a:lnTo>
                  <a:lnTo>
                    <a:pt x="2383" y="351"/>
                  </a:lnTo>
                  <a:lnTo>
                    <a:pt x="2384" y="359"/>
                  </a:lnTo>
                  <a:lnTo>
                    <a:pt x="2384" y="286"/>
                  </a:lnTo>
                  <a:lnTo>
                    <a:pt x="2384" y="304"/>
                  </a:lnTo>
                  <a:lnTo>
                    <a:pt x="2384" y="309"/>
                  </a:lnTo>
                  <a:lnTo>
                    <a:pt x="2385" y="300"/>
                  </a:lnTo>
                  <a:lnTo>
                    <a:pt x="2386" y="359"/>
                  </a:lnTo>
                  <a:lnTo>
                    <a:pt x="2386" y="310"/>
                  </a:lnTo>
                  <a:lnTo>
                    <a:pt x="2386" y="311"/>
                  </a:lnTo>
                  <a:lnTo>
                    <a:pt x="2387" y="360"/>
                  </a:lnTo>
                  <a:lnTo>
                    <a:pt x="2387" y="284"/>
                  </a:lnTo>
                  <a:lnTo>
                    <a:pt x="2387" y="327"/>
                  </a:lnTo>
                  <a:lnTo>
                    <a:pt x="2388" y="334"/>
                  </a:lnTo>
                  <a:lnTo>
                    <a:pt x="2388" y="357"/>
                  </a:lnTo>
                  <a:lnTo>
                    <a:pt x="2389" y="275"/>
                  </a:lnTo>
                  <a:lnTo>
                    <a:pt x="2389" y="332"/>
                  </a:lnTo>
                  <a:lnTo>
                    <a:pt x="2389" y="338"/>
                  </a:lnTo>
                  <a:lnTo>
                    <a:pt x="2389" y="279"/>
                  </a:lnTo>
                  <a:lnTo>
                    <a:pt x="2389" y="358"/>
                  </a:lnTo>
                  <a:lnTo>
                    <a:pt x="2390" y="337"/>
                  </a:lnTo>
                  <a:lnTo>
                    <a:pt x="2391" y="337"/>
                  </a:lnTo>
                  <a:lnTo>
                    <a:pt x="2391" y="277"/>
                  </a:lnTo>
                  <a:lnTo>
                    <a:pt x="2391" y="358"/>
                  </a:lnTo>
                  <a:lnTo>
                    <a:pt x="2392" y="352"/>
                  </a:lnTo>
                  <a:lnTo>
                    <a:pt x="2392" y="339"/>
                  </a:lnTo>
                  <a:lnTo>
                    <a:pt x="2392" y="274"/>
                  </a:lnTo>
                  <a:lnTo>
                    <a:pt x="2393" y="358"/>
                  </a:lnTo>
                  <a:lnTo>
                    <a:pt x="2393" y="357"/>
                  </a:lnTo>
                  <a:lnTo>
                    <a:pt x="2394" y="356"/>
                  </a:lnTo>
                  <a:lnTo>
                    <a:pt x="2394" y="358"/>
                  </a:lnTo>
                  <a:lnTo>
                    <a:pt x="2394" y="276"/>
                  </a:lnTo>
                  <a:lnTo>
                    <a:pt x="2395" y="349"/>
                  </a:lnTo>
                  <a:lnTo>
                    <a:pt x="2395" y="349"/>
                  </a:lnTo>
                  <a:lnTo>
                    <a:pt x="2395" y="282"/>
                  </a:lnTo>
                  <a:lnTo>
                    <a:pt x="2396" y="358"/>
                  </a:lnTo>
                  <a:lnTo>
                    <a:pt x="2396" y="311"/>
                  </a:lnTo>
                  <a:lnTo>
                    <a:pt x="2397" y="315"/>
                  </a:lnTo>
                  <a:lnTo>
                    <a:pt x="2397" y="357"/>
                  </a:lnTo>
                  <a:lnTo>
                    <a:pt x="2397" y="269"/>
                  </a:lnTo>
                  <a:lnTo>
                    <a:pt x="2398" y="353"/>
                  </a:lnTo>
                  <a:lnTo>
                    <a:pt x="2398" y="354"/>
                  </a:lnTo>
                  <a:lnTo>
                    <a:pt x="2398" y="272"/>
                  </a:lnTo>
                  <a:lnTo>
                    <a:pt x="2399" y="358"/>
                  </a:lnTo>
                  <a:lnTo>
                    <a:pt x="2399" y="352"/>
                  </a:lnTo>
                  <a:lnTo>
                    <a:pt x="2400" y="352"/>
                  </a:lnTo>
                  <a:lnTo>
                    <a:pt x="2400" y="360"/>
                  </a:lnTo>
                  <a:lnTo>
                    <a:pt x="2401" y="274"/>
                  </a:lnTo>
                  <a:lnTo>
                    <a:pt x="2401" y="350"/>
                  </a:lnTo>
                  <a:lnTo>
                    <a:pt x="2401" y="350"/>
                  </a:lnTo>
                  <a:lnTo>
                    <a:pt x="2401" y="283"/>
                  </a:lnTo>
                  <a:lnTo>
                    <a:pt x="2401" y="358"/>
                  </a:lnTo>
                  <a:lnTo>
                    <a:pt x="2402" y="344"/>
                  </a:lnTo>
                  <a:lnTo>
                    <a:pt x="2403" y="350"/>
                  </a:lnTo>
                  <a:lnTo>
                    <a:pt x="2403" y="359"/>
                  </a:lnTo>
                  <a:lnTo>
                    <a:pt x="2404" y="277"/>
                  </a:lnTo>
                  <a:lnTo>
                    <a:pt x="2404" y="343"/>
                  </a:lnTo>
                  <a:lnTo>
                    <a:pt x="2404" y="348"/>
                  </a:lnTo>
                  <a:lnTo>
                    <a:pt x="2404" y="277"/>
                  </a:lnTo>
                  <a:lnTo>
                    <a:pt x="2405" y="360"/>
                  </a:lnTo>
                  <a:lnTo>
                    <a:pt x="2405" y="293"/>
                  </a:lnTo>
                  <a:lnTo>
                    <a:pt x="2406" y="291"/>
                  </a:lnTo>
                  <a:lnTo>
                    <a:pt x="2406" y="269"/>
                  </a:lnTo>
                  <a:lnTo>
                    <a:pt x="2406" y="355"/>
                  </a:lnTo>
                  <a:lnTo>
                    <a:pt x="2407" y="327"/>
                  </a:lnTo>
                  <a:lnTo>
                    <a:pt x="2407" y="329"/>
                  </a:lnTo>
                  <a:lnTo>
                    <a:pt x="2407" y="268"/>
                  </a:lnTo>
                  <a:lnTo>
                    <a:pt x="2408" y="360"/>
                  </a:lnTo>
                  <a:lnTo>
                    <a:pt x="2408" y="356"/>
                  </a:lnTo>
                  <a:lnTo>
                    <a:pt x="2409" y="356"/>
                  </a:lnTo>
                  <a:lnTo>
                    <a:pt x="2409" y="359"/>
                  </a:lnTo>
                  <a:lnTo>
                    <a:pt x="2410" y="290"/>
                  </a:lnTo>
                  <a:lnTo>
                    <a:pt x="2410" y="337"/>
                  </a:lnTo>
                  <a:lnTo>
                    <a:pt x="2410" y="353"/>
                  </a:lnTo>
                  <a:lnTo>
                    <a:pt x="2411" y="359"/>
                  </a:lnTo>
                  <a:lnTo>
                    <a:pt x="2411" y="288"/>
                  </a:lnTo>
                  <a:lnTo>
                    <a:pt x="2411" y="343"/>
                  </a:lnTo>
                  <a:lnTo>
                    <a:pt x="2412" y="344"/>
                  </a:lnTo>
                  <a:lnTo>
                    <a:pt x="2412" y="360"/>
                  </a:lnTo>
                  <a:lnTo>
                    <a:pt x="2413" y="286"/>
                  </a:lnTo>
                  <a:lnTo>
                    <a:pt x="2413" y="333"/>
                  </a:lnTo>
                  <a:lnTo>
                    <a:pt x="2413" y="335"/>
                  </a:lnTo>
                  <a:lnTo>
                    <a:pt x="2413" y="359"/>
                  </a:lnTo>
                  <a:lnTo>
                    <a:pt x="2414" y="283"/>
                  </a:lnTo>
                  <a:lnTo>
                    <a:pt x="2414" y="322"/>
                  </a:lnTo>
                  <a:lnTo>
                    <a:pt x="2415" y="329"/>
                  </a:lnTo>
                  <a:lnTo>
                    <a:pt x="2416" y="359"/>
                  </a:lnTo>
                  <a:lnTo>
                    <a:pt x="2416" y="289"/>
                  </a:lnTo>
                  <a:lnTo>
                    <a:pt x="2416" y="308"/>
                  </a:lnTo>
                  <a:lnTo>
                    <a:pt x="2416" y="308"/>
                  </a:lnTo>
                  <a:lnTo>
                    <a:pt x="2416" y="360"/>
                  </a:lnTo>
                  <a:lnTo>
                    <a:pt x="2417" y="267"/>
                  </a:lnTo>
                  <a:lnTo>
                    <a:pt x="2417" y="290"/>
                  </a:lnTo>
                  <a:lnTo>
                    <a:pt x="2418" y="280"/>
                  </a:lnTo>
                  <a:lnTo>
                    <a:pt x="2419" y="358"/>
                  </a:lnTo>
                  <a:lnTo>
                    <a:pt x="2419" y="349"/>
                  </a:lnTo>
                  <a:lnTo>
                    <a:pt x="2419" y="340"/>
                  </a:lnTo>
                  <a:lnTo>
                    <a:pt x="2420" y="277"/>
                  </a:lnTo>
                  <a:lnTo>
                    <a:pt x="2420" y="357"/>
                  </a:lnTo>
                  <a:lnTo>
                    <a:pt x="2420" y="299"/>
                  </a:lnTo>
                  <a:lnTo>
                    <a:pt x="2420" y="301"/>
                  </a:lnTo>
                  <a:lnTo>
                    <a:pt x="2421" y="275"/>
                  </a:lnTo>
                  <a:lnTo>
                    <a:pt x="2422" y="353"/>
                  </a:lnTo>
                  <a:lnTo>
                    <a:pt x="2422" y="328"/>
                  </a:lnTo>
                  <a:lnTo>
                    <a:pt x="2422" y="332"/>
                  </a:lnTo>
                  <a:lnTo>
                    <a:pt x="2422" y="356"/>
                  </a:lnTo>
                  <a:lnTo>
                    <a:pt x="2423" y="271"/>
                  </a:lnTo>
                  <a:lnTo>
                    <a:pt x="2423" y="329"/>
                  </a:lnTo>
                  <a:lnTo>
                    <a:pt x="2423" y="328"/>
                  </a:lnTo>
                  <a:lnTo>
                    <a:pt x="2424" y="285"/>
                  </a:lnTo>
                  <a:lnTo>
                    <a:pt x="2425" y="358"/>
                  </a:lnTo>
                  <a:lnTo>
                    <a:pt x="2425" y="358"/>
                  </a:lnTo>
                  <a:lnTo>
                    <a:pt x="2425" y="357"/>
                  </a:lnTo>
                  <a:lnTo>
                    <a:pt x="2425" y="286"/>
                  </a:lnTo>
                  <a:lnTo>
                    <a:pt x="2426" y="358"/>
                  </a:lnTo>
                  <a:lnTo>
                    <a:pt x="2426" y="347"/>
                  </a:lnTo>
                  <a:lnTo>
                    <a:pt x="2426" y="354"/>
                  </a:lnTo>
                  <a:lnTo>
                    <a:pt x="2427" y="277"/>
                  </a:lnTo>
                  <a:lnTo>
                    <a:pt x="2428" y="358"/>
                  </a:lnTo>
                  <a:lnTo>
                    <a:pt x="2428" y="308"/>
                  </a:lnTo>
                  <a:lnTo>
                    <a:pt x="2428" y="312"/>
                  </a:lnTo>
                  <a:lnTo>
                    <a:pt x="2428" y="358"/>
                  </a:lnTo>
                  <a:lnTo>
                    <a:pt x="2429" y="270"/>
                  </a:lnTo>
                  <a:lnTo>
                    <a:pt x="2429" y="281"/>
                  </a:lnTo>
                  <a:lnTo>
                    <a:pt x="2429" y="305"/>
                  </a:lnTo>
                  <a:lnTo>
                    <a:pt x="2429" y="265"/>
                  </a:lnTo>
                  <a:lnTo>
                    <a:pt x="2430" y="349"/>
                  </a:lnTo>
                  <a:lnTo>
                    <a:pt x="2431" y="333"/>
                  </a:lnTo>
                  <a:lnTo>
                    <a:pt x="2431" y="335"/>
                  </a:lnTo>
                  <a:lnTo>
                    <a:pt x="2431" y="360"/>
                  </a:lnTo>
                  <a:lnTo>
                    <a:pt x="2432" y="280"/>
                  </a:lnTo>
                  <a:lnTo>
                    <a:pt x="2432" y="341"/>
                  </a:lnTo>
                  <a:lnTo>
                    <a:pt x="2432" y="326"/>
                  </a:lnTo>
                  <a:lnTo>
                    <a:pt x="2433" y="358"/>
                  </a:lnTo>
                  <a:lnTo>
                    <a:pt x="2434" y="277"/>
                  </a:lnTo>
                  <a:lnTo>
                    <a:pt x="2434" y="340"/>
                  </a:lnTo>
                  <a:lnTo>
                    <a:pt x="2434" y="340"/>
                  </a:lnTo>
                  <a:lnTo>
                    <a:pt x="2434" y="359"/>
                  </a:lnTo>
                  <a:lnTo>
                    <a:pt x="2435" y="286"/>
                  </a:lnTo>
                  <a:lnTo>
                    <a:pt x="2435" y="330"/>
                  </a:lnTo>
                  <a:lnTo>
                    <a:pt x="2435" y="334"/>
                  </a:lnTo>
                  <a:lnTo>
                    <a:pt x="2435" y="275"/>
                  </a:lnTo>
                  <a:lnTo>
                    <a:pt x="2437" y="354"/>
                  </a:lnTo>
                  <a:lnTo>
                    <a:pt x="2437" y="353"/>
                  </a:lnTo>
                  <a:lnTo>
                    <a:pt x="2437" y="358"/>
                  </a:lnTo>
                  <a:lnTo>
                    <a:pt x="2437" y="281"/>
                  </a:lnTo>
                  <a:lnTo>
                    <a:pt x="2438" y="290"/>
                  </a:lnTo>
                  <a:lnTo>
                    <a:pt x="2438" y="280"/>
                  </a:lnTo>
                  <a:lnTo>
                    <a:pt x="2439" y="359"/>
                  </a:lnTo>
                  <a:lnTo>
                    <a:pt x="2440" y="343"/>
                  </a:lnTo>
                  <a:lnTo>
                    <a:pt x="2440" y="343"/>
                  </a:lnTo>
                  <a:lnTo>
                    <a:pt x="2440" y="289"/>
                  </a:lnTo>
                  <a:lnTo>
                    <a:pt x="2441" y="358"/>
                  </a:lnTo>
                  <a:lnTo>
                    <a:pt x="2441" y="356"/>
                  </a:lnTo>
                  <a:lnTo>
                    <a:pt x="2441" y="356"/>
                  </a:lnTo>
                  <a:lnTo>
                    <a:pt x="2442" y="261"/>
                  </a:lnTo>
                  <a:lnTo>
                    <a:pt x="2443" y="357"/>
                  </a:lnTo>
                  <a:lnTo>
                    <a:pt x="2443" y="356"/>
                  </a:lnTo>
                  <a:lnTo>
                    <a:pt x="2443" y="356"/>
                  </a:lnTo>
                  <a:lnTo>
                    <a:pt x="2444" y="251"/>
                  </a:lnTo>
                  <a:lnTo>
                    <a:pt x="2444" y="344"/>
                  </a:lnTo>
                  <a:lnTo>
                    <a:pt x="2444" y="310"/>
                  </a:lnTo>
                  <a:lnTo>
                    <a:pt x="2444" y="263"/>
                  </a:lnTo>
                  <a:lnTo>
                    <a:pt x="2445" y="357"/>
                  </a:lnTo>
                  <a:lnTo>
                    <a:pt x="2446" y="330"/>
                  </a:lnTo>
                  <a:lnTo>
                    <a:pt x="2446" y="330"/>
                  </a:lnTo>
                  <a:lnTo>
                    <a:pt x="2447" y="269"/>
                  </a:lnTo>
                  <a:lnTo>
                    <a:pt x="2447" y="358"/>
                  </a:lnTo>
                  <a:lnTo>
                    <a:pt x="2447" y="358"/>
                  </a:lnTo>
                  <a:lnTo>
                    <a:pt x="2448" y="268"/>
                  </a:lnTo>
                  <a:lnTo>
                    <a:pt x="2449" y="342"/>
                  </a:lnTo>
                  <a:lnTo>
                    <a:pt x="2449" y="346"/>
                  </a:lnTo>
                  <a:lnTo>
                    <a:pt x="2449" y="358"/>
                  </a:lnTo>
                  <a:lnTo>
                    <a:pt x="2449" y="250"/>
                  </a:lnTo>
                  <a:lnTo>
                    <a:pt x="2450" y="315"/>
                  </a:lnTo>
                  <a:lnTo>
                    <a:pt x="2450" y="325"/>
                  </a:lnTo>
                  <a:lnTo>
                    <a:pt x="2451" y="359"/>
                  </a:lnTo>
                  <a:lnTo>
                    <a:pt x="2451" y="272"/>
                  </a:lnTo>
                  <a:lnTo>
                    <a:pt x="2452" y="338"/>
                  </a:lnTo>
                  <a:lnTo>
                    <a:pt x="2452" y="338"/>
                  </a:lnTo>
                  <a:lnTo>
                    <a:pt x="2453" y="359"/>
                  </a:lnTo>
                  <a:lnTo>
                    <a:pt x="2453" y="263"/>
                  </a:lnTo>
                  <a:lnTo>
                    <a:pt x="2453" y="289"/>
                  </a:lnTo>
                  <a:lnTo>
                    <a:pt x="2453" y="352"/>
                  </a:lnTo>
                  <a:lnTo>
                    <a:pt x="2455" y="252"/>
                  </a:lnTo>
                  <a:lnTo>
                    <a:pt x="2455" y="325"/>
                  </a:lnTo>
                  <a:lnTo>
                    <a:pt x="2455" y="313"/>
                  </a:lnTo>
                  <a:lnTo>
                    <a:pt x="2455" y="361"/>
                  </a:lnTo>
                  <a:lnTo>
                    <a:pt x="2456" y="268"/>
                  </a:lnTo>
                  <a:lnTo>
                    <a:pt x="2456" y="357"/>
                  </a:lnTo>
                  <a:lnTo>
                    <a:pt x="2456" y="357"/>
                  </a:lnTo>
                  <a:lnTo>
                    <a:pt x="2457" y="358"/>
                  </a:lnTo>
                  <a:lnTo>
                    <a:pt x="2457" y="270"/>
                  </a:lnTo>
                  <a:lnTo>
                    <a:pt x="2457" y="340"/>
                  </a:lnTo>
                  <a:lnTo>
                    <a:pt x="2457" y="339"/>
                  </a:lnTo>
                  <a:lnTo>
                    <a:pt x="2458" y="357"/>
                  </a:lnTo>
                  <a:lnTo>
                    <a:pt x="2459" y="270"/>
                  </a:lnTo>
                  <a:lnTo>
                    <a:pt x="2459" y="332"/>
                  </a:lnTo>
                  <a:lnTo>
                    <a:pt x="2459" y="346"/>
                  </a:lnTo>
                  <a:lnTo>
                    <a:pt x="2460" y="358"/>
                  </a:lnTo>
                  <a:lnTo>
                    <a:pt x="2460" y="278"/>
                  </a:lnTo>
                  <a:lnTo>
                    <a:pt x="2460" y="342"/>
                  </a:lnTo>
                  <a:lnTo>
                    <a:pt x="2460" y="342"/>
                  </a:lnTo>
                  <a:lnTo>
                    <a:pt x="2461" y="358"/>
                  </a:lnTo>
                  <a:lnTo>
                    <a:pt x="2462" y="271"/>
                  </a:lnTo>
                  <a:lnTo>
                    <a:pt x="2462" y="333"/>
                  </a:lnTo>
                  <a:lnTo>
                    <a:pt x="2462" y="315"/>
                  </a:lnTo>
                  <a:lnTo>
                    <a:pt x="2463" y="360"/>
                  </a:lnTo>
                  <a:lnTo>
                    <a:pt x="2463" y="281"/>
                  </a:lnTo>
                  <a:lnTo>
                    <a:pt x="2463" y="314"/>
                  </a:lnTo>
                  <a:lnTo>
                    <a:pt x="2463" y="323"/>
                  </a:lnTo>
                  <a:lnTo>
                    <a:pt x="2464" y="270"/>
                  </a:lnTo>
                  <a:lnTo>
                    <a:pt x="2465" y="359"/>
                  </a:lnTo>
                  <a:lnTo>
                    <a:pt x="2465" y="296"/>
                  </a:lnTo>
                  <a:lnTo>
                    <a:pt x="2465" y="306"/>
                  </a:lnTo>
                  <a:lnTo>
                    <a:pt x="2466" y="360"/>
                  </a:lnTo>
                  <a:lnTo>
                    <a:pt x="2466" y="286"/>
                  </a:lnTo>
                  <a:lnTo>
                    <a:pt x="2466" y="342"/>
                  </a:lnTo>
                  <a:lnTo>
                    <a:pt x="2466" y="342"/>
                  </a:lnTo>
                  <a:lnTo>
                    <a:pt x="2467" y="358"/>
                  </a:lnTo>
                  <a:lnTo>
                    <a:pt x="2468" y="285"/>
                  </a:lnTo>
                  <a:lnTo>
                    <a:pt x="2468" y="332"/>
                  </a:lnTo>
                  <a:lnTo>
                    <a:pt x="2468" y="335"/>
                  </a:lnTo>
                  <a:lnTo>
                    <a:pt x="2468" y="264"/>
                  </a:lnTo>
                  <a:lnTo>
                    <a:pt x="2469" y="358"/>
                  </a:lnTo>
                  <a:lnTo>
                    <a:pt x="2469" y="356"/>
                  </a:lnTo>
                  <a:lnTo>
                    <a:pt x="2469" y="356"/>
                  </a:lnTo>
                  <a:lnTo>
                    <a:pt x="2470" y="357"/>
                  </a:lnTo>
                  <a:lnTo>
                    <a:pt x="2471" y="278"/>
                  </a:lnTo>
                  <a:lnTo>
                    <a:pt x="2471" y="355"/>
                  </a:lnTo>
                  <a:lnTo>
                    <a:pt x="2471" y="355"/>
                  </a:lnTo>
                  <a:lnTo>
                    <a:pt x="2472" y="269"/>
                  </a:lnTo>
                  <a:lnTo>
                    <a:pt x="2472" y="339"/>
                  </a:lnTo>
                  <a:lnTo>
                    <a:pt x="2472" y="343"/>
                  </a:lnTo>
                  <a:lnTo>
                    <a:pt x="2473" y="359"/>
                  </a:lnTo>
                  <a:lnTo>
                    <a:pt x="2474" y="264"/>
                  </a:lnTo>
                  <a:lnTo>
                    <a:pt x="2474" y="343"/>
                  </a:lnTo>
                  <a:lnTo>
                    <a:pt x="2474" y="344"/>
                  </a:lnTo>
                  <a:lnTo>
                    <a:pt x="2474" y="357"/>
                  </a:lnTo>
                  <a:lnTo>
                    <a:pt x="2475" y="267"/>
                  </a:lnTo>
                  <a:lnTo>
                    <a:pt x="2475" y="331"/>
                  </a:lnTo>
                  <a:lnTo>
                    <a:pt x="2475" y="336"/>
                  </a:lnTo>
                  <a:lnTo>
                    <a:pt x="2476" y="358"/>
                  </a:lnTo>
                  <a:lnTo>
                    <a:pt x="2477" y="271"/>
                  </a:lnTo>
                  <a:lnTo>
                    <a:pt x="2477" y="337"/>
                  </a:lnTo>
                  <a:lnTo>
                    <a:pt x="2477" y="340"/>
                  </a:lnTo>
                  <a:lnTo>
                    <a:pt x="2478" y="265"/>
                  </a:lnTo>
                  <a:lnTo>
                    <a:pt x="2478" y="358"/>
                  </a:lnTo>
                  <a:lnTo>
                    <a:pt x="2478" y="336"/>
                  </a:lnTo>
                  <a:lnTo>
                    <a:pt x="2478" y="335"/>
                  </a:lnTo>
                  <a:lnTo>
                    <a:pt x="2479" y="358"/>
                  </a:lnTo>
                  <a:lnTo>
                    <a:pt x="2480" y="263"/>
                  </a:lnTo>
                  <a:lnTo>
                    <a:pt x="2480" y="323"/>
                  </a:lnTo>
                  <a:lnTo>
                    <a:pt x="2480" y="330"/>
                  </a:lnTo>
                  <a:lnTo>
                    <a:pt x="2481" y="359"/>
                  </a:lnTo>
                  <a:lnTo>
                    <a:pt x="2481" y="287"/>
                  </a:lnTo>
                  <a:lnTo>
                    <a:pt x="2481" y="305"/>
                  </a:lnTo>
                  <a:lnTo>
                    <a:pt x="2481" y="308"/>
                  </a:lnTo>
                  <a:lnTo>
                    <a:pt x="2482" y="271"/>
                  </a:lnTo>
                  <a:lnTo>
                    <a:pt x="2483" y="356"/>
                  </a:lnTo>
                  <a:lnTo>
                    <a:pt x="2483" y="285"/>
                  </a:lnTo>
                  <a:lnTo>
                    <a:pt x="2483" y="268"/>
                  </a:lnTo>
                  <a:lnTo>
                    <a:pt x="2483" y="257"/>
                  </a:lnTo>
                  <a:lnTo>
                    <a:pt x="2484" y="358"/>
                  </a:lnTo>
                  <a:lnTo>
                    <a:pt x="2484" y="336"/>
                  </a:lnTo>
                  <a:lnTo>
                    <a:pt x="2484" y="329"/>
                  </a:lnTo>
                  <a:lnTo>
                    <a:pt x="2485" y="360"/>
                  </a:lnTo>
                  <a:lnTo>
                    <a:pt x="2486" y="255"/>
                  </a:lnTo>
                  <a:lnTo>
                    <a:pt x="2486" y="337"/>
                  </a:lnTo>
                  <a:lnTo>
                    <a:pt x="2486" y="338"/>
                  </a:lnTo>
                  <a:lnTo>
                    <a:pt x="2486" y="275"/>
                  </a:lnTo>
                  <a:lnTo>
                    <a:pt x="2487" y="361"/>
                  </a:lnTo>
                  <a:lnTo>
                    <a:pt x="2487" y="312"/>
                  </a:lnTo>
                  <a:lnTo>
                    <a:pt x="2487" y="278"/>
                  </a:lnTo>
                  <a:lnTo>
                    <a:pt x="2488" y="268"/>
                  </a:lnTo>
                  <a:lnTo>
                    <a:pt x="2489" y="358"/>
                  </a:lnTo>
                  <a:lnTo>
                    <a:pt x="2489" y="332"/>
                  </a:lnTo>
                  <a:lnTo>
                    <a:pt x="2489" y="333"/>
                  </a:lnTo>
                  <a:lnTo>
                    <a:pt x="2489" y="354"/>
                  </a:lnTo>
                  <a:lnTo>
                    <a:pt x="2490" y="262"/>
                  </a:lnTo>
                  <a:lnTo>
                    <a:pt x="2490" y="340"/>
                  </a:lnTo>
                  <a:lnTo>
                    <a:pt x="2490" y="349"/>
                  </a:lnTo>
                  <a:lnTo>
                    <a:pt x="2491" y="357"/>
                  </a:lnTo>
                  <a:lnTo>
                    <a:pt x="2491" y="265"/>
                  </a:lnTo>
                  <a:lnTo>
                    <a:pt x="2492" y="341"/>
                  </a:lnTo>
                  <a:lnTo>
                    <a:pt x="2492" y="346"/>
                  </a:lnTo>
                  <a:lnTo>
                    <a:pt x="2493" y="358"/>
                  </a:lnTo>
                  <a:lnTo>
                    <a:pt x="2493" y="266"/>
                  </a:lnTo>
                  <a:lnTo>
                    <a:pt x="2494" y="289"/>
                  </a:lnTo>
                  <a:lnTo>
                    <a:pt x="2494" y="353"/>
                  </a:lnTo>
                  <a:lnTo>
                    <a:pt x="2495" y="264"/>
                  </a:lnTo>
                  <a:lnTo>
                    <a:pt x="2495" y="337"/>
                  </a:lnTo>
                  <a:lnTo>
                    <a:pt x="2495" y="337"/>
                  </a:lnTo>
                  <a:lnTo>
                    <a:pt x="2495" y="356"/>
                  </a:lnTo>
                  <a:lnTo>
                    <a:pt x="2496" y="252"/>
                  </a:lnTo>
                  <a:lnTo>
                    <a:pt x="2496" y="301"/>
                  </a:lnTo>
                  <a:lnTo>
                    <a:pt x="2497" y="308"/>
                  </a:lnTo>
                  <a:lnTo>
                    <a:pt x="2497" y="267"/>
                  </a:lnTo>
                  <a:lnTo>
                    <a:pt x="2498" y="358"/>
                  </a:lnTo>
                  <a:lnTo>
                    <a:pt x="2498" y="357"/>
                  </a:lnTo>
                  <a:lnTo>
                    <a:pt x="2499" y="268"/>
                  </a:lnTo>
                  <a:lnTo>
                    <a:pt x="2499" y="324"/>
                  </a:lnTo>
                  <a:lnTo>
                    <a:pt x="2500" y="339"/>
                  </a:lnTo>
                  <a:lnTo>
                    <a:pt x="2500" y="358"/>
                  </a:lnTo>
                  <a:lnTo>
                    <a:pt x="2500" y="261"/>
                  </a:lnTo>
                  <a:lnTo>
                    <a:pt x="2501" y="272"/>
                  </a:lnTo>
                  <a:lnTo>
                    <a:pt x="2501" y="272"/>
                  </a:lnTo>
                  <a:lnTo>
                    <a:pt x="2502" y="358"/>
                  </a:lnTo>
                  <a:lnTo>
                    <a:pt x="2502" y="259"/>
                  </a:lnTo>
                  <a:lnTo>
                    <a:pt x="2502" y="341"/>
                  </a:lnTo>
                  <a:lnTo>
                    <a:pt x="2503" y="340"/>
                  </a:lnTo>
                  <a:lnTo>
                    <a:pt x="2503" y="358"/>
                  </a:lnTo>
                  <a:lnTo>
                    <a:pt x="2503" y="273"/>
                  </a:lnTo>
                  <a:lnTo>
                    <a:pt x="2504" y="339"/>
                  </a:lnTo>
                  <a:lnTo>
                    <a:pt x="2504" y="342"/>
                  </a:lnTo>
                  <a:lnTo>
                    <a:pt x="2504" y="358"/>
                  </a:lnTo>
                  <a:lnTo>
                    <a:pt x="2505" y="255"/>
                  </a:lnTo>
                  <a:lnTo>
                    <a:pt x="2505" y="337"/>
                  </a:lnTo>
                  <a:lnTo>
                    <a:pt x="2506" y="339"/>
                  </a:lnTo>
                  <a:lnTo>
                    <a:pt x="2506" y="359"/>
                  </a:lnTo>
                  <a:lnTo>
                    <a:pt x="2506" y="252"/>
                  </a:lnTo>
                  <a:lnTo>
                    <a:pt x="2507" y="338"/>
                  </a:lnTo>
                  <a:lnTo>
                    <a:pt x="2507" y="337"/>
                  </a:lnTo>
                  <a:lnTo>
                    <a:pt x="2508" y="250"/>
                  </a:lnTo>
                  <a:lnTo>
                    <a:pt x="2508" y="358"/>
                  </a:lnTo>
                  <a:lnTo>
                    <a:pt x="2509" y="357"/>
                  </a:lnTo>
                  <a:lnTo>
                    <a:pt x="2510" y="255"/>
                  </a:lnTo>
                  <a:lnTo>
                    <a:pt x="2510" y="330"/>
                  </a:lnTo>
                  <a:lnTo>
                    <a:pt x="2510" y="331"/>
                  </a:lnTo>
                  <a:lnTo>
                    <a:pt x="2510" y="261"/>
                  </a:lnTo>
                  <a:lnTo>
                    <a:pt x="2511" y="359"/>
                  </a:lnTo>
                  <a:lnTo>
                    <a:pt x="2511" y="342"/>
                  </a:lnTo>
                  <a:lnTo>
                    <a:pt x="2512" y="343"/>
                  </a:lnTo>
                  <a:lnTo>
                    <a:pt x="2512" y="358"/>
                  </a:lnTo>
                  <a:lnTo>
                    <a:pt x="2512" y="253"/>
                  </a:lnTo>
                  <a:lnTo>
                    <a:pt x="2513" y="340"/>
                  </a:lnTo>
                  <a:lnTo>
                    <a:pt x="2513" y="341"/>
                  </a:lnTo>
                  <a:lnTo>
                    <a:pt x="2513" y="359"/>
                  </a:lnTo>
                  <a:lnTo>
                    <a:pt x="2513" y="270"/>
                  </a:lnTo>
                  <a:lnTo>
                    <a:pt x="2514" y="309"/>
                  </a:lnTo>
                  <a:lnTo>
                    <a:pt x="2515" y="274"/>
                  </a:lnTo>
                  <a:lnTo>
                    <a:pt x="2515" y="250"/>
                  </a:lnTo>
                  <a:lnTo>
                    <a:pt x="2515" y="360"/>
                  </a:lnTo>
                  <a:lnTo>
                    <a:pt x="2516" y="335"/>
                  </a:lnTo>
                  <a:lnTo>
                    <a:pt x="2516" y="331"/>
                  </a:lnTo>
                  <a:lnTo>
                    <a:pt x="2516" y="358"/>
                  </a:lnTo>
                  <a:lnTo>
                    <a:pt x="2517" y="253"/>
                  </a:lnTo>
                  <a:lnTo>
                    <a:pt x="2517" y="328"/>
                  </a:lnTo>
                  <a:lnTo>
                    <a:pt x="2518" y="327"/>
                  </a:lnTo>
                  <a:lnTo>
                    <a:pt x="2518" y="263"/>
                  </a:lnTo>
                  <a:lnTo>
                    <a:pt x="2518" y="357"/>
                  </a:lnTo>
                  <a:lnTo>
                    <a:pt x="2519" y="305"/>
                  </a:lnTo>
                  <a:lnTo>
                    <a:pt x="2519" y="318"/>
                  </a:lnTo>
                  <a:lnTo>
                    <a:pt x="2520" y="356"/>
                  </a:lnTo>
                  <a:lnTo>
                    <a:pt x="2520" y="259"/>
                  </a:lnTo>
                  <a:lnTo>
                    <a:pt x="2520" y="338"/>
                  </a:lnTo>
                  <a:lnTo>
                    <a:pt x="2520" y="336"/>
                  </a:lnTo>
                  <a:lnTo>
                    <a:pt x="2521" y="358"/>
                  </a:lnTo>
                  <a:lnTo>
                    <a:pt x="2522" y="270"/>
                  </a:lnTo>
                  <a:lnTo>
                    <a:pt x="2522" y="337"/>
                  </a:lnTo>
                  <a:lnTo>
                    <a:pt x="2522" y="341"/>
                  </a:lnTo>
                  <a:lnTo>
                    <a:pt x="2523" y="359"/>
                  </a:lnTo>
                  <a:lnTo>
                    <a:pt x="2523" y="250"/>
                  </a:lnTo>
                  <a:lnTo>
                    <a:pt x="2523" y="304"/>
                  </a:lnTo>
                  <a:lnTo>
                    <a:pt x="2523" y="317"/>
                  </a:lnTo>
                  <a:lnTo>
                    <a:pt x="2524" y="249"/>
                  </a:lnTo>
                  <a:lnTo>
                    <a:pt x="2524" y="359"/>
                  </a:lnTo>
                  <a:lnTo>
                    <a:pt x="2525" y="359"/>
                  </a:lnTo>
                  <a:lnTo>
                    <a:pt x="2525" y="358"/>
                  </a:lnTo>
                  <a:lnTo>
                    <a:pt x="2526" y="359"/>
                  </a:lnTo>
                  <a:lnTo>
                    <a:pt x="2526" y="263"/>
                  </a:lnTo>
                  <a:lnTo>
                    <a:pt x="2526" y="280"/>
                  </a:lnTo>
                  <a:lnTo>
                    <a:pt x="2527" y="357"/>
                  </a:lnTo>
                  <a:lnTo>
                    <a:pt x="2527" y="252"/>
                  </a:lnTo>
                  <a:lnTo>
                    <a:pt x="2528" y="339"/>
                  </a:lnTo>
                  <a:lnTo>
                    <a:pt x="2528" y="340"/>
                  </a:lnTo>
                  <a:lnTo>
                    <a:pt x="2528" y="357"/>
                  </a:lnTo>
                  <a:lnTo>
                    <a:pt x="2529" y="249"/>
                  </a:lnTo>
                  <a:lnTo>
                    <a:pt x="2529" y="338"/>
                  </a:lnTo>
                  <a:lnTo>
                    <a:pt x="2529" y="340"/>
                  </a:lnTo>
                  <a:lnTo>
                    <a:pt x="2530" y="358"/>
                  </a:lnTo>
                  <a:lnTo>
                    <a:pt x="2531" y="265"/>
                  </a:lnTo>
                  <a:lnTo>
                    <a:pt x="2531" y="322"/>
                  </a:lnTo>
                  <a:lnTo>
                    <a:pt x="2531" y="321"/>
                  </a:lnTo>
                  <a:lnTo>
                    <a:pt x="2531" y="359"/>
                  </a:lnTo>
                  <a:lnTo>
                    <a:pt x="2532" y="256"/>
                  </a:lnTo>
                  <a:lnTo>
                    <a:pt x="2532" y="321"/>
                  </a:lnTo>
                  <a:lnTo>
                    <a:pt x="2532" y="320"/>
                  </a:lnTo>
                  <a:lnTo>
                    <a:pt x="2533" y="259"/>
                  </a:lnTo>
                  <a:lnTo>
                    <a:pt x="2534" y="361"/>
                  </a:lnTo>
                  <a:lnTo>
                    <a:pt x="2534" y="266"/>
                  </a:lnTo>
                  <a:lnTo>
                    <a:pt x="2534" y="287"/>
                  </a:lnTo>
                  <a:lnTo>
                    <a:pt x="2534" y="261"/>
                  </a:lnTo>
                  <a:lnTo>
                    <a:pt x="2535" y="358"/>
                  </a:lnTo>
                  <a:lnTo>
                    <a:pt x="2535" y="337"/>
                  </a:lnTo>
                  <a:lnTo>
                    <a:pt x="2535" y="331"/>
                  </a:lnTo>
                  <a:lnTo>
                    <a:pt x="2536" y="246"/>
                  </a:lnTo>
                  <a:lnTo>
                    <a:pt x="2537" y="352"/>
                  </a:lnTo>
                  <a:lnTo>
                    <a:pt x="2537" y="334"/>
                  </a:lnTo>
                  <a:lnTo>
                    <a:pt x="2537" y="335"/>
                  </a:lnTo>
                  <a:lnTo>
                    <a:pt x="2537" y="359"/>
                  </a:lnTo>
                  <a:lnTo>
                    <a:pt x="2538" y="251"/>
                  </a:lnTo>
                  <a:lnTo>
                    <a:pt x="2538" y="358"/>
                  </a:lnTo>
                  <a:lnTo>
                    <a:pt x="2538" y="358"/>
                  </a:lnTo>
                  <a:lnTo>
                    <a:pt x="2539" y="253"/>
                  </a:lnTo>
                  <a:lnTo>
                    <a:pt x="2540" y="341"/>
                  </a:lnTo>
                  <a:lnTo>
                    <a:pt x="2540" y="343"/>
                  </a:lnTo>
                  <a:lnTo>
                    <a:pt x="2540" y="359"/>
                  </a:lnTo>
                  <a:lnTo>
                    <a:pt x="2541" y="249"/>
                  </a:lnTo>
                  <a:lnTo>
                    <a:pt x="2541" y="280"/>
                  </a:lnTo>
                  <a:lnTo>
                    <a:pt x="2542" y="359"/>
                  </a:lnTo>
                  <a:lnTo>
                    <a:pt x="2543" y="256"/>
                  </a:lnTo>
                  <a:lnTo>
                    <a:pt x="2543" y="336"/>
                  </a:lnTo>
                  <a:lnTo>
                    <a:pt x="2543" y="339"/>
                  </a:lnTo>
                  <a:lnTo>
                    <a:pt x="2543" y="359"/>
                  </a:lnTo>
                  <a:lnTo>
                    <a:pt x="2544" y="253"/>
                  </a:lnTo>
                  <a:lnTo>
                    <a:pt x="2544" y="339"/>
                  </a:lnTo>
                  <a:lnTo>
                    <a:pt x="2544" y="337"/>
                  </a:lnTo>
                  <a:lnTo>
                    <a:pt x="2545" y="360"/>
                  </a:lnTo>
                  <a:lnTo>
                    <a:pt x="2546" y="247"/>
                  </a:lnTo>
                  <a:lnTo>
                    <a:pt x="2546" y="343"/>
                  </a:lnTo>
                  <a:lnTo>
                    <a:pt x="2546" y="332"/>
                  </a:lnTo>
                  <a:lnTo>
                    <a:pt x="2546" y="359"/>
                  </a:lnTo>
                  <a:lnTo>
                    <a:pt x="2547" y="248"/>
                  </a:lnTo>
                  <a:lnTo>
                    <a:pt x="2547" y="357"/>
                  </a:lnTo>
                  <a:lnTo>
                    <a:pt x="2547" y="356"/>
                  </a:lnTo>
                  <a:lnTo>
                    <a:pt x="2548" y="249"/>
                  </a:lnTo>
                  <a:lnTo>
                    <a:pt x="2549" y="344"/>
                  </a:lnTo>
                  <a:lnTo>
                    <a:pt x="2549" y="351"/>
                  </a:lnTo>
                  <a:lnTo>
                    <a:pt x="2549" y="363"/>
                  </a:lnTo>
                  <a:lnTo>
                    <a:pt x="2550" y="253"/>
                  </a:lnTo>
                  <a:lnTo>
                    <a:pt x="2550" y="335"/>
                  </a:lnTo>
                  <a:lnTo>
                    <a:pt x="2550" y="336"/>
                  </a:lnTo>
                  <a:lnTo>
                    <a:pt x="2551" y="357"/>
                  </a:lnTo>
                  <a:lnTo>
                    <a:pt x="2551" y="257"/>
                  </a:lnTo>
                  <a:lnTo>
                    <a:pt x="2552" y="341"/>
                  </a:lnTo>
                  <a:lnTo>
                    <a:pt x="2552" y="341"/>
                  </a:lnTo>
                  <a:lnTo>
                    <a:pt x="2552" y="359"/>
                  </a:lnTo>
                  <a:lnTo>
                    <a:pt x="2553" y="256"/>
                  </a:lnTo>
                  <a:lnTo>
                    <a:pt x="2553" y="339"/>
                  </a:lnTo>
                  <a:lnTo>
                    <a:pt x="2553" y="340"/>
                  </a:lnTo>
                  <a:lnTo>
                    <a:pt x="2554" y="247"/>
                  </a:lnTo>
                  <a:lnTo>
                    <a:pt x="2555" y="354"/>
                  </a:lnTo>
                  <a:lnTo>
                    <a:pt x="2555" y="331"/>
                  </a:lnTo>
                  <a:lnTo>
                    <a:pt x="2555" y="320"/>
                  </a:lnTo>
                  <a:lnTo>
                    <a:pt x="2556" y="359"/>
                  </a:lnTo>
                  <a:lnTo>
                    <a:pt x="2556" y="269"/>
                  </a:lnTo>
                  <a:lnTo>
                    <a:pt x="2556" y="352"/>
                  </a:lnTo>
                  <a:lnTo>
                    <a:pt x="2556" y="352"/>
                  </a:lnTo>
                  <a:lnTo>
                    <a:pt x="2557" y="254"/>
                  </a:lnTo>
                  <a:lnTo>
                    <a:pt x="2557" y="360"/>
                  </a:lnTo>
                  <a:lnTo>
                    <a:pt x="2558" y="344"/>
                  </a:lnTo>
                  <a:lnTo>
                    <a:pt x="2558" y="346"/>
                  </a:lnTo>
                  <a:lnTo>
                    <a:pt x="2558" y="360"/>
                  </a:lnTo>
                  <a:lnTo>
                    <a:pt x="2559" y="257"/>
                  </a:lnTo>
                  <a:lnTo>
                    <a:pt x="2559" y="299"/>
                  </a:lnTo>
                  <a:lnTo>
                    <a:pt x="2559" y="312"/>
                  </a:lnTo>
                  <a:lnTo>
                    <a:pt x="2560" y="250"/>
                  </a:lnTo>
                  <a:lnTo>
                    <a:pt x="2560" y="361"/>
                  </a:lnTo>
                  <a:lnTo>
                    <a:pt x="2561" y="341"/>
                  </a:lnTo>
                  <a:lnTo>
                    <a:pt x="2561" y="324"/>
                  </a:lnTo>
                  <a:lnTo>
                    <a:pt x="2561" y="258"/>
                  </a:lnTo>
                  <a:lnTo>
                    <a:pt x="2561" y="360"/>
                  </a:lnTo>
                  <a:lnTo>
                    <a:pt x="2562" y="281"/>
                  </a:lnTo>
                  <a:lnTo>
                    <a:pt x="2562" y="294"/>
                  </a:lnTo>
                  <a:lnTo>
                    <a:pt x="2562" y="250"/>
                  </a:lnTo>
                  <a:lnTo>
                    <a:pt x="2564" y="361"/>
                  </a:lnTo>
                  <a:lnTo>
                    <a:pt x="2564" y="269"/>
                  </a:lnTo>
                  <a:lnTo>
                    <a:pt x="2564" y="278"/>
                  </a:lnTo>
                  <a:lnTo>
                    <a:pt x="2564" y="257"/>
                  </a:lnTo>
                  <a:lnTo>
                    <a:pt x="2565" y="360"/>
                  </a:lnTo>
                  <a:lnTo>
                    <a:pt x="2565" y="340"/>
                  </a:lnTo>
                  <a:lnTo>
                    <a:pt x="2565" y="301"/>
                  </a:lnTo>
                  <a:lnTo>
                    <a:pt x="2566" y="357"/>
                  </a:lnTo>
                  <a:lnTo>
                    <a:pt x="2567" y="252"/>
                  </a:lnTo>
                  <a:lnTo>
                    <a:pt x="2567" y="323"/>
                  </a:lnTo>
                  <a:lnTo>
                    <a:pt x="2567" y="328"/>
                  </a:lnTo>
                  <a:lnTo>
                    <a:pt x="2567" y="242"/>
                  </a:lnTo>
                  <a:lnTo>
                    <a:pt x="2568" y="359"/>
                  </a:lnTo>
                  <a:lnTo>
                    <a:pt x="2568" y="333"/>
                  </a:lnTo>
                  <a:lnTo>
                    <a:pt x="2568" y="334"/>
                  </a:lnTo>
                  <a:lnTo>
                    <a:pt x="2568" y="244"/>
                  </a:lnTo>
                  <a:lnTo>
                    <a:pt x="2569" y="358"/>
                  </a:lnTo>
                  <a:lnTo>
                    <a:pt x="2570" y="354"/>
                  </a:lnTo>
                  <a:lnTo>
                    <a:pt x="2570" y="351"/>
                  </a:lnTo>
                  <a:lnTo>
                    <a:pt x="2570" y="244"/>
                  </a:lnTo>
                  <a:lnTo>
                    <a:pt x="2571" y="347"/>
                  </a:lnTo>
                  <a:lnTo>
                    <a:pt x="2571" y="346"/>
                  </a:lnTo>
                  <a:lnTo>
                    <a:pt x="2572" y="239"/>
                  </a:lnTo>
                  <a:lnTo>
                    <a:pt x="2573" y="342"/>
                  </a:lnTo>
                  <a:lnTo>
                    <a:pt x="2573" y="348"/>
                  </a:lnTo>
                  <a:lnTo>
                    <a:pt x="2573" y="360"/>
                  </a:lnTo>
                  <a:lnTo>
                    <a:pt x="2573" y="251"/>
                  </a:lnTo>
                  <a:lnTo>
                    <a:pt x="2574" y="336"/>
                  </a:lnTo>
                  <a:lnTo>
                    <a:pt x="2574" y="336"/>
                  </a:lnTo>
                  <a:lnTo>
                    <a:pt x="2574" y="357"/>
                  </a:lnTo>
                  <a:lnTo>
                    <a:pt x="2575" y="254"/>
                  </a:lnTo>
                  <a:lnTo>
                    <a:pt x="2576" y="297"/>
                  </a:lnTo>
                  <a:lnTo>
                    <a:pt x="2576" y="262"/>
                  </a:lnTo>
                  <a:lnTo>
                    <a:pt x="2577" y="357"/>
                  </a:lnTo>
                  <a:lnTo>
                    <a:pt x="2577" y="258"/>
                  </a:lnTo>
                  <a:lnTo>
                    <a:pt x="2577" y="338"/>
                  </a:lnTo>
                  <a:lnTo>
                    <a:pt x="2577" y="289"/>
                  </a:lnTo>
                  <a:lnTo>
                    <a:pt x="2578" y="356"/>
                  </a:lnTo>
                  <a:lnTo>
                    <a:pt x="2578" y="252"/>
                  </a:lnTo>
                  <a:lnTo>
                    <a:pt x="2579" y="337"/>
                  </a:lnTo>
                  <a:lnTo>
                    <a:pt x="2579" y="337"/>
                  </a:lnTo>
                  <a:lnTo>
                    <a:pt x="2579" y="247"/>
                  </a:lnTo>
                  <a:lnTo>
                    <a:pt x="2580" y="357"/>
                  </a:lnTo>
                  <a:lnTo>
                    <a:pt x="2580" y="311"/>
                  </a:lnTo>
                  <a:lnTo>
                    <a:pt x="2580" y="319"/>
                  </a:lnTo>
                  <a:lnTo>
                    <a:pt x="2580" y="254"/>
                  </a:lnTo>
                  <a:lnTo>
                    <a:pt x="2581" y="357"/>
                  </a:lnTo>
                  <a:lnTo>
                    <a:pt x="2582" y="334"/>
                  </a:lnTo>
                  <a:lnTo>
                    <a:pt x="2582" y="336"/>
                  </a:lnTo>
                  <a:lnTo>
                    <a:pt x="2582" y="255"/>
                  </a:lnTo>
                  <a:lnTo>
                    <a:pt x="2582" y="358"/>
                  </a:lnTo>
                  <a:lnTo>
                    <a:pt x="2583" y="290"/>
                  </a:lnTo>
                  <a:lnTo>
                    <a:pt x="2583" y="259"/>
                  </a:lnTo>
                  <a:lnTo>
                    <a:pt x="2584" y="253"/>
                  </a:lnTo>
                  <a:lnTo>
                    <a:pt x="2585" y="360"/>
                  </a:lnTo>
                  <a:lnTo>
                    <a:pt x="2585" y="357"/>
                  </a:lnTo>
                  <a:lnTo>
                    <a:pt x="2585" y="349"/>
                  </a:lnTo>
                  <a:lnTo>
                    <a:pt x="2585" y="260"/>
                  </a:lnTo>
                  <a:lnTo>
                    <a:pt x="2585" y="360"/>
                  </a:lnTo>
                  <a:lnTo>
                    <a:pt x="2586" y="355"/>
                  </a:lnTo>
                  <a:lnTo>
                    <a:pt x="2586" y="355"/>
                  </a:lnTo>
                  <a:lnTo>
                    <a:pt x="2587" y="247"/>
                  </a:lnTo>
                  <a:lnTo>
                    <a:pt x="2588" y="358"/>
                  </a:lnTo>
                  <a:lnTo>
                    <a:pt x="2588" y="358"/>
                  </a:lnTo>
                  <a:lnTo>
                    <a:pt x="2588" y="242"/>
                  </a:lnTo>
                  <a:lnTo>
                    <a:pt x="2589" y="358"/>
                  </a:lnTo>
                  <a:lnTo>
                    <a:pt x="2589" y="327"/>
                  </a:lnTo>
                  <a:lnTo>
                    <a:pt x="2589" y="339"/>
                  </a:lnTo>
                  <a:lnTo>
                    <a:pt x="2589" y="247"/>
                  </a:lnTo>
                  <a:lnTo>
                    <a:pt x="2590" y="360"/>
                  </a:lnTo>
                  <a:lnTo>
                    <a:pt x="2591" y="340"/>
                  </a:lnTo>
                  <a:lnTo>
                    <a:pt x="2591" y="344"/>
                  </a:lnTo>
                  <a:lnTo>
                    <a:pt x="2591" y="244"/>
                  </a:lnTo>
                  <a:lnTo>
                    <a:pt x="2592" y="360"/>
                  </a:lnTo>
                  <a:lnTo>
                    <a:pt x="2592" y="325"/>
                  </a:lnTo>
                  <a:lnTo>
                    <a:pt x="2592" y="270"/>
                  </a:lnTo>
                  <a:lnTo>
                    <a:pt x="2592" y="253"/>
                  </a:lnTo>
                  <a:lnTo>
                    <a:pt x="2593" y="358"/>
                  </a:lnTo>
                  <a:lnTo>
                    <a:pt x="2594" y="336"/>
                  </a:lnTo>
                  <a:lnTo>
                    <a:pt x="2594" y="336"/>
                  </a:lnTo>
                  <a:lnTo>
                    <a:pt x="2594" y="358"/>
                  </a:lnTo>
                  <a:lnTo>
                    <a:pt x="2594" y="257"/>
                  </a:lnTo>
                  <a:lnTo>
                    <a:pt x="2595" y="285"/>
                  </a:lnTo>
                  <a:lnTo>
                    <a:pt x="2595" y="294"/>
                  </a:lnTo>
                  <a:lnTo>
                    <a:pt x="2596" y="251"/>
                  </a:lnTo>
                  <a:lnTo>
                    <a:pt x="2596" y="358"/>
                  </a:lnTo>
                  <a:lnTo>
                    <a:pt x="2596" y="354"/>
                  </a:lnTo>
                  <a:lnTo>
                    <a:pt x="2597" y="340"/>
                  </a:lnTo>
                  <a:lnTo>
                    <a:pt x="2597" y="262"/>
                  </a:lnTo>
                  <a:lnTo>
                    <a:pt x="2597" y="358"/>
                  </a:lnTo>
                  <a:lnTo>
                    <a:pt x="2598" y="355"/>
                  </a:lnTo>
                  <a:lnTo>
                    <a:pt x="2598" y="357"/>
                  </a:lnTo>
                  <a:lnTo>
                    <a:pt x="2599" y="249"/>
                  </a:lnTo>
                  <a:lnTo>
                    <a:pt x="2599" y="358"/>
                  </a:lnTo>
                  <a:lnTo>
                    <a:pt x="2599" y="339"/>
                  </a:lnTo>
                  <a:lnTo>
                    <a:pt x="2600" y="351"/>
                  </a:lnTo>
                  <a:lnTo>
                    <a:pt x="2600" y="354"/>
                  </a:lnTo>
                  <a:lnTo>
                    <a:pt x="2601" y="234"/>
                  </a:lnTo>
                  <a:lnTo>
                    <a:pt x="2601" y="290"/>
                  </a:lnTo>
                  <a:lnTo>
                    <a:pt x="2601" y="300"/>
                  </a:lnTo>
                  <a:lnTo>
                    <a:pt x="2601" y="351"/>
                  </a:lnTo>
                  <a:lnTo>
                    <a:pt x="2602" y="239"/>
                  </a:lnTo>
                  <a:lnTo>
                    <a:pt x="2602" y="306"/>
                  </a:lnTo>
                  <a:lnTo>
                    <a:pt x="2603" y="302"/>
                  </a:lnTo>
                  <a:lnTo>
                    <a:pt x="2604" y="263"/>
                  </a:lnTo>
                  <a:lnTo>
                    <a:pt x="2604" y="355"/>
                  </a:lnTo>
                  <a:lnTo>
                    <a:pt x="2604" y="351"/>
                  </a:lnTo>
                  <a:lnTo>
                    <a:pt x="2604" y="336"/>
                  </a:lnTo>
                  <a:lnTo>
                    <a:pt x="2605" y="357"/>
                  </a:lnTo>
                  <a:lnTo>
                    <a:pt x="2605" y="250"/>
                  </a:lnTo>
                  <a:lnTo>
                    <a:pt x="2605" y="333"/>
                  </a:lnTo>
                  <a:lnTo>
                    <a:pt x="2606" y="334"/>
                  </a:lnTo>
                  <a:lnTo>
                    <a:pt x="2606" y="357"/>
                  </a:lnTo>
                  <a:lnTo>
                    <a:pt x="2607" y="246"/>
                  </a:lnTo>
                  <a:lnTo>
                    <a:pt x="2607" y="318"/>
                  </a:lnTo>
                  <a:lnTo>
                    <a:pt x="2607" y="335"/>
                  </a:lnTo>
                  <a:lnTo>
                    <a:pt x="2607" y="242"/>
                  </a:lnTo>
                  <a:lnTo>
                    <a:pt x="2608" y="358"/>
                  </a:lnTo>
                  <a:lnTo>
                    <a:pt x="2608" y="266"/>
                  </a:lnTo>
                  <a:lnTo>
                    <a:pt x="2609" y="244"/>
                  </a:lnTo>
                  <a:lnTo>
                    <a:pt x="2609" y="358"/>
                  </a:lnTo>
                  <a:lnTo>
                    <a:pt x="2609" y="243"/>
                  </a:lnTo>
                  <a:lnTo>
                    <a:pt x="2610" y="337"/>
                  </a:lnTo>
                  <a:lnTo>
                    <a:pt x="2610" y="345"/>
                  </a:lnTo>
                  <a:lnTo>
                    <a:pt x="2610" y="249"/>
                  </a:lnTo>
                  <a:lnTo>
                    <a:pt x="2611" y="358"/>
                  </a:lnTo>
                  <a:lnTo>
                    <a:pt x="2611" y="340"/>
                  </a:lnTo>
                  <a:lnTo>
                    <a:pt x="2612" y="302"/>
                  </a:lnTo>
                  <a:lnTo>
                    <a:pt x="2612" y="251"/>
                  </a:lnTo>
                  <a:lnTo>
                    <a:pt x="2612" y="359"/>
                  </a:lnTo>
                  <a:lnTo>
                    <a:pt x="2613" y="328"/>
                  </a:lnTo>
                  <a:lnTo>
                    <a:pt x="2613" y="328"/>
                  </a:lnTo>
                  <a:lnTo>
                    <a:pt x="2614" y="358"/>
                  </a:lnTo>
                  <a:lnTo>
                    <a:pt x="2614" y="251"/>
                  </a:lnTo>
                  <a:lnTo>
                    <a:pt x="2614" y="342"/>
                  </a:lnTo>
                  <a:lnTo>
                    <a:pt x="2615" y="344"/>
                  </a:lnTo>
                  <a:lnTo>
                    <a:pt x="2615" y="248"/>
                  </a:lnTo>
                  <a:lnTo>
                    <a:pt x="2616" y="358"/>
                  </a:lnTo>
                  <a:lnTo>
                    <a:pt x="2616" y="342"/>
                  </a:lnTo>
                  <a:lnTo>
                    <a:pt x="2616" y="340"/>
                  </a:lnTo>
                  <a:lnTo>
                    <a:pt x="2616" y="356"/>
                  </a:lnTo>
                  <a:lnTo>
                    <a:pt x="2617" y="244"/>
                  </a:lnTo>
                  <a:lnTo>
                    <a:pt x="2617" y="338"/>
                  </a:lnTo>
                  <a:lnTo>
                    <a:pt x="2618" y="341"/>
                  </a:lnTo>
                  <a:lnTo>
                    <a:pt x="2618" y="250"/>
                  </a:lnTo>
                  <a:lnTo>
                    <a:pt x="2618" y="359"/>
                  </a:lnTo>
                  <a:lnTo>
                    <a:pt x="2619" y="308"/>
                  </a:lnTo>
                  <a:lnTo>
                    <a:pt x="2619" y="322"/>
                  </a:lnTo>
                  <a:lnTo>
                    <a:pt x="2619" y="238"/>
                  </a:lnTo>
                  <a:lnTo>
                    <a:pt x="2620" y="358"/>
                  </a:lnTo>
                  <a:lnTo>
                    <a:pt x="2620" y="320"/>
                  </a:lnTo>
                  <a:lnTo>
                    <a:pt x="2621" y="331"/>
                  </a:lnTo>
                  <a:lnTo>
                    <a:pt x="2621" y="355"/>
                  </a:lnTo>
                  <a:lnTo>
                    <a:pt x="2622" y="243"/>
                  </a:lnTo>
                  <a:lnTo>
                    <a:pt x="2622" y="339"/>
                  </a:lnTo>
                  <a:lnTo>
                    <a:pt x="2622" y="318"/>
                  </a:lnTo>
                  <a:lnTo>
                    <a:pt x="2623" y="241"/>
                  </a:lnTo>
                  <a:lnTo>
                    <a:pt x="2623" y="360"/>
                  </a:lnTo>
                  <a:lnTo>
                    <a:pt x="2623" y="324"/>
                  </a:lnTo>
                  <a:lnTo>
                    <a:pt x="2624" y="328"/>
                  </a:lnTo>
                  <a:lnTo>
                    <a:pt x="2625" y="354"/>
                  </a:lnTo>
                  <a:lnTo>
                    <a:pt x="2625" y="230"/>
                  </a:lnTo>
                  <a:lnTo>
                    <a:pt x="2625" y="251"/>
                  </a:lnTo>
                  <a:lnTo>
                    <a:pt x="2626" y="238"/>
                  </a:lnTo>
                  <a:lnTo>
                    <a:pt x="2626" y="358"/>
                  </a:lnTo>
                  <a:lnTo>
                    <a:pt x="2626" y="354"/>
                  </a:lnTo>
                  <a:lnTo>
                    <a:pt x="2626" y="353"/>
                  </a:lnTo>
                  <a:lnTo>
                    <a:pt x="2627" y="358"/>
                  </a:lnTo>
                  <a:lnTo>
                    <a:pt x="2628" y="248"/>
                  </a:lnTo>
                  <a:lnTo>
                    <a:pt x="2628" y="354"/>
                  </a:lnTo>
                  <a:lnTo>
                    <a:pt x="2628" y="354"/>
                  </a:lnTo>
                  <a:lnTo>
                    <a:pt x="2629" y="237"/>
                  </a:lnTo>
                  <a:lnTo>
                    <a:pt x="2629" y="357"/>
                  </a:lnTo>
                  <a:lnTo>
                    <a:pt x="2629" y="291"/>
                  </a:lnTo>
                  <a:lnTo>
                    <a:pt x="2629" y="300"/>
                  </a:lnTo>
                  <a:lnTo>
                    <a:pt x="2630" y="254"/>
                  </a:lnTo>
                  <a:lnTo>
                    <a:pt x="2630" y="359"/>
                  </a:lnTo>
                  <a:lnTo>
                    <a:pt x="2631" y="332"/>
                  </a:lnTo>
                  <a:lnTo>
                    <a:pt x="2631" y="334"/>
                  </a:lnTo>
                  <a:lnTo>
                    <a:pt x="2631" y="259"/>
                  </a:lnTo>
                  <a:lnTo>
                    <a:pt x="2632" y="360"/>
                  </a:lnTo>
                  <a:lnTo>
                    <a:pt x="2632" y="337"/>
                  </a:lnTo>
                  <a:lnTo>
                    <a:pt x="2632" y="337"/>
                  </a:lnTo>
                  <a:lnTo>
                    <a:pt x="2633" y="360"/>
                  </a:lnTo>
                  <a:lnTo>
                    <a:pt x="2633" y="253"/>
                  </a:lnTo>
                  <a:lnTo>
                    <a:pt x="2634" y="338"/>
                  </a:lnTo>
                  <a:lnTo>
                    <a:pt x="2634" y="341"/>
                  </a:lnTo>
                  <a:lnTo>
                    <a:pt x="2635" y="244"/>
                  </a:lnTo>
                  <a:lnTo>
                    <a:pt x="2635" y="359"/>
                  </a:lnTo>
                  <a:lnTo>
                    <a:pt x="2635" y="359"/>
                  </a:lnTo>
                  <a:lnTo>
                    <a:pt x="2635" y="358"/>
                  </a:lnTo>
                  <a:lnTo>
                    <a:pt x="2637" y="246"/>
                  </a:lnTo>
                  <a:lnTo>
                    <a:pt x="2637" y="318"/>
                  </a:lnTo>
                  <a:lnTo>
                    <a:pt x="2637" y="318"/>
                  </a:lnTo>
                  <a:lnTo>
                    <a:pt x="2638" y="354"/>
                  </a:lnTo>
                  <a:lnTo>
                    <a:pt x="2638" y="234"/>
                  </a:lnTo>
                  <a:lnTo>
                    <a:pt x="2638" y="330"/>
                  </a:lnTo>
                  <a:lnTo>
                    <a:pt x="2638" y="320"/>
                  </a:lnTo>
                  <a:lnTo>
                    <a:pt x="2639" y="257"/>
                  </a:lnTo>
                  <a:lnTo>
                    <a:pt x="2639" y="358"/>
                  </a:lnTo>
                  <a:lnTo>
                    <a:pt x="2640" y="315"/>
                  </a:lnTo>
                  <a:lnTo>
                    <a:pt x="2640" y="274"/>
                  </a:lnTo>
                  <a:lnTo>
                    <a:pt x="2640" y="243"/>
                  </a:lnTo>
                  <a:lnTo>
                    <a:pt x="2641" y="358"/>
                  </a:lnTo>
                  <a:lnTo>
                    <a:pt x="2641" y="262"/>
                  </a:lnTo>
                  <a:lnTo>
                    <a:pt x="2641" y="281"/>
                  </a:lnTo>
                  <a:lnTo>
                    <a:pt x="2642" y="359"/>
                  </a:lnTo>
                  <a:lnTo>
                    <a:pt x="2642" y="257"/>
                  </a:lnTo>
                  <a:lnTo>
                    <a:pt x="2643" y="308"/>
                  </a:lnTo>
                  <a:lnTo>
                    <a:pt x="2643" y="311"/>
                  </a:lnTo>
                  <a:lnTo>
                    <a:pt x="2643" y="240"/>
                  </a:lnTo>
                  <a:lnTo>
                    <a:pt x="2644" y="358"/>
                  </a:lnTo>
                  <a:lnTo>
                    <a:pt x="2644" y="353"/>
                  </a:lnTo>
                  <a:lnTo>
                    <a:pt x="2644" y="348"/>
                  </a:lnTo>
                  <a:lnTo>
                    <a:pt x="2645" y="358"/>
                  </a:lnTo>
                  <a:lnTo>
                    <a:pt x="2645" y="248"/>
                  </a:lnTo>
                  <a:lnTo>
                    <a:pt x="2646" y="358"/>
                  </a:lnTo>
                  <a:lnTo>
                    <a:pt x="2646" y="357"/>
                  </a:lnTo>
                  <a:lnTo>
                    <a:pt x="2647" y="254"/>
                  </a:lnTo>
                  <a:lnTo>
                    <a:pt x="2647" y="358"/>
                  </a:lnTo>
                  <a:lnTo>
                    <a:pt x="2647" y="296"/>
                  </a:lnTo>
                  <a:lnTo>
                    <a:pt x="2647" y="305"/>
                  </a:lnTo>
                  <a:lnTo>
                    <a:pt x="2648" y="355"/>
                  </a:lnTo>
                  <a:lnTo>
                    <a:pt x="2649" y="254"/>
                  </a:lnTo>
                  <a:lnTo>
                    <a:pt x="2649" y="339"/>
                  </a:lnTo>
                  <a:lnTo>
                    <a:pt x="2649" y="339"/>
                  </a:lnTo>
                  <a:lnTo>
                    <a:pt x="2649" y="253"/>
                  </a:lnTo>
                  <a:lnTo>
                    <a:pt x="2650" y="358"/>
                  </a:lnTo>
                  <a:lnTo>
                    <a:pt x="2650" y="334"/>
                  </a:lnTo>
                  <a:lnTo>
                    <a:pt x="2650" y="334"/>
                  </a:lnTo>
                  <a:lnTo>
                    <a:pt x="2651" y="248"/>
                  </a:lnTo>
                  <a:lnTo>
                    <a:pt x="2652" y="357"/>
                  </a:lnTo>
                  <a:lnTo>
                    <a:pt x="2652" y="343"/>
                  </a:lnTo>
                  <a:lnTo>
                    <a:pt x="2652" y="338"/>
                  </a:lnTo>
                  <a:lnTo>
                    <a:pt x="2652" y="254"/>
                  </a:lnTo>
                  <a:lnTo>
                    <a:pt x="2653" y="355"/>
                  </a:lnTo>
                  <a:lnTo>
                    <a:pt x="2653" y="354"/>
                  </a:lnTo>
                  <a:lnTo>
                    <a:pt x="2653" y="353"/>
                  </a:lnTo>
                  <a:lnTo>
                    <a:pt x="2654" y="251"/>
                  </a:lnTo>
                  <a:lnTo>
                    <a:pt x="2655" y="354"/>
                  </a:lnTo>
                  <a:lnTo>
                    <a:pt x="2655" y="352"/>
                  </a:lnTo>
                  <a:lnTo>
                    <a:pt x="2655" y="353"/>
                  </a:lnTo>
                  <a:lnTo>
                    <a:pt x="2656" y="356"/>
                  </a:lnTo>
                  <a:lnTo>
                    <a:pt x="2656" y="252"/>
                  </a:lnTo>
                  <a:lnTo>
                    <a:pt x="2656" y="309"/>
                  </a:lnTo>
                  <a:lnTo>
                    <a:pt x="2656" y="326"/>
                  </a:lnTo>
                  <a:lnTo>
                    <a:pt x="2657" y="346"/>
                  </a:lnTo>
                  <a:lnTo>
                    <a:pt x="2657" y="250"/>
                  </a:lnTo>
                  <a:lnTo>
                    <a:pt x="2658" y="330"/>
                  </a:lnTo>
                  <a:lnTo>
                    <a:pt x="2658" y="332"/>
                  </a:lnTo>
                  <a:lnTo>
                    <a:pt x="2658" y="358"/>
                  </a:lnTo>
                  <a:lnTo>
                    <a:pt x="2659" y="244"/>
                  </a:lnTo>
                  <a:lnTo>
                    <a:pt x="2659" y="329"/>
                  </a:lnTo>
                  <a:lnTo>
                    <a:pt x="2659" y="332"/>
                  </a:lnTo>
                  <a:lnTo>
                    <a:pt x="2660" y="357"/>
                  </a:lnTo>
                  <a:lnTo>
                    <a:pt x="2661" y="243"/>
                  </a:lnTo>
                  <a:lnTo>
                    <a:pt x="2661" y="329"/>
                  </a:lnTo>
                  <a:lnTo>
                    <a:pt x="2661" y="333"/>
                  </a:lnTo>
                  <a:lnTo>
                    <a:pt x="2661" y="357"/>
                  </a:lnTo>
                  <a:lnTo>
                    <a:pt x="2662" y="234"/>
                  </a:lnTo>
                  <a:lnTo>
                    <a:pt x="2662" y="337"/>
                  </a:lnTo>
                  <a:lnTo>
                    <a:pt x="2662" y="338"/>
                  </a:lnTo>
                  <a:lnTo>
                    <a:pt x="2663" y="359"/>
                  </a:lnTo>
                  <a:lnTo>
                    <a:pt x="2664" y="246"/>
                  </a:lnTo>
                  <a:lnTo>
                    <a:pt x="2664" y="326"/>
                  </a:lnTo>
                  <a:lnTo>
                    <a:pt x="2664" y="332"/>
                  </a:lnTo>
                  <a:lnTo>
                    <a:pt x="2664" y="357"/>
                  </a:lnTo>
                  <a:lnTo>
                    <a:pt x="2665" y="245"/>
                  </a:lnTo>
                  <a:lnTo>
                    <a:pt x="2665" y="336"/>
                  </a:lnTo>
                  <a:lnTo>
                    <a:pt x="2665" y="335"/>
                  </a:lnTo>
                  <a:lnTo>
                    <a:pt x="2666" y="238"/>
                  </a:lnTo>
                  <a:lnTo>
                    <a:pt x="2667" y="356"/>
                  </a:lnTo>
                  <a:lnTo>
                    <a:pt x="2667" y="293"/>
                  </a:lnTo>
                  <a:lnTo>
                    <a:pt x="2667" y="297"/>
                  </a:lnTo>
                  <a:lnTo>
                    <a:pt x="2667" y="250"/>
                  </a:lnTo>
                  <a:lnTo>
                    <a:pt x="2668" y="360"/>
                  </a:lnTo>
                  <a:lnTo>
                    <a:pt x="2668" y="335"/>
                  </a:lnTo>
                  <a:lnTo>
                    <a:pt x="2669" y="337"/>
                  </a:lnTo>
                  <a:lnTo>
                    <a:pt x="2669" y="247"/>
                  </a:lnTo>
                  <a:lnTo>
                    <a:pt x="2670" y="358"/>
                  </a:lnTo>
                  <a:lnTo>
                    <a:pt x="2670" y="320"/>
                  </a:lnTo>
                  <a:lnTo>
                    <a:pt x="2670" y="266"/>
                  </a:lnTo>
                  <a:lnTo>
                    <a:pt x="2670" y="247"/>
                  </a:lnTo>
                  <a:lnTo>
                    <a:pt x="2671" y="358"/>
                  </a:lnTo>
                  <a:lnTo>
                    <a:pt x="2671" y="339"/>
                  </a:lnTo>
                  <a:lnTo>
                    <a:pt x="2672" y="301"/>
                  </a:lnTo>
                  <a:lnTo>
                    <a:pt x="2672" y="241"/>
                  </a:lnTo>
                  <a:lnTo>
                    <a:pt x="2672" y="355"/>
                  </a:lnTo>
                  <a:lnTo>
                    <a:pt x="2673" y="336"/>
                  </a:lnTo>
                  <a:lnTo>
                    <a:pt x="2673" y="321"/>
                  </a:lnTo>
                  <a:lnTo>
                    <a:pt x="2673" y="359"/>
                  </a:lnTo>
                  <a:lnTo>
                    <a:pt x="2674" y="250"/>
                  </a:lnTo>
                  <a:lnTo>
                    <a:pt x="2674" y="351"/>
                  </a:lnTo>
                  <a:lnTo>
                    <a:pt x="2675" y="360"/>
                  </a:lnTo>
                  <a:lnTo>
                    <a:pt x="2675" y="360"/>
                  </a:lnTo>
                  <a:lnTo>
                    <a:pt x="2675" y="246"/>
                  </a:lnTo>
                  <a:lnTo>
                    <a:pt x="2676" y="258"/>
                  </a:lnTo>
                  <a:lnTo>
                    <a:pt x="2676" y="285"/>
                  </a:lnTo>
                  <a:lnTo>
                    <a:pt x="2676" y="240"/>
                  </a:lnTo>
                  <a:lnTo>
                    <a:pt x="2677" y="339"/>
                  </a:lnTo>
                  <a:lnTo>
                    <a:pt x="2677" y="333"/>
                  </a:lnTo>
                  <a:lnTo>
                    <a:pt x="2678" y="337"/>
                  </a:lnTo>
                  <a:lnTo>
                    <a:pt x="2678" y="358"/>
                  </a:lnTo>
                  <a:lnTo>
                    <a:pt x="2678" y="254"/>
                  </a:lnTo>
                  <a:lnTo>
                    <a:pt x="2679" y="337"/>
                  </a:lnTo>
                  <a:lnTo>
                    <a:pt x="2679" y="337"/>
                  </a:lnTo>
                  <a:lnTo>
                    <a:pt x="2679" y="233"/>
                  </a:lnTo>
                  <a:lnTo>
                    <a:pt x="2680" y="352"/>
                  </a:lnTo>
                  <a:lnTo>
                    <a:pt x="2680" y="312"/>
                  </a:lnTo>
                  <a:lnTo>
                    <a:pt x="2681" y="307"/>
                  </a:lnTo>
                  <a:lnTo>
                    <a:pt x="2681" y="357"/>
                  </a:lnTo>
                  <a:lnTo>
                    <a:pt x="2681" y="250"/>
                  </a:lnTo>
                  <a:lnTo>
                    <a:pt x="2682" y="318"/>
                  </a:lnTo>
                  <a:lnTo>
                    <a:pt x="2682" y="309"/>
                  </a:lnTo>
                  <a:lnTo>
                    <a:pt x="2682" y="357"/>
                  </a:lnTo>
                  <a:lnTo>
                    <a:pt x="2683" y="248"/>
                  </a:lnTo>
                  <a:lnTo>
                    <a:pt x="2683" y="319"/>
                  </a:lnTo>
                  <a:lnTo>
                    <a:pt x="2684" y="319"/>
                  </a:lnTo>
                  <a:lnTo>
                    <a:pt x="2684" y="245"/>
                  </a:lnTo>
                  <a:lnTo>
                    <a:pt x="2684" y="358"/>
                  </a:lnTo>
                  <a:lnTo>
                    <a:pt x="2685" y="275"/>
                  </a:lnTo>
                  <a:lnTo>
                    <a:pt x="2685" y="246"/>
                  </a:lnTo>
                  <a:lnTo>
                    <a:pt x="2685" y="358"/>
                  </a:lnTo>
                  <a:lnTo>
                    <a:pt x="2686" y="268"/>
                  </a:lnTo>
                  <a:lnTo>
                    <a:pt x="2687" y="290"/>
                  </a:lnTo>
                  <a:lnTo>
                    <a:pt x="2687" y="242"/>
                  </a:lnTo>
                  <a:lnTo>
                    <a:pt x="2688" y="357"/>
                  </a:lnTo>
                  <a:lnTo>
                    <a:pt x="2688" y="284"/>
                  </a:lnTo>
                  <a:lnTo>
                    <a:pt x="2688" y="255"/>
                  </a:lnTo>
                  <a:lnTo>
                    <a:pt x="2689" y="240"/>
                  </a:lnTo>
                  <a:lnTo>
                    <a:pt x="2689" y="358"/>
                  </a:lnTo>
                  <a:lnTo>
                    <a:pt x="2689" y="356"/>
                  </a:lnTo>
                  <a:lnTo>
                    <a:pt x="2690" y="355"/>
                  </a:lnTo>
                  <a:lnTo>
                    <a:pt x="2690" y="240"/>
                  </a:lnTo>
                  <a:lnTo>
                    <a:pt x="2690" y="355"/>
                  </a:lnTo>
                  <a:lnTo>
                    <a:pt x="2691" y="336"/>
                  </a:lnTo>
                  <a:lnTo>
                    <a:pt x="2691" y="333"/>
                  </a:lnTo>
                  <a:lnTo>
                    <a:pt x="2691" y="246"/>
                  </a:lnTo>
                  <a:lnTo>
                    <a:pt x="2692" y="355"/>
                  </a:lnTo>
                  <a:lnTo>
                    <a:pt x="2692" y="349"/>
                  </a:lnTo>
                  <a:lnTo>
                    <a:pt x="2693" y="356"/>
                  </a:lnTo>
                  <a:lnTo>
                    <a:pt x="2693" y="358"/>
                  </a:lnTo>
                  <a:lnTo>
                    <a:pt x="2694" y="242"/>
                  </a:lnTo>
                  <a:lnTo>
                    <a:pt x="2694" y="324"/>
                  </a:lnTo>
                  <a:lnTo>
                    <a:pt x="2694" y="341"/>
                  </a:lnTo>
                  <a:lnTo>
                    <a:pt x="2694" y="354"/>
                  </a:lnTo>
                  <a:lnTo>
                    <a:pt x="2695" y="239"/>
                  </a:lnTo>
                  <a:lnTo>
                    <a:pt x="2695" y="325"/>
                  </a:lnTo>
                  <a:lnTo>
                    <a:pt x="2695" y="263"/>
                  </a:lnTo>
                  <a:lnTo>
                    <a:pt x="2696" y="235"/>
                  </a:lnTo>
                  <a:lnTo>
                    <a:pt x="2696" y="357"/>
                  </a:lnTo>
                  <a:lnTo>
                    <a:pt x="2697" y="340"/>
                  </a:lnTo>
                  <a:lnTo>
                    <a:pt x="2697" y="341"/>
                  </a:lnTo>
                  <a:lnTo>
                    <a:pt x="2697" y="354"/>
                  </a:lnTo>
                  <a:lnTo>
                    <a:pt x="2698" y="231"/>
                  </a:lnTo>
                  <a:lnTo>
                    <a:pt x="2698" y="353"/>
                  </a:lnTo>
                  <a:lnTo>
                    <a:pt x="2698" y="353"/>
                  </a:lnTo>
                  <a:lnTo>
                    <a:pt x="2699" y="354"/>
                  </a:lnTo>
                  <a:lnTo>
                    <a:pt x="2699" y="235"/>
                  </a:lnTo>
                  <a:lnTo>
                    <a:pt x="2700" y="341"/>
                  </a:lnTo>
                  <a:lnTo>
                    <a:pt x="2700" y="345"/>
                  </a:lnTo>
                  <a:lnTo>
                    <a:pt x="2700" y="358"/>
                  </a:lnTo>
                  <a:lnTo>
                    <a:pt x="2701" y="248"/>
                  </a:lnTo>
                  <a:lnTo>
                    <a:pt x="2701" y="338"/>
                  </a:lnTo>
                  <a:lnTo>
                    <a:pt x="2701" y="340"/>
                  </a:lnTo>
                  <a:lnTo>
                    <a:pt x="2702" y="357"/>
                  </a:lnTo>
                  <a:lnTo>
                    <a:pt x="2703" y="242"/>
                  </a:lnTo>
                  <a:lnTo>
                    <a:pt x="2703" y="344"/>
                  </a:lnTo>
                  <a:lnTo>
                    <a:pt x="2703" y="339"/>
                  </a:lnTo>
                  <a:lnTo>
                    <a:pt x="2703" y="357"/>
                  </a:lnTo>
                  <a:lnTo>
                    <a:pt x="2704" y="244"/>
                  </a:lnTo>
                  <a:lnTo>
                    <a:pt x="2704" y="332"/>
                  </a:lnTo>
                  <a:lnTo>
                    <a:pt x="2704" y="333"/>
                  </a:lnTo>
                  <a:lnTo>
                    <a:pt x="2704" y="227"/>
                  </a:lnTo>
                  <a:lnTo>
                    <a:pt x="2706" y="354"/>
                  </a:lnTo>
                  <a:lnTo>
                    <a:pt x="2706" y="343"/>
                  </a:lnTo>
                  <a:lnTo>
                    <a:pt x="2706" y="346"/>
                  </a:lnTo>
                  <a:lnTo>
                    <a:pt x="2706" y="358"/>
                  </a:lnTo>
                  <a:lnTo>
                    <a:pt x="2707" y="242"/>
                  </a:lnTo>
                  <a:lnTo>
                    <a:pt x="2707" y="340"/>
                  </a:lnTo>
                  <a:lnTo>
                    <a:pt x="2707" y="339"/>
                  </a:lnTo>
                  <a:lnTo>
                    <a:pt x="2707" y="231"/>
                  </a:lnTo>
                  <a:lnTo>
                    <a:pt x="2708" y="357"/>
                  </a:lnTo>
                  <a:lnTo>
                    <a:pt x="2709" y="349"/>
                  </a:lnTo>
                  <a:lnTo>
                    <a:pt x="2709" y="353"/>
                  </a:lnTo>
                  <a:lnTo>
                    <a:pt x="2710" y="241"/>
                  </a:lnTo>
                  <a:lnTo>
                    <a:pt x="2710" y="357"/>
                  </a:lnTo>
                  <a:lnTo>
                    <a:pt x="2710" y="343"/>
                  </a:lnTo>
                  <a:lnTo>
                    <a:pt x="2710" y="346"/>
                  </a:lnTo>
                  <a:lnTo>
                    <a:pt x="2712" y="348"/>
                  </a:lnTo>
                  <a:lnTo>
                    <a:pt x="2712" y="233"/>
                  </a:lnTo>
                  <a:lnTo>
                    <a:pt x="2712" y="305"/>
                  </a:lnTo>
                  <a:lnTo>
                    <a:pt x="2712" y="329"/>
                  </a:lnTo>
                  <a:lnTo>
                    <a:pt x="2713" y="358"/>
                  </a:lnTo>
                  <a:lnTo>
                    <a:pt x="2713" y="253"/>
                  </a:lnTo>
                  <a:lnTo>
                    <a:pt x="2713" y="340"/>
                  </a:lnTo>
                  <a:lnTo>
                    <a:pt x="2713" y="341"/>
                  </a:lnTo>
                  <a:lnTo>
                    <a:pt x="2713" y="357"/>
                  </a:lnTo>
                  <a:lnTo>
                    <a:pt x="2715" y="246"/>
                  </a:lnTo>
                  <a:lnTo>
                    <a:pt x="2715" y="340"/>
                  </a:lnTo>
                  <a:lnTo>
                    <a:pt x="2715" y="344"/>
                  </a:lnTo>
                  <a:lnTo>
                    <a:pt x="2715" y="359"/>
                  </a:lnTo>
                  <a:lnTo>
                    <a:pt x="2716" y="262"/>
                  </a:lnTo>
                  <a:lnTo>
                    <a:pt x="2716" y="336"/>
                  </a:lnTo>
                  <a:lnTo>
                    <a:pt x="2716" y="328"/>
                  </a:lnTo>
                  <a:lnTo>
                    <a:pt x="2716" y="239"/>
                  </a:lnTo>
                  <a:lnTo>
                    <a:pt x="2718" y="358"/>
                  </a:lnTo>
                  <a:lnTo>
                    <a:pt x="2718" y="358"/>
                  </a:lnTo>
                  <a:lnTo>
                    <a:pt x="2719" y="359"/>
                  </a:lnTo>
                  <a:lnTo>
                    <a:pt x="2719" y="233"/>
                  </a:lnTo>
                  <a:lnTo>
                    <a:pt x="2719" y="297"/>
                  </a:lnTo>
                  <a:lnTo>
                    <a:pt x="2719" y="302"/>
                  </a:lnTo>
                  <a:lnTo>
                    <a:pt x="2720" y="238"/>
                  </a:lnTo>
                  <a:lnTo>
                    <a:pt x="2720" y="356"/>
                  </a:lnTo>
                  <a:lnTo>
                    <a:pt x="2721" y="337"/>
                  </a:lnTo>
                  <a:lnTo>
                    <a:pt x="2721" y="339"/>
                  </a:lnTo>
                  <a:lnTo>
                    <a:pt x="2721" y="357"/>
                  </a:lnTo>
                  <a:lnTo>
                    <a:pt x="2722" y="237"/>
                  </a:lnTo>
                  <a:lnTo>
                    <a:pt x="2722" y="319"/>
                  </a:lnTo>
                  <a:lnTo>
                    <a:pt x="2722" y="317"/>
                  </a:lnTo>
                  <a:lnTo>
                    <a:pt x="2722" y="356"/>
                  </a:lnTo>
                  <a:lnTo>
                    <a:pt x="2723" y="248"/>
                  </a:lnTo>
                  <a:lnTo>
                    <a:pt x="2724" y="348"/>
                  </a:lnTo>
                  <a:lnTo>
                    <a:pt x="2724" y="358"/>
                  </a:lnTo>
                  <a:lnTo>
                    <a:pt x="2724" y="358"/>
                  </a:lnTo>
                  <a:lnTo>
                    <a:pt x="2725" y="238"/>
                  </a:lnTo>
                  <a:lnTo>
                    <a:pt x="2725" y="250"/>
                  </a:lnTo>
                  <a:lnTo>
                    <a:pt x="2725" y="280"/>
                  </a:lnTo>
                  <a:lnTo>
                    <a:pt x="2726" y="359"/>
                  </a:lnTo>
                  <a:lnTo>
                    <a:pt x="2726" y="255"/>
                  </a:lnTo>
                  <a:lnTo>
                    <a:pt x="2727" y="260"/>
                  </a:lnTo>
                  <a:lnTo>
                    <a:pt x="2727" y="277"/>
                  </a:lnTo>
                  <a:lnTo>
                    <a:pt x="2727" y="238"/>
                  </a:lnTo>
                  <a:lnTo>
                    <a:pt x="2728" y="358"/>
                  </a:lnTo>
                  <a:lnTo>
                    <a:pt x="2728" y="340"/>
                  </a:lnTo>
                  <a:lnTo>
                    <a:pt x="2728" y="339"/>
                  </a:lnTo>
                  <a:lnTo>
                    <a:pt x="2729" y="356"/>
                  </a:lnTo>
                  <a:lnTo>
                    <a:pt x="2729" y="222"/>
                  </a:lnTo>
                  <a:lnTo>
                    <a:pt x="2730" y="350"/>
                  </a:lnTo>
                  <a:lnTo>
                    <a:pt x="2730" y="351"/>
                  </a:lnTo>
                  <a:lnTo>
                    <a:pt x="2730" y="244"/>
                  </a:lnTo>
                  <a:lnTo>
                    <a:pt x="2731" y="358"/>
                  </a:lnTo>
                  <a:lnTo>
                    <a:pt x="2731" y="294"/>
                  </a:lnTo>
                  <a:lnTo>
                    <a:pt x="2731" y="298"/>
                  </a:lnTo>
                  <a:lnTo>
                    <a:pt x="2732" y="358"/>
                  </a:lnTo>
                  <a:lnTo>
                    <a:pt x="2732" y="246"/>
                  </a:lnTo>
                  <a:lnTo>
                    <a:pt x="2733" y="256"/>
                  </a:lnTo>
                  <a:lnTo>
                    <a:pt x="2733" y="240"/>
                  </a:lnTo>
                  <a:lnTo>
                    <a:pt x="2734" y="357"/>
                  </a:lnTo>
                  <a:lnTo>
                    <a:pt x="2734" y="317"/>
                  </a:lnTo>
                  <a:lnTo>
                    <a:pt x="2734" y="263"/>
                  </a:lnTo>
                  <a:lnTo>
                    <a:pt x="2734" y="355"/>
                  </a:lnTo>
                  <a:lnTo>
                    <a:pt x="2735" y="244"/>
                  </a:lnTo>
                  <a:lnTo>
                    <a:pt x="2735" y="345"/>
                  </a:lnTo>
                  <a:lnTo>
                    <a:pt x="2735" y="346"/>
                  </a:lnTo>
                  <a:lnTo>
                    <a:pt x="2736" y="235"/>
                  </a:lnTo>
                  <a:lnTo>
                    <a:pt x="2737" y="347"/>
                  </a:lnTo>
                  <a:lnTo>
                    <a:pt x="2737" y="343"/>
                  </a:lnTo>
                  <a:lnTo>
                    <a:pt x="2737" y="348"/>
                  </a:lnTo>
                  <a:lnTo>
                    <a:pt x="2737" y="358"/>
                  </a:lnTo>
                  <a:lnTo>
                    <a:pt x="2738" y="242"/>
                  </a:lnTo>
                  <a:lnTo>
                    <a:pt x="2738" y="346"/>
                  </a:lnTo>
                  <a:lnTo>
                    <a:pt x="2738" y="346"/>
                  </a:lnTo>
                  <a:lnTo>
                    <a:pt x="2739" y="358"/>
                  </a:lnTo>
                  <a:lnTo>
                    <a:pt x="2740" y="243"/>
                  </a:lnTo>
                  <a:lnTo>
                    <a:pt x="2740" y="231"/>
                  </a:lnTo>
                  <a:lnTo>
                    <a:pt x="2741" y="352"/>
                  </a:lnTo>
                  <a:lnTo>
                    <a:pt x="2741" y="247"/>
                  </a:lnTo>
                  <a:lnTo>
                    <a:pt x="2741" y="233"/>
                  </a:lnTo>
                  <a:lnTo>
                    <a:pt x="2743" y="225"/>
                  </a:lnTo>
                  <a:lnTo>
                    <a:pt x="2743" y="354"/>
                  </a:lnTo>
                  <a:lnTo>
                    <a:pt x="2743" y="354"/>
                  </a:lnTo>
                  <a:lnTo>
                    <a:pt x="2743" y="345"/>
                  </a:lnTo>
                  <a:lnTo>
                    <a:pt x="2744" y="226"/>
                  </a:lnTo>
                  <a:lnTo>
                    <a:pt x="2744" y="354"/>
                  </a:lnTo>
                  <a:lnTo>
                    <a:pt x="2744" y="311"/>
                  </a:lnTo>
                  <a:lnTo>
                    <a:pt x="2744" y="323"/>
                  </a:lnTo>
                  <a:lnTo>
                    <a:pt x="2745" y="224"/>
                  </a:lnTo>
                  <a:lnTo>
                    <a:pt x="2746" y="354"/>
                  </a:lnTo>
                  <a:lnTo>
                    <a:pt x="2746" y="280"/>
                  </a:lnTo>
                  <a:lnTo>
                    <a:pt x="2746" y="239"/>
                  </a:lnTo>
                  <a:lnTo>
                    <a:pt x="2747" y="351"/>
                  </a:lnTo>
                  <a:lnTo>
                    <a:pt x="2747" y="228"/>
                  </a:lnTo>
                  <a:lnTo>
                    <a:pt x="2747" y="326"/>
                  </a:lnTo>
                  <a:lnTo>
                    <a:pt x="2747" y="327"/>
                  </a:lnTo>
                  <a:lnTo>
                    <a:pt x="2749" y="230"/>
                  </a:lnTo>
                  <a:lnTo>
                    <a:pt x="2749" y="353"/>
                  </a:lnTo>
                  <a:lnTo>
                    <a:pt x="2749" y="351"/>
                  </a:lnTo>
                  <a:lnTo>
                    <a:pt x="2749" y="351"/>
                  </a:lnTo>
                  <a:lnTo>
                    <a:pt x="2750" y="217"/>
                  </a:lnTo>
                  <a:lnTo>
                    <a:pt x="2750" y="293"/>
                  </a:lnTo>
                  <a:lnTo>
                    <a:pt x="2750" y="304"/>
                  </a:lnTo>
                  <a:lnTo>
                    <a:pt x="2752" y="230"/>
                  </a:lnTo>
                  <a:lnTo>
                    <a:pt x="2752" y="352"/>
                  </a:lnTo>
                  <a:lnTo>
                    <a:pt x="2752" y="335"/>
                  </a:lnTo>
                  <a:lnTo>
                    <a:pt x="2752" y="336"/>
                  </a:lnTo>
                  <a:lnTo>
                    <a:pt x="2752" y="358"/>
                  </a:lnTo>
                  <a:lnTo>
                    <a:pt x="2753" y="185"/>
                  </a:lnTo>
                  <a:lnTo>
                    <a:pt x="2753" y="262"/>
                  </a:lnTo>
                  <a:lnTo>
                    <a:pt x="2753" y="268"/>
                  </a:lnTo>
                  <a:lnTo>
                    <a:pt x="2754" y="269"/>
                  </a:lnTo>
                  <a:lnTo>
                    <a:pt x="2755" y="172"/>
                  </a:lnTo>
                  <a:lnTo>
                    <a:pt x="2755" y="233"/>
                  </a:lnTo>
                  <a:lnTo>
                    <a:pt x="2755" y="245"/>
                  </a:lnTo>
                  <a:lnTo>
                    <a:pt x="2755" y="250"/>
                  </a:lnTo>
                  <a:lnTo>
                    <a:pt x="2756" y="170"/>
                  </a:lnTo>
                  <a:lnTo>
                    <a:pt x="2756" y="243"/>
                  </a:lnTo>
                  <a:lnTo>
                    <a:pt x="2756" y="243"/>
                  </a:lnTo>
                  <a:lnTo>
                    <a:pt x="2758" y="168"/>
                  </a:lnTo>
                  <a:lnTo>
                    <a:pt x="2758" y="173"/>
                  </a:lnTo>
                  <a:lnTo>
                    <a:pt x="2758" y="171"/>
                  </a:lnTo>
                  <a:lnTo>
                    <a:pt x="2758" y="238"/>
                  </a:lnTo>
                  <a:lnTo>
                    <a:pt x="2759" y="154"/>
                  </a:lnTo>
                  <a:lnTo>
                    <a:pt x="2759" y="163"/>
                  </a:lnTo>
                  <a:lnTo>
                    <a:pt x="2760" y="240"/>
                  </a:lnTo>
                  <a:lnTo>
                    <a:pt x="2761" y="147"/>
                  </a:lnTo>
                  <a:lnTo>
                    <a:pt x="2761" y="219"/>
                  </a:lnTo>
                  <a:lnTo>
                    <a:pt x="2761" y="181"/>
                  </a:lnTo>
                  <a:lnTo>
                    <a:pt x="2761" y="204"/>
                  </a:lnTo>
                  <a:lnTo>
                    <a:pt x="2762" y="121"/>
                  </a:lnTo>
                  <a:lnTo>
                    <a:pt x="2762" y="130"/>
                  </a:lnTo>
                  <a:lnTo>
                    <a:pt x="2762" y="105"/>
                  </a:lnTo>
                  <a:lnTo>
                    <a:pt x="2763" y="124"/>
                  </a:lnTo>
                  <a:lnTo>
                    <a:pt x="2764" y="49"/>
                  </a:lnTo>
                  <a:lnTo>
                    <a:pt x="2764" y="53"/>
                  </a:lnTo>
                  <a:lnTo>
                    <a:pt x="2764" y="50"/>
                  </a:lnTo>
                  <a:lnTo>
                    <a:pt x="2765" y="36"/>
                  </a:lnTo>
                  <a:lnTo>
                    <a:pt x="2765" y="80"/>
                  </a:lnTo>
                  <a:lnTo>
                    <a:pt x="2765" y="65"/>
                  </a:lnTo>
                  <a:lnTo>
                    <a:pt x="2765" y="65"/>
                  </a:lnTo>
                  <a:lnTo>
                    <a:pt x="2767" y="39"/>
                  </a:lnTo>
                  <a:lnTo>
                    <a:pt x="2767" y="127"/>
                  </a:lnTo>
                  <a:lnTo>
                    <a:pt x="2767" y="88"/>
                  </a:lnTo>
                  <a:lnTo>
                    <a:pt x="2767" y="93"/>
                  </a:lnTo>
                  <a:lnTo>
                    <a:pt x="2768" y="46"/>
                  </a:lnTo>
                  <a:lnTo>
                    <a:pt x="2768" y="122"/>
                  </a:lnTo>
                  <a:lnTo>
                    <a:pt x="2768" y="99"/>
                  </a:lnTo>
                  <a:lnTo>
                    <a:pt x="2768" y="96"/>
                  </a:lnTo>
                  <a:lnTo>
                    <a:pt x="2769" y="98"/>
                  </a:lnTo>
                  <a:lnTo>
                    <a:pt x="2769" y="36"/>
                  </a:lnTo>
                  <a:lnTo>
                    <a:pt x="2770" y="86"/>
                  </a:lnTo>
                  <a:lnTo>
                    <a:pt x="2770" y="84"/>
                  </a:lnTo>
                  <a:lnTo>
                    <a:pt x="2770" y="35"/>
                  </a:lnTo>
                  <a:lnTo>
                    <a:pt x="2771" y="91"/>
                  </a:lnTo>
                  <a:lnTo>
                    <a:pt x="2771" y="87"/>
                  </a:lnTo>
                  <a:lnTo>
                    <a:pt x="2772" y="89"/>
                  </a:lnTo>
                  <a:lnTo>
                    <a:pt x="2772" y="95"/>
                  </a:lnTo>
                  <a:lnTo>
                    <a:pt x="2772" y="44"/>
                  </a:lnTo>
                  <a:lnTo>
                    <a:pt x="2773" y="89"/>
                  </a:lnTo>
                  <a:lnTo>
                    <a:pt x="2773" y="89"/>
                  </a:lnTo>
                  <a:lnTo>
                    <a:pt x="2774" y="48"/>
                  </a:lnTo>
                  <a:lnTo>
                    <a:pt x="2774" y="98"/>
                  </a:lnTo>
                  <a:lnTo>
                    <a:pt x="2774" y="89"/>
                  </a:lnTo>
                  <a:lnTo>
                    <a:pt x="2775" y="90"/>
                  </a:lnTo>
                  <a:lnTo>
                    <a:pt x="2775" y="60"/>
                  </a:lnTo>
                  <a:lnTo>
                    <a:pt x="2776" y="101"/>
                  </a:lnTo>
                  <a:lnTo>
                    <a:pt x="2776" y="88"/>
                  </a:lnTo>
                  <a:lnTo>
                    <a:pt x="2776" y="87"/>
                  </a:lnTo>
                  <a:lnTo>
                    <a:pt x="2777" y="63"/>
                  </a:lnTo>
                  <a:lnTo>
                    <a:pt x="2777" y="108"/>
                  </a:lnTo>
                  <a:lnTo>
                    <a:pt x="2777" y="98"/>
                  </a:lnTo>
                  <a:lnTo>
                    <a:pt x="2778" y="99"/>
                  </a:lnTo>
                  <a:lnTo>
                    <a:pt x="2778" y="65"/>
                  </a:lnTo>
                  <a:lnTo>
                    <a:pt x="2778" y="112"/>
                  </a:lnTo>
                  <a:lnTo>
                    <a:pt x="2779" y="107"/>
                  </a:lnTo>
                  <a:lnTo>
                    <a:pt x="2779" y="106"/>
                  </a:lnTo>
                  <a:lnTo>
                    <a:pt x="2780" y="121"/>
                  </a:lnTo>
                  <a:lnTo>
                    <a:pt x="2780" y="71"/>
                  </a:lnTo>
                  <a:lnTo>
                    <a:pt x="2780" y="112"/>
                  </a:lnTo>
                  <a:lnTo>
                    <a:pt x="2781" y="111"/>
                  </a:lnTo>
                  <a:lnTo>
                    <a:pt x="2781" y="79"/>
                  </a:lnTo>
                  <a:lnTo>
                    <a:pt x="2781" y="129"/>
                  </a:lnTo>
                  <a:lnTo>
                    <a:pt x="2782" y="90"/>
                  </a:lnTo>
                  <a:lnTo>
                    <a:pt x="2782" y="107"/>
                  </a:lnTo>
                  <a:lnTo>
                    <a:pt x="2783" y="139"/>
                  </a:lnTo>
                  <a:lnTo>
                    <a:pt x="2783" y="81"/>
                  </a:lnTo>
                  <a:lnTo>
                    <a:pt x="2783" y="132"/>
                  </a:lnTo>
                  <a:lnTo>
                    <a:pt x="2784" y="132"/>
                  </a:lnTo>
                  <a:lnTo>
                    <a:pt x="2784" y="97"/>
                  </a:lnTo>
                  <a:lnTo>
                    <a:pt x="2784" y="142"/>
                  </a:lnTo>
                  <a:lnTo>
                    <a:pt x="2785" y="130"/>
                  </a:lnTo>
                  <a:lnTo>
                    <a:pt x="2785" y="133"/>
                  </a:lnTo>
                  <a:lnTo>
                    <a:pt x="2785" y="106"/>
                  </a:lnTo>
                  <a:lnTo>
                    <a:pt x="2786" y="151"/>
                  </a:lnTo>
                  <a:lnTo>
                    <a:pt x="2786" y="140"/>
                  </a:lnTo>
                  <a:lnTo>
                    <a:pt x="2787" y="143"/>
                  </a:lnTo>
                  <a:lnTo>
                    <a:pt x="2787" y="144"/>
                  </a:lnTo>
                  <a:lnTo>
                    <a:pt x="2787" y="96"/>
                  </a:lnTo>
                  <a:lnTo>
                    <a:pt x="2788" y="142"/>
                  </a:lnTo>
                  <a:lnTo>
                    <a:pt x="2788" y="143"/>
                  </a:lnTo>
                  <a:lnTo>
                    <a:pt x="2788" y="101"/>
                  </a:lnTo>
                  <a:lnTo>
                    <a:pt x="2789" y="152"/>
                  </a:lnTo>
                  <a:lnTo>
                    <a:pt x="2789" y="147"/>
                  </a:lnTo>
                  <a:lnTo>
                    <a:pt x="2790" y="145"/>
                  </a:lnTo>
                  <a:lnTo>
                    <a:pt x="2790" y="153"/>
                  </a:lnTo>
                  <a:lnTo>
                    <a:pt x="2790" y="112"/>
                  </a:lnTo>
                  <a:lnTo>
                    <a:pt x="2791" y="120"/>
                  </a:lnTo>
                  <a:lnTo>
                    <a:pt x="2791" y="117"/>
                  </a:lnTo>
                  <a:lnTo>
                    <a:pt x="2791" y="116"/>
                  </a:lnTo>
                  <a:lnTo>
                    <a:pt x="2792" y="163"/>
                  </a:lnTo>
                  <a:lnTo>
                    <a:pt x="2792" y="156"/>
                  </a:lnTo>
                  <a:lnTo>
                    <a:pt x="2793" y="159"/>
                  </a:lnTo>
                  <a:lnTo>
                    <a:pt x="2793" y="126"/>
                  </a:lnTo>
                  <a:lnTo>
                    <a:pt x="2794" y="170"/>
                  </a:lnTo>
                  <a:lnTo>
                    <a:pt x="2794" y="168"/>
                  </a:lnTo>
                  <a:lnTo>
                    <a:pt x="2794" y="161"/>
                  </a:lnTo>
                  <a:lnTo>
                    <a:pt x="2794" y="138"/>
                  </a:lnTo>
                  <a:lnTo>
                    <a:pt x="2795" y="182"/>
                  </a:lnTo>
                  <a:lnTo>
                    <a:pt x="2795" y="175"/>
                  </a:lnTo>
                  <a:lnTo>
                    <a:pt x="2796" y="180"/>
                  </a:lnTo>
                  <a:lnTo>
                    <a:pt x="2796" y="145"/>
                  </a:lnTo>
                  <a:lnTo>
                    <a:pt x="2797" y="191"/>
                  </a:lnTo>
                  <a:lnTo>
                    <a:pt x="2797" y="168"/>
                  </a:lnTo>
                  <a:lnTo>
                    <a:pt x="2797" y="152"/>
                  </a:lnTo>
                  <a:lnTo>
                    <a:pt x="2798" y="145"/>
                  </a:lnTo>
                  <a:lnTo>
                    <a:pt x="2798" y="189"/>
                  </a:lnTo>
                  <a:lnTo>
                    <a:pt x="2798" y="188"/>
                  </a:lnTo>
                  <a:lnTo>
                    <a:pt x="2799" y="190"/>
                  </a:lnTo>
                  <a:lnTo>
                    <a:pt x="2799" y="154"/>
                  </a:lnTo>
                  <a:lnTo>
                    <a:pt x="2799" y="196"/>
                  </a:lnTo>
                  <a:lnTo>
                    <a:pt x="2800" y="194"/>
                  </a:lnTo>
                  <a:lnTo>
                    <a:pt x="2800" y="195"/>
                  </a:lnTo>
                  <a:lnTo>
                    <a:pt x="2801" y="162"/>
                  </a:lnTo>
                  <a:lnTo>
                    <a:pt x="2801" y="200"/>
                  </a:lnTo>
                  <a:lnTo>
                    <a:pt x="2801" y="197"/>
                  </a:lnTo>
                  <a:lnTo>
                    <a:pt x="2801" y="197"/>
                  </a:lnTo>
                  <a:lnTo>
                    <a:pt x="2802" y="165"/>
                  </a:lnTo>
                  <a:lnTo>
                    <a:pt x="2802" y="208"/>
                  </a:lnTo>
                  <a:lnTo>
                    <a:pt x="2803" y="203"/>
                  </a:lnTo>
                  <a:lnTo>
                    <a:pt x="2803" y="203"/>
                  </a:lnTo>
                  <a:lnTo>
                    <a:pt x="2803" y="175"/>
                  </a:lnTo>
                  <a:lnTo>
                    <a:pt x="2804" y="213"/>
                  </a:lnTo>
                  <a:lnTo>
                    <a:pt x="2804" y="185"/>
                  </a:lnTo>
                  <a:lnTo>
                    <a:pt x="2804" y="199"/>
                  </a:lnTo>
                  <a:lnTo>
                    <a:pt x="2805" y="223"/>
                  </a:lnTo>
                  <a:lnTo>
                    <a:pt x="2805" y="180"/>
                  </a:lnTo>
                  <a:lnTo>
                    <a:pt x="2806" y="211"/>
                  </a:lnTo>
                  <a:lnTo>
                    <a:pt x="2806" y="213"/>
                  </a:lnTo>
                  <a:lnTo>
                    <a:pt x="2806" y="188"/>
                  </a:lnTo>
                  <a:lnTo>
                    <a:pt x="2807" y="228"/>
                  </a:lnTo>
                  <a:lnTo>
                    <a:pt x="2807" y="229"/>
                  </a:lnTo>
                  <a:lnTo>
                    <a:pt x="2808" y="195"/>
                  </a:lnTo>
                  <a:lnTo>
                    <a:pt x="2809" y="233"/>
                  </a:lnTo>
                  <a:lnTo>
                    <a:pt x="2809" y="219"/>
                  </a:lnTo>
                  <a:lnTo>
                    <a:pt x="2809" y="204"/>
                  </a:lnTo>
                  <a:lnTo>
                    <a:pt x="2810" y="237"/>
                  </a:lnTo>
                  <a:lnTo>
                    <a:pt x="2810" y="223"/>
                  </a:lnTo>
                  <a:lnTo>
                    <a:pt x="2810" y="223"/>
                  </a:lnTo>
                  <a:lnTo>
                    <a:pt x="2811" y="205"/>
                  </a:lnTo>
                  <a:lnTo>
                    <a:pt x="2811" y="241"/>
                  </a:lnTo>
                  <a:lnTo>
                    <a:pt x="2812" y="235"/>
                  </a:lnTo>
                  <a:lnTo>
                    <a:pt x="2812" y="232"/>
                  </a:lnTo>
                  <a:lnTo>
                    <a:pt x="2812" y="212"/>
                  </a:lnTo>
                  <a:lnTo>
                    <a:pt x="2813" y="248"/>
                  </a:lnTo>
                  <a:lnTo>
                    <a:pt x="2813" y="233"/>
                  </a:lnTo>
                  <a:lnTo>
                    <a:pt x="2813" y="235"/>
                  </a:lnTo>
                  <a:lnTo>
                    <a:pt x="2814" y="214"/>
                  </a:lnTo>
                  <a:lnTo>
                    <a:pt x="2815" y="251"/>
                  </a:lnTo>
                  <a:lnTo>
                    <a:pt x="2815" y="239"/>
                  </a:lnTo>
                  <a:lnTo>
                    <a:pt x="2815" y="242"/>
                  </a:lnTo>
                  <a:lnTo>
                    <a:pt x="2815" y="224"/>
                  </a:lnTo>
                  <a:lnTo>
                    <a:pt x="2816" y="256"/>
                  </a:lnTo>
                  <a:lnTo>
                    <a:pt x="2816" y="254"/>
                  </a:lnTo>
                  <a:lnTo>
                    <a:pt x="2816" y="257"/>
                  </a:lnTo>
                  <a:lnTo>
                    <a:pt x="2817" y="260"/>
                  </a:lnTo>
                  <a:lnTo>
                    <a:pt x="2817" y="231"/>
                  </a:lnTo>
                  <a:lnTo>
                    <a:pt x="2818" y="240"/>
                  </a:lnTo>
                  <a:lnTo>
                    <a:pt x="2818" y="248"/>
                  </a:lnTo>
                  <a:lnTo>
                    <a:pt x="2818" y="266"/>
                  </a:lnTo>
                  <a:lnTo>
                    <a:pt x="2819" y="237"/>
                  </a:lnTo>
                  <a:lnTo>
                    <a:pt x="2819" y="243"/>
                  </a:lnTo>
                  <a:lnTo>
                    <a:pt x="2819" y="251"/>
                  </a:lnTo>
                  <a:lnTo>
                    <a:pt x="2820" y="236"/>
                  </a:lnTo>
                  <a:lnTo>
                    <a:pt x="2821" y="276"/>
                  </a:lnTo>
                  <a:lnTo>
                    <a:pt x="2821" y="261"/>
                  </a:lnTo>
                  <a:lnTo>
                    <a:pt x="2821" y="263"/>
                  </a:lnTo>
                  <a:lnTo>
                    <a:pt x="2821" y="273"/>
                  </a:lnTo>
                  <a:lnTo>
                    <a:pt x="2821" y="237"/>
                  </a:lnTo>
                  <a:lnTo>
                    <a:pt x="2822" y="258"/>
                  </a:lnTo>
                  <a:lnTo>
                    <a:pt x="2822" y="259"/>
                  </a:lnTo>
                  <a:lnTo>
                    <a:pt x="2823" y="270"/>
                  </a:lnTo>
                  <a:lnTo>
                    <a:pt x="2824" y="236"/>
                  </a:lnTo>
                  <a:lnTo>
                    <a:pt x="2824" y="266"/>
                  </a:lnTo>
                  <a:lnTo>
                    <a:pt x="2824" y="265"/>
                  </a:lnTo>
                  <a:lnTo>
                    <a:pt x="2825" y="269"/>
                  </a:lnTo>
                  <a:lnTo>
                    <a:pt x="2825" y="236"/>
                  </a:lnTo>
                  <a:lnTo>
                    <a:pt x="2825" y="260"/>
                  </a:lnTo>
                  <a:lnTo>
                    <a:pt x="2825" y="261"/>
                  </a:lnTo>
                  <a:lnTo>
                    <a:pt x="2826" y="265"/>
                  </a:lnTo>
                  <a:lnTo>
                    <a:pt x="2827" y="233"/>
                  </a:lnTo>
                  <a:lnTo>
                    <a:pt x="2827" y="254"/>
                  </a:lnTo>
                  <a:lnTo>
                    <a:pt x="2827" y="256"/>
                  </a:lnTo>
                  <a:lnTo>
                    <a:pt x="2827" y="265"/>
                  </a:lnTo>
                  <a:lnTo>
                    <a:pt x="2827" y="235"/>
                  </a:lnTo>
                  <a:lnTo>
                    <a:pt x="2828" y="254"/>
                  </a:lnTo>
                  <a:lnTo>
                    <a:pt x="2828" y="255"/>
                  </a:lnTo>
                  <a:lnTo>
                    <a:pt x="2829" y="244"/>
                  </a:lnTo>
                  <a:lnTo>
                    <a:pt x="2830" y="279"/>
                  </a:lnTo>
                  <a:lnTo>
                    <a:pt x="2830" y="270"/>
                  </a:lnTo>
                  <a:lnTo>
                    <a:pt x="2830" y="274"/>
                  </a:lnTo>
                  <a:lnTo>
                    <a:pt x="2830" y="254"/>
                  </a:lnTo>
                  <a:lnTo>
                    <a:pt x="2831" y="285"/>
                  </a:lnTo>
                  <a:lnTo>
                    <a:pt x="2831" y="274"/>
                  </a:lnTo>
                  <a:lnTo>
                    <a:pt x="2831" y="276"/>
                  </a:lnTo>
                  <a:lnTo>
                    <a:pt x="2832" y="269"/>
                  </a:lnTo>
                  <a:lnTo>
                    <a:pt x="2833" y="304"/>
                  </a:lnTo>
                  <a:lnTo>
                    <a:pt x="2833" y="295"/>
                  </a:lnTo>
                  <a:lnTo>
                    <a:pt x="2833" y="301"/>
                  </a:lnTo>
                  <a:lnTo>
                    <a:pt x="2833" y="277"/>
                  </a:lnTo>
                  <a:lnTo>
                    <a:pt x="2834" y="307"/>
                  </a:lnTo>
                  <a:lnTo>
                    <a:pt x="2834" y="285"/>
                  </a:lnTo>
                  <a:lnTo>
                    <a:pt x="2834" y="286"/>
                  </a:lnTo>
                  <a:lnTo>
                    <a:pt x="2835" y="313"/>
                  </a:lnTo>
                  <a:lnTo>
                    <a:pt x="2836" y="287"/>
                  </a:lnTo>
                  <a:lnTo>
                    <a:pt x="2836" y="289"/>
                  </a:lnTo>
                  <a:lnTo>
                    <a:pt x="2836" y="288"/>
                  </a:lnTo>
                  <a:lnTo>
                    <a:pt x="2836" y="314"/>
                  </a:lnTo>
                  <a:lnTo>
                    <a:pt x="2837" y="311"/>
                  </a:lnTo>
                  <a:lnTo>
                    <a:pt x="2837" y="303"/>
                  </a:lnTo>
                  <a:lnTo>
                    <a:pt x="2837" y="314"/>
                  </a:lnTo>
                  <a:lnTo>
                    <a:pt x="2838" y="287"/>
                  </a:lnTo>
                  <a:lnTo>
                    <a:pt x="2839" y="300"/>
                  </a:lnTo>
                  <a:lnTo>
                    <a:pt x="2839" y="302"/>
                  </a:lnTo>
                  <a:lnTo>
                    <a:pt x="2839" y="287"/>
                  </a:lnTo>
                  <a:lnTo>
                    <a:pt x="2840" y="318"/>
                  </a:lnTo>
                  <a:lnTo>
                    <a:pt x="2840" y="301"/>
                  </a:lnTo>
                  <a:lnTo>
                    <a:pt x="2840" y="301"/>
                  </a:lnTo>
                  <a:lnTo>
                    <a:pt x="2840" y="287"/>
                  </a:lnTo>
                  <a:lnTo>
                    <a:pt x="2841" y="316"/>
                  </a:lnTo>
                  <a:lnTo>
                    <a:pt x="2842" y="307"/>
                  </a:lnTo>
                  <a:lnTo>
                    <a:pt x="2842" y="309"/>
                  </a:lnTo>
                  <a:lnTo>
                    <a:pt x="2842" y="318"/>
                  </a:lnTo>
                  <a:lnTo>
                    <a:pt x="2843" y="286"/>
                  </a:lnTo>
                  <a:lnTo>
                    <a:pt x="2843" y="301"/>
                  </a:lnTo>
                  <a:lnTo>
                    <a:pt x="2843" y="304"/>
                  </a:lnTo>
                  <a:lnTo>
                    <a:pt x="2844" y="316"/>
                  </a:lnTo>
                  <a:lnTo>
                    <a:pt x="2845" y="286"/>
                  </a:lnTo>
                  <a:lnTo>
                    <a:pt x="2845" y="287"/>
                  </a:lnTo>
                  <a:lnTo>
                    <a:pt x="2846" y="286"/>
                  </a:lnTo>
                  <a:lnTo>
                    <a:pt x="2846" y="316"/>
                  </a:lnTo>
                  <a:lnTo>
                    <a:pt x="2846" y="308"/>
                  </a:lnTo>
                  <a:lnTo>
                    <a:pt x="2846" y="300"/>
                  </a:lnTo>
                  <a:lnTo>
                    <a:pt x="2847" y="312"/>
                  </a:lnTo>
                  <a:lnTo>
                    <a:pt x="2848" y="284"/>
                  </a:lnTo>
                  <a:lnTo>
                    <a:pt x="2848" y="300"/>
                  </a:lnTo>
                  <a:lnTo>
                    <a:pt x="2848" y="302"/>
                  </a:lnTo>
                  <a:lnTo>
                    <a:pt x="2848" y="308"/>
                  </a:lnTo>
                  <a:lnTo>
                    <a:pt x="2848" y="281"/>
                  </a:lnTo>
                  <a:lnTo>
                    <a:pt x="2849" y="295"/>
                  </a:lnTo>
                  <a:lnTo>
                    <a:pt x="2849" y="296"/>
                  </a:lnTo>
                  <a:lnTo>
                    <a:pt x="2850" y="263"/>
                  </a:lnTo>
                  <a:lnTo>
                    <a:pt x="2850" y="300"/>
                  </a:lnTo>
                  <a:lnTo>
                    <a:pt x="2851" y="285"/>
                  </a:lnTo>
                  <a:lnTo>
                    <a:pt x="2851" y="294"/>
                  </a:lnTo>
                  <a:lnTo>
                    <a:pt x="2851" y="257"/>
                  </a:lnTo>
                  <a:lnTo>
                    <a:pt x="2852" y="288"/>
                  </a:lnTo>
                  <a:lnTo>
                    <a:pt x="2852" y="277"/>
                  </a:lnTo>
                  <a:lnTo>
                    <a:pt x="2852" y="268"/>
                  </a:lnTo>
                  <a:lnTo>
                    <a:pt x="2853" y="298"/>
                  </a:lnTo>
                  <a:lnTo>
                    <a:pt x="2854" y="272"/>
                  </a:lnTo>
                  <a:lnTo>
                    <a:pt x="2854" y="274"/>
                  </a:lnTo>
                  <a:lnTo>
                    <a:pt x="2854" y="301"/>
                  </a:lnTo>
                  <a:lnTo>
                    <a:pt x="2854" y="268"/>
                  </a:lnTo>
                  <a:lnTo>
                    <a:pt x="2855" y="289"/>
                  </a:lnTo>
                  <a:lnTo>
                    <a:pt x="2855" y="296"/>
                  </a:lnTo>
                  <a:lnTo>
                    <a:pt x="2856" y="275"/>
                  </a:lnTo>
                  <a:lnTo>
                    <a:pt x="2857" y="309"/>
                  </a:lnTo>
                  <a:lnTo>
                    <a:pt x="2857" y="292"/>
                  </a:lnTo>
                  <a:lnTo>
                    <a:pt x="2857" y="286"/>
                  </a:lnTo>
                  <a:lnTo>
                    <a:pt x="2857" y="279"/>
                  </a:lnTo>
                  <a:lnTo>
                    <a:pt x="2857" y="312"/>
                  </a:lnTo>
                  <a:lnTo>
                    <a:pt x="2858" y="301"/>
                  </a:lnTo>
                  <a:lnTo>
                    <a:pt x="2858" y="311"/>
                  </a:lnTo>
                  <a:lnTo>
                    <a:pt x="2859" y="285"/>
                  </a:lnTo>
                  <a:lnTo>
                    <a:pt x="2860" y="315"/>
                  </a:lnTo>
                  <a:lnTo>
                    <a:pt x="2860" y="288"/>
                  </a:lnTo>
                  <a:lnTo>
                    <a:pt x="2860" y="290"/>
                  </a:lnTo>
                  <a:lnTo>
                    <a:pt x="2860" y="318"/>
                  </a:lnTo>
                  <a:lnTo>
                    <a:pt x="2861" y="286"/>
                  </a:lnTo>
                  <a:lnTo>
                    <a:pt x="2861" y="296"/>
                  </a:lnTo>
                  <a:lnTo>
                    <a:pt x="2861" y="295"/>
                  </a:lnTo>
                  <a:lnTo>
                    <a:pt x="2862" y="319"/>
                  </a:lnTo>
                  <a:lnTo>
                    <a:pt x="2863" y="283"/>
                  </a:lnTo>
                  <a:lnTo>
                    <a:pt x="2863" y="293"/>
                  </a:lnTo>
                  <a:lnTo>
                    <a:pt x="2863" y="289"/>
                  </a:lnTo>
                  <a:lnTo>
                    <a:pt x="2863" y="289"/>
                  </a:lnTo>
                  <a:lnTo>
                    <a:pt x="2864" y="320"/>
                  </a:lnTo>
                  <a:lnTo>
                    <a:pt x="2864" y="312"/>
                  </a:lnTo>
                  <a:lnTo>
                    <a:pt x="2864" y="303"/>
                  </a:lnTo>
                  <a:lnTo>
                    <a:pt x="2864" y="286"/>
                  </a:lnTo>
                  <a:lnTo>
                    <a:pt x="2865" y="320"/>
                  </a:lnTo>
                  <a:lnTo>
                    <a:pt x="2866" y="314"/>
                  </a:lnTo>
                  <a:lnTo>
                    <a:pt x="2866" y="322"/>
                  </a:lnTo>
                  <a:lnTo>
                    <a:pt x="2867" y="323"/>
                  </a:lnTo>
                  <a:lnTo>
                    <a:pt x="2867" y="288"/>
                  </a:lnTo>
                  <a:lnTo>
                    <a:pt x="2867" y="309"/>
                  </a:lnTo>
                  <a:lnTo>
                    <a:pt x="2867" y="315"/>
                  </a:lnTo>
                  <a:lnTo>
                    <a:pt x="2868" y="319"/>
                  </a:lnTo>
                  <a:lnTo>
                    <a:pt x="2869" y="283"/>
                  </a:lnTo>
                  <a:lnTo>
                    <a:pt x="2869" y="300"/>
                  </a:lnTo>
                  <a:lnTo>
                    <a:pt x="2869" y="304"/>
                  </a:lnTo>
                  <a:lnTo>
                    <a:pt x="2869" y="314"/>
                  </a:lnTo>
                  <a:lnTo>
                    <a:pt x="2870" y="276"/>
                  </a:lnTo>
                  <a:lnTo>
                    <a:pt x="2870" y="279"/>
                  </a:lnTo>
                  <a:lnTo>
                    <a:pt x="2870" y="284"/>
                  </a:lnTo>
                  <a:lnTo>
                    <a:pt x="2870" y="303"/>
                  </a:lnTo>
                  <a:lnTo>
                    <a:pt x="2871" y="268"/>
                  </a:lnTo>
                  <a:lnTo>
                    <a:pt x="2871" y="277"/>
                  </a:lnTo>
                  <a:lnTo>
                    <a:pt x="2872" y="323"/>
                  </a:lnTo>
                  <a:lnTo>
                    <a:pt x="2873" y="272"/>
                  </a:lnTo>
                  <a:lnTo>
                    <a:pt x="2873" y="278"/>
                  </a:lnTo>
                  <a:lnTo>
                    <a:pt x="2873" y="273"/>
                  </a:lnTo>
                  <a:lnTo>
                    <a:pt x="2874" y="255"/>
                  </a:lnTo>
                  <a:lnTo>
                    <a:pt x="2874" y="302"/>
                  </a:lnTo>
                  <a:lnTo>
                    <a:pt x="2874" y="295"/>
                  </a:lnTo>
                  <a:lnTo>
                    <a:pt x="2874" y="284"/>
                  </a:lnTo>
                  <a:lnTo>
                    <a:pt x="2875" y="256"/>
                  </a:lnTo>
                  <a:lnTo>
                    <a:pt x="2876" y="302"/>
                  </a:lnTo>
                  <a:lnTo>
                    <a:pt x="2876" y="285"/>
                  </a:lnTo>
                  <a:lnTo>
                    <a:pt x="2876" y="276"/>
                  </a:lnTo>
                  <a:lnTo>
                    <a:pt x="2876" y="301"/>
                  </a:lnTo>
                  <a:lnTo>
                    <a:pt x="2877" y="264"/>
                  </a:lnTo>
                  <a:lnTo>
                    <a:pt x="2877" y="279"/>
                  </a:lnTo>
                  <a:lnTo>
                    <a:pt x="2878" y="283"/>
                  </a:lnTo>
                  <a:lnTo>
                    <a:pt x="2879" y="304"/>
                  </a:lnTo>
                  <a:lnTo>
                    <a:pt x="2879" y="270"/>
                  </a:lnTo>
                  <a:lnTo>
                    <a:pt x="2879" y="299"/>
                  </a:lnTo>
                  <a:lnTo>
                    <a:pt x="2879" y="288"/>
                  </a:lnTo>
                  <a:lnTo>
                    <a:pt x="2879" y="272"/>
                  </a:lnTo>
                  <a:lnTo>
                    <a:pt x="2880" y="314"/>
                  </a:lnTo>
                  <a:lnTo>
                    <a:pt x="2880" y="298"/>
                  </a:lnTo>
                  <a:lnTo>
                    <a:pt x="2881" y="299"/>
                  </a:lnTo>
                  <a:lnTo>
                    <a:pt x="2881" y="279"/>
                  </a:lnTo>
                  <a:lnTo>
                    <a:pt x="2882" y="319"/>
                  </a:lnTo>
                  <a:lnTo>
                    <a:pt x="2882" y="290"/>
                  </a:lnTo>
                  <a:lnTo>
                    <a:pt x="2882" y="291"/>
                  </a:lnTo>
                  <a:lnTo>
                    <a:pt x="2882" y="286"/>
                  </a:lnTo>
                  <a:lnTo>
                    <a:pt x="2883" y="319"/>
                  </a:lnTo>
                  <a:lnTo>
                    <a:pt x="2883" y="300"/>
                  </a:lnTo>
                  <a:lnTo>
                    <a:pt x="2884" y="291"/>
                  </a:lnTo>
                  <a:lnTo>
                    <a:pt x="2884" y="288"/>
                  </a:lnTo>
                  <a:lnTo>
                    <a:pt x="2885" y="320"/>
                  </a:lnTo>
                  <a:lnTo>
                    <a:pt x="2885" y="292"/>
                  </a:lnTo>
                  <a:lnTo>
                    <a:pt x="2885" y="288"/>
                  </a:lnTo>
                  <a:lnTo>
                    <a:pt x="2886" y="327"/>
                  </a:lnTo>
                  <a:lnTo>
                    <a:pt x="2886" y="307"/>
                  </a:lnTo>
                  <a:lnTo>
                    <a:pt x="2887" y="309"/>
                  </a:lnTo>
                  <a:lnTo>
                    <a:pt x="2887" y="291"/>
                  </a:lnTo>
                  <a:lnTo>
                    <a:pt x="2887" y="329"/>
                  </a:lnTo>
                  <a:lnTo>
                    <a:pt x="2888" y="306"/>
                  </a:lnTo>
                  <a:lnTo>
                    <a:pt x="2888" y="298"/>
                  </a:lnTo>
                  <a:lnTo>
                    <a:pt x="2889" y="296"/>
                  </a:lnTo>
                  <a:lnTo>
                    <a:pt x="2889" y="335"/>
                  </a:lnTo>
                  <a:lnTo>
                    <a:pt x="2889" y="303"/>
                  </a:lnTo>
                  <a:lnTo>
                    <a:pt x="2890" y="302"/>
                  </a:lnTo>
                  <a:lnTo>
                    <a:pt x="2891" y="336"/>
                  </a:lnTo>
                  <a:lnTo>
                    <a:pt x="2891" y="314"/>
                  </a:lnTo>
                  <a:lnTo>
                    <a:pt x="2891" y="309"/>
                  </a:lnTo>
                  <a:lnTo>
                    <a:pt x="2891" y="303"/>
                  </a:lnTo>
                  <a:lnTo>
                    <a:pt x="2892" y="336"/>
                  </a:lnTo>
                  <a:lnTo>
                    <a:pt x="2892" y="317"/>
                  </a:lnTo>
                  <a:lnTo>
                    <a:pt x="2893" y="323"/>
                  </a:lnTo>
                  <a:lnTo>
                    <a:pt x="2894" y="340"/>
                  </a:lnTo>
                  <a:lnTo>
                    <a:pt x="2894" y="305"/>
                  </a:lnTo>
                  <a:lnTo>
                    <a:pt x="2894" y="336"/>
                  </a:lnTo>
                  <a:lnTo>
                    <a:pt x="2894" y="334"/>
                  </a:lnTo>
                  <a:lnTo>
                    <a:pt x="2895" y="303"/>
                  </a:lnTo>
                  <a:lnTo>
                    <a:pt x="2895" y="338"/>
                  </a:lnTo>
                  <a:lnTo>
                    <a:pt x="2895" y="335"/>
                  </a:lnTo>
                  <a:lnTo>
                    <a:pt x="2896" y="324"/>
                  </a:lnTo>
                  <a:lnTo>
                    <a:pt x="2897" y="334"/>
                  </a:lnTo>
                  <a:lnTo>
                    <a:pt x="2897" y="297"/>
                  </a:lnTo>
                  <a:lnTo>
                    <a:pt x="2897" y="324"/>
                  </a:lnTo>
                  <a:lnTo>
                    <a:pt x="2897" y="325"/>
                  </a:lnTo>
                  <a:lnTo>
                    <a:pt x="2898" y="332"/>
                  </a:lnTo>
                  <a:lnTo>
                    <a:pt x="2898" y="291"/>
                  </a:lnTo>
                  <a:lnTo>
                    <a:pt x="2898" y="295"/>
                  </a:lnTo>
                  <a:lnTo>
                    <a:pt x="2899" y="301"/>
                  </a:lnTo>
                  <a:lnTo>
                    <a:pt x="2899" y="330"/>
                  </a:lnTo>
                  <a:lnTo>
                    <a:pt x="2900" y="323"/>
                  </a:lnTo>
                  <a:lnTo>
                    <a:pt x="2900" y="312"/>
                  </a:lnTo>
                  <a:lnTo>
                    <a:pt x="2901" y="332"/>
                  </a:lnTo>
                  <a:lnTo>
                    <a:pt x="2901" y="289"/>
                  </a:lnTo>
                  <a:lnTo>
                    <a:pt x="2901" y="291"/>
                  </a:lnTo>
                  <a:lnTo>
                    <a:pt x="2902" y="296"/>
                  </a:lnTo>
                  <a:lnTo>
                    <a:pt x="2902" y="291"/>
                  </a:lnTo>
                  <a:lnTo>
                    <a:pt x="2903" y="336"/>
                  </a:lnTo>
                  <a:lnTo>
                    <a:pt x="2903" y="300"/>
                  </a:lnTo>
                  <a:lnTo>
                    <a:pt x="2903" y="307"/>
                  </a:lnTo>
                  <a:lnTo>
                    <a:pt x="2903" y="335"/>
                  </a:lnTo>
                  <a:lnTo>
                    <a:pt x="2904" y="289"/>
                  </a:lnTo>
                  <a:lnTo>
                    <a:pt x="2904" y="297"/>
                  </a:lnTo>
                  <a:lnTo>
                    <a:pt x="2905" y="296"/>
                  </a:lnTo>
                  <a:lnTo>
                    <a:pt x="2906" y="332"/>
                  </a:lnTo>
                  <a:lnTo>
                    <a:pt x="2906" y="337"/>
                  </a:lnTo>
                  <a:lnTo>
                    <a:pt x="2906" y="340"/>
                  </a:lnTo>
                  <a:lnTo>
                    <a:pt x="2907" y="308"/>
                  </a:lnTo>
                  <a:lnTo>
                    <a:pt x="2907" y="318"/>
                  </a:lnTo>
                  <a:lnTo>
                    <a:pt x="2907" y="321"/>
                  </a:lnTo>
                  <a:lnTo>
                    <a:pt x="2908" y="310"/>
                  </a:lnTo>
                  <a:lnTo>
                    <a:pt x="2908" y="346"/>
                  </a:lnTo>
                  <a:lnTo>
                    <a:pt x="2909" y="316"/>
                  </a:lnTo>
                  <a:lnTo>
                    <a:pt x="2909" y="320"/>
                  </a:lnTo>
                  <a:lnTo>
                    <a:pt x="2910" y="312"/>
                  </a:lnTo>
                  <a:lnTo>
                    <a:pt x="2910" y="347"/>
                  </a:lnTo>
                  <a:lnTo>
                    <a:pt x="2910" y="312"/>
                  </a:lnTo>
                  <a:lnTo>
                    <a:pt x="2910" y="315"/>
                  </a:lnTo>
                  <a:lnTo>
                    <a:pt x="2911" y="315"/>
                  </a:lnTo>
                  <a:lnTo>
                    <a:pt x="2912" y="352"/>
                  </a:lnTo>
                  <a:lnTo>
                    <a:pt x="2912" y="320"/>
                  </a:lnTo>
                  <a:lnTo>
                    <a:pt x="2912" y="323"/>
                  </a:lnTo>
                  <a:lnTo>
                    <a:pt x="2912" y="317"/>
                  </a:lnTo>
                  <a:lnTo>
                    <a:pt x="2913" y="357"/>
                  </a:lnTo>
                  <a:lnTo>
                    <a:pt x="2913" y="325"/>
                  </a:lnTo>
                  <a:lnTo>
                    <a:pt x="2913" y="329"/>
                  </a:lnTo>
                  <a:lnTo>
                    <a:pt x="2914" y="320"/>
                  </a:lnTo>
                  <a:lnTo>
                    <a:pt x="2914" y="356"/>
                  </a:lnTo>
                  <a:lnTo>
                    <a:pt x="2915" y="339"/>
                  </a:lnTo>
                  <a:lnTo>
                    <a:pt x="2915" y="346"/>
                  </a:lnTo>
                  <a:lnTo>
                    <a:pt x="2916" y="321"/>
                  </a:lnTo>
                  <a:lnTo>
                    <a:pt x="2916" y="359"/>
                  </a:lnTo>
                  <a:lnTo>
                    <a:pt x="2916" y="336"/>
                  </a:lnTo>
                  <a:lnTo>
                    <a:pt x="2916" y="343"/>
                  </a:lnTo>
                  <a:lnTo>
                    <a:pt x="2917" y="321"/>
                  </a:lnTo>
                  <a:lnTo>
                    <a:pt x="2918" y="360"/>
                  </a:lnTo>
                  <a:lnTo>
                    <a:pt x="2918" y="354"/>
                  </a:lnTo>
                  <a:lnTo>
                    <a:pt x="2918" y="359"/>
                  </a:lnTo>
                  <a:lnTo>
                    <a:pt x="2918" y="322"/>
                  </a:lnTo>
                  <a:lnTo>
                    <a:pt x="2919" y="363"/>
                  </a:lnTo>
                  <a:lnTo>
                    <a:pt x="2919" y="344"/>
                  </a:lnTo>
                  <a:lnTo>
                    <a:pt x="2919" y="354"/>
                  </a:lnTo>
                  <a:lnTo>
                    <a:pt x="2920" y="326"/>
                  </a:lnTo>
                  <a:lnTo>
                    <a:pt x="2921" y="368"/>
                  </a:lnTo>
                  <a:lnTo>
                    <a:pt x="2921" y="354"/>
                  </a:lnTo>
                  <a:lnTo>
                    <a:pt x="2921" y="362"/>
                  </a:lnTo>
                  <a:lnTo>
                    <a:pt x="2922" y="367"/>
                  </a:lnTo>
                  <a:lnTo>
                    <a:pt x="2922" y="330"/>
                  </a:lnTo>
                  <a:lnTo>
                    <a:pt x="2922" y="354"/>
                  </a:lnTo>
                  <a:lnTo>
                    <a:pt x="2922" y="362"/>
                  </a:lnTo>
                  <a:lnTo>
                    <a:pt x="2923" y="368"/>
                  </a:lnTo>
                  <a:lnTo>
                    <a:pt x="2923" y="327"/>
                  </a:lnTo>
                  <a:lnTo>
                    <a:pt x="2924" y="351"/>
                  </a:lnTo>
                  <a:lnTo>
                    <a:pt x="2924" y="335"/>
                  </a:lnTo>
                  <a:lnTo>
                    <a:pt x="2925" y="367"/>
                  </a:lnTo>
                  <a:lnTo>
                    <a:pt x="2925" y="327"/>
                  </a:lnTo>
                  <a:lnTo>
                    <a:pt x="2925" y="361"/>
                  </a:lnTo>
                  <a:lnTo>
                    <a:pt x="2925" y="342"/>
                  </a:lnTo>
                  <a:lnTo>
                    <a:pt x="2926" y="366"/>
                  </a:lnTo>
                  <a:lnTo>
                    <a:pt x="2926" y="328"/>
                  </a:lnTo>
                  <a:lnTo>
                    <a:pt x="2927" y="330"/>
                  </a:lnTo>
                  <a:lnTo>
                    <a:pt x="2927" y="330"/>
                  </a:lnTo>
                  <a:lnTo>
                    <a:pt x="2928" y="325"/>
                  </a:lnTo>
                  <a:lnTo>
                    <a:pt x="2928" y="360"/>
                  </a:lnTo>
                  <a:lnTo>
                    <a:pt x="2928" y="348"/>
                  </a:lnTo>
                  <a:lnTo>
                    <a:pt x="2928" y="345"/>
                  </a:lnTo>
                  <a:lnTo>
                    <a:pt x="2929" y="355"/>
                  </a:lnTo>
                  <a:lnTo>
                    <a:pt x="2929" y="321"/>
                  </a:lnTo>
                  <a:lnTo>
                    <a:pt x="2930" y="334"/>
                  </a:lnTo>
                  <a:lnTo>
                    <a:pt x="2930" y="346"/>
                  </a:lnTo>
                  <a:lnTo>
                    <a:pt x="2930" y="353"/>
                  </a:lnTo>
                  <a:lnTo>
                    <a:pt x="2930" y="315"/>
                  </a:lnTo>
                  <a:lnTo>
                    <a:pt x="2931" y="324"/>
                  </a:lnTo>
                  <a:lnTo>
                    <a:pt x="2931" y="327"/>
                  </a:lnTo>
                  <a:lnTo>
                    <a:pt x="2932" y="302"/>
                  </a:lnTo>
                  <a:lnTo>
                    <a:pt x="2933" y="360"/>
                  </a:lnTo>
                  <a:lnTo>
                    <a:pt x="2933" y="333"/>
                  </a:lnTo>
                  <a:lnTo>
                    <a:pt x="2933" y="340"/>
                  </a:lnTo>
                  <a:lnTo>
                    <a:pt x="2934" y="298"/>
                  </a:lnTo>
                  <a:lnTo>
                    <a:pt x="2934" y="321"/>
                  </a:lnTo>
                  <a:lnTo>
                    <a:pt x="2934" y="333"/>
                  </a:lnTo>
                  <a:lnTo>
                    <a:pt x="2935" y="285"/>
                  </a:lnTo>
                  <a:lnTo>
                    <a:pt x="2936" y="299"/>
                  </a:lnTo>
                  <a:lnTo>
                    <a:pt x="2936" y="299"/>
                  </a:lnTo>
                  <a:lnTo>
                    <a:pt x="2937" y="323"/>
                  </a:lnTo>
                  <a:lnTo>
                    <a:pt x="2937" y="273"/>
                  </a:lnTo>
                  <a:lnTo>
                    <a:pt x="2937" y="274"/>
                  </a:lnTo>
                  <a:lnTo>
                    <a:pt x="2938" y="307"/>
                  </a:lnTo>
                  <a:lnTo>
                    <a:pt x="2939" y="262"/>
                  </a:lnTo>
                  <a:lnTo>
                    <a:pt x="2939" y="284"/>
                  </a:lnTo>
                  <a:lnTo>
                    <a:pt x="2939" y="292"/>
                  </a:lnTo>
                  <a:lnTo>
                    <a:pt x="2940" y="301"/>
                  </a:lnTo>
                  <a:lnTo>
                    <a:pt x="2940" y="260"/>
                  </a:lnTo>
                  <a:lnTo>
                    <a:pt x="2940" y="285"/>
                  </a:lnTo>
                  <a:lnTo>
                    <a:pt x="2940" y="287"/>
                  </a:lnTo>
                  <a:lnTo>
                    <a:pt x="2941" y="256"/>
                  </a:lnTo>
                  <a:lnTo>
                    <a:pt x="2942" y="296"/>
                  </a:lnTo>
                  <a:lnTo>
                    <a:pt x="2942" y="285"/>
                  </a:lnTo>
                  <a:lnTo>
                    <a:pt x="2942" y="285"/>
                  </a:lnTo>
                  <a:lnTo>
                    <a:pt x="2942" y="300"/>
                  </a:lnTo>
                  <a:lnTo>
                    <a:pt x="2943" y="267"/>
                  </a:lnTo>
                  <a:lnTo>
                    <a:pt x="2943" y="271"/>
                  </a:lnTo>
                  <a:lnTo>
                    <a:pt x="2943" y="272"/>
                  </a:lnTo>
                  <a:lnTo>
                    <a:pt x="2944" y="253"/>
                  </a:lnTo>
                  <a:lnTo>
                    <a:pt x="2945" y="315"/>
                  </a:lnTo>
                  <a:lnTo>
                    <a:pt x="2945" y="312"/>
                  </a:lnTo>
                  <a:lnTo>
                    <a:pt x="2945" y="274"/>
                  </a:lnTo>
                  <a:lnTo>
                    <a:pt x="2945" y="325"/>
                  </a:lnTo>
                  <a:lnTo>
                    <a:pt x="2946" y="290"/>
                  </a:lnTo>
                  <a:lnTo>
                    <a:pt x="2947" y="291"/>
                  </a:lnTo>
                  <a:lnTo>
                    <a:pt x="2947" y="311"/>
                  </a:lnTo>
                  <a:lnTo>
                    <a:pt x="2947" y="258"/>
                  </a:lnTo>
                  <a:lnTo>
                    <a:pt x="2948" y="279"/>
                  </a:lnTo>
                  <a:lnTo>
                    <a:pt x="2948" y="282"/>
                  </a:lnTo>
                  <a:lnTo>
                    <a:pt x="2948" y="272"/>
                  </a:lnTo>
                  <a:lnTo>
                    <a:pt x="2948" y="307"/>
                  </a:lnTo>
                  <a:lnTo>
                    <a:pt x="2949" y="294"/>
                  </a:lnTo>
                  <a:lnTo>
                    <a:pt x="2950" y="304"/>
                  </a:lnTo>
                  <a:lnTo>
                    <a:pt x="2950" y="312"/>
                  </a:lnTo>
                  <a:lnTo>
                    <a:pt x="2950" y="266"/>
                  </a:lnTo>
                  <a:lnTo>
                    <a:pt x="2951" y="306"/>
                  </a:lnTo>
                  <a:lnTo>
                    <a:pt x="2951" y="299"/>
                  </a:lnTo>
                  <a:lnTo>
                    <a:pt x="2951" y="268"/>
                  </a:lnTo>
                  <a:lnTo>
                    <a:pt x="2952" y="307"/>
                  </a:lnTo>
                  <a:lnTo>
                    <a:pt x="2952" y="279"/>
                  </a:lnTo>
                  <a:lnTo>
                    <a:pt x="2953" y="284"/>
                  </a:lnTo>
                  <a:lnTo>
                    <a:pt x="2953" y="310"/>
                  </a:lnTo>
                  <a:lnTo>
                    <a:pt x="2953" y="265"/>
                  </a:lnTo>
                  <a:lnTo>
                    <a:pt x="2954" y="299"/>
                  </a:lnTo>
                  <a:lnTo>
                    <a:pt x="2954" y="292"/>
                  </a:lnTo>
                  <a:lnTo>
                    <a:pt x="2954" y="309"/>
                  </a:lnTo>
                  <a:lnTo>
                    <a:pt x="2955" y="269"/>
                  </a:lnTo>
                  <a:lnTo>
                    <a:pt x="2955" y="309"/>
                  </a:lnTo>
                  <a:lnTo>
                    <a:pt x="2956" y="300"/>
                  </a:lnTo>
                  <a:lnTo>
                    <a:pt x="2956" y="269"/>
                  </a:lnTo>
                  <a:lnTo>
                    <a:pt x="2956" y="310"/>
                  </a:lnTo>
                  <a:lnTo>
                    <a:pt x="2957" y="291"/>
                  </a:lnTo>
                  <a:lnTo>
                    <a:pt x="2957" y="303"/>
                  </a:lnTo>
                  <a:lnTo>
                    <a:pt x="2958" y="310"/>
                  </a:lnTo>
                  <a:lnTo>
                    <a:pt x="2958" y="272"/>
                  </a:lnTo>
                  <a:lnTo>
                    <a:pt x="2958" y="301"/>
                  </a:lnTo>
                  <a:lnTo>
                    <a:pt x="2959" y="307"/>
                  </a:lnTo>
                  <a:lnTo>
                    <a:pt x="2959" y="314"/>
                  </a:lnTo>
                  <a:lnTo>
                    <a:pt x="2960" y="272"/>
                  </a:lnTo>
                  <a:lnTo>
                    <a:pt x="2960" y="290"/>
                  </a:lnTo>
                  <a:lnTo>
                    <a:pt x="2960" y="303"/>
                  </a:lnTo>
                  <a:lnTo>
                    <a:pt x="2961" y="274"/>
                  </a:lnTo>
                  <a:lnTo>
                    <a:pt x="2961" y="313"/>
                  </a:lnTo>
                  <a:lnTo>
                    <a:pt x="2961" y="287"/>
                  </a:lnTo>
                  <a:lnTo>
                    <a:pt x="2962" y="289"/>
                  </a:lnTo>
                  <a:lnTo>
                    <a:pt x="2962" y="311"/>
                  </a:lnTo>
                  <a:lnTo>
                    <a:pt x="2963" y="274"/>
                  </a:lnTo>
                  <a:lnTo>
                    <a:pt x="2963" y="292"/>
                  </a:lnTo>
                  <a:lnTo>
                    <a:pt x="2963" y="297"/>
                  </a:lnTo>
                  <a:lnTo>
                    <a:pt x="2963" y="311"/>
                  </a:lnTo>
                  <a:lnTo>
                    <a:pt x="2963" y="271"/>
                  </a:lnTo>
                  <a:lnTo>
                    <a:pt x="2964" y="284"/>
                  </a:lnTo>
                  <a:lnTo>
                    <a:pt x="2965" y="295"/>
                  </a:lnTo>
                  <a:lnTo>
                    <a:pt x="2965" y="306"/>
                  </a:lnTo>
                  <a:lnTo>
                    <a:pt x="2966" y="269"/>
                  </a:lnTo>
                  <a:lnTo>
                    <a:pt x="2966" y="278"/>
                  </a:lnTo>
                  <a:lnTo>
                    <a:pt x="2966" y="281"/>
                  </a:lnTo>
                  <a:lnTo>
                    <a:pt x="2966" y="305"/>
                  </a:lnTo>
                  <a:lnTo>
                    <a:pt x="2967" y="262"/>
                  </a:lnTo>
                  <a:lnTo>
                    <a:pt x="2967" y="275"/>
                  </a:lnTo>
                  <a:lnTo>
                    <a:pt x="2968" y="278"/>
                  </a:lnTo>
                  <a:lnTo>
                    <a:pt x="2968" y="263"/>
                  </a:lnTo>
                  <a:lnTo>
                    <a:pt x="2968" y="300"/>
                  </a:lnTo>
                  <a:lnTo>
                    <a:pt x="2969" y="274"/>
                  </a:lnTo>
                  <a:lnTo>
                    <a:pt x="2969" y="280"/>
                  </a:lnTo>
                  <a:lnTo>
                    <a:pt x="2969" y="308"/>
                  </a:lnTo>
                  <a:lnTo>
                    <a:pt x="2970" y="267"/>
                  </a:lnTo>
                  <a:lnTo>
                    <a:pt x="2970" y="278"/>
                  </a:lnTo>
                  <a:lnTo>
                    <a:pt x="2971" y="283"/>
                  </a:lnTo>
                  <a:lnTo>
                    <a:pt x="2971" y="272"/>
                  </a:lnTo>
                  <a:lnTo>
                    <a:pt x="2971" y="312"/>
                  </a:lnTo>
                  <a:lnTo>
                    <a:pt x="2972" y="284"/>
                  </a:lnTo>
                  <a:lnTo>
                    <a:pt x="2972" y="281"/>
                  </a:lnTo>
                  <a:lnTo>
                    <a:pt x="2972" y="318"/>
                  </a:lnTo>
                  <a:lnTo>
                    <a:pt x="2973" y="261"/>
                  </a:lnTo>
                  <a:lnTo>
                    <a:pt x="2973" y="283"/>
                  </a:lnTo>
                  <a:lnTo>
                    <a:pt x="2974" y="286"/>
                  </a:lnTo>
                  <a:lnTo>
                    <a:pt x="2974" y="261"/>
                  </a:lnTo>
                  <a:lnTo>
                    <a:pt x="2975" y="323"/>
                  </a:lnTo>
                  <a:lnTo>
                    <a:pt x="2975" y="282"/>
                  </a:lnTo>
                  <a:lnTo>
                    <a:pt x="2975" y="267"/>
                  </a:lnTo>
                  <a:lnTo>
                    <a:pt x="2976" y="320"/>
                  </a:lnTo>
                  <a:lnTo>
                    <a:pt x="2976" y="273"/>
                  </a:lnTo>
                  <a:lnTo>
                    <a:pt x="2976" y="266"/>
                  </a:lnTo>
                  <a:lnTo>
                    <a:pt x="2976" y="264"/>
                  </a:lnTo>
                  <a:lnTo>
                    <a:pt x="2977" y="315"/>
                  </a:lnTo>
                  <a:lnTo>
                    <a:pt x="2978" y="267"/>
                  </a:lnTo>
                  <a:lnTo>
                    <a:pt x="2978" y="267"/>
                  </a:lnTo>
                  <a:lnTo>
                    <a:pt x="2979" y="318"/>
                  </a:lnTo>
                  <a:lnTo>
                    <a:pt x="2979" y="285"/>
                  </a:lnTo>
                  <a:lnTo>
                    <a:pt x="2979" y="284"/>
                  </a:lnTo>
                  <a:lnTo>
                    <a:pt x="2979" y="262"/>
                  </a:lnTo>
                  <a:lnTo>
                    <a:pt x="2980" y="311"/>
                  </a:lnTo>
                  <a:lnTo>
                    <a:pt x="2981" y="298"/>
                  </a:lnTo>
                  <a:lnTo>
                    <a:pt x="2981" y="298"/>
                  </a:lnTo>
                  <a:lnTo>
                    <a:pt x="2981" y="286"/>
                  </a:lnTo>
                  <a:lnTo>
                    <a:pt x="2981" y="330"/>
                  </a:lnTo>
                  <a:lnTo>
                    <a:pt x="2982" y="313"/>
                  </a:lnTo>
                  <a:lnTo>
                    <a:pt x="2982" y="315"/>
                  </a:lnTo>
                  <a:lnTo>
                    <a:pt x="2983" y="267"/>
                  </a:lnTo>
                  <a:lnTo>
                    <a:pt x="2984" y="308"/>
                  </a:lnTo>
                  <a:lnTo>
                    <a:pt x="2984" y="297"/>
                  </a:lnTo>
                  <a:lnTo>
                    <a:pt x="2984" y="303"/>
                  </a:lnTo>
                  <a:lnTo>
                    <a:pt x="2985" y="268"/>
                  </a:lnTo>
                  <a:lnTo>
                    <a:pt x="2985" y="290"/>
                  </a:lnTo>
                  <a:lnTo>
                    <a:pt x="2985" y="302"/>
                  </a:lnTo>
                  <a:lnTo>
                    <a:pt x="2985" y="263"/>
                  </a:lnTo>
                  <a:lnTo>
                    <a:pt x="2987" y="267"/>
                  </a:lnTo>
                  <a:lnTo>
                    <a:pt x="2987" y="255"/>
                  </a:lnTo>
                  <a:lnTo>
                    <a:pt x="2988" y="289"/>
                  </a:lnTo>
                  <a:lnTo>
                    <a:pt x="2988" y="248"/>
                  </a:lnTo>
                  <a:lnTo>
                    <a:pt x="2988" y="255"/>
                  </a:lnTo>
                  <a:lnTo>
                    <a:pt x="2988" y="334"/>
                  </a:lnTo>
                  <a:lnTo>
                    <a:pt x="2990" y="296"/>
                  </a:lnTo>
                  <a:lnTo>
                    <a:pt x="2990" y="297"/>
                  </a:lnTo>
                  <a:lnTo>
                    <a:pt x="2991" y="231"/>
                  </a:lnTo>
                  <a:lnTo>
                    <a:pt x="2991" y="261"/>
                  </a:lnTo>
                  <a:lnTo>
                    <a:pt x="2991" y="266"/>
                  </a:lnTo>
                  <a:lnTo>
                    <a:pt x="2991" y="241"/>
                  </a:lnTo>
                  <a:lnTo>
                    <a:pt x="2993" y="301"/>
                  </a:lnTo>
                  <a:lnTo>
                    <a:pt x="2993" y="266"/>
                  </a:lnTo>
                  <a:lnTo>
                    <a:pt x="2993" y="262"/>
                  </a:lnTo>
                  <a:lnTo>
                    <a:pt x="2993" y="241"/>
                  </a:lnTo>
                  <a:lnTo>
                    <a:pt x="2993" y="296"/>
                  </a:lnTo>
                  <a:lnTo>
                    <a:pt x="2994" y="257"/>
                  </a:lnTo>
                  <a:lnTo>
                    <a:pt x="2994" y="254"/>
                  </a:lnTo>
                  <a:lnTo>
                    <a:pt x="2994" y="244"/>
                  </a:lnTo>
                  <a:lnTo>
                    <a:pt x="2994" y="282"/>
                  </a:lnTo>
                  <a:lnTo>
                    <a:pt x="2996" y="260"/>
                  </a:lnTo>
                  <a:lnTo>
                    <a:pt x="2996" y="264"/>
                  </a:lnTo>
                  <a:lnTo>
                    <a:pt x="2996" y="284"/>
                  </a:lnTo>
                  <a:lnTo>
                    <a:pt x="2996" y="246"/>
                  </a:lnTo>
                  <a:lnTo>
                    <a:pt x="2997" y="260"/>
                  </a:lnTo>
                  <a:lnTo>
                    <a:pt x="2997" y="249"/>
                  </a:lnTo>
                  <a:lnTo>
                    <a:pt x="2997" y="236"/>
                  </a:lnTo>
                  <a:lnTo>
                    <a:pt x="2999" y="286"/>
                  </a:lnTo>
                  <a:lnTo>
                    <a:pt x="2999" y="263"/>
                  </a:lnTo>
                  <a:lnTo>
                    <a:pt x="2999" y="253"/>
                  </a:lnTo>
                  <a:lnTo>
                    <a:pt x="2999" y="236"/>
                  </a:lnTo>
                  <a:lnTo>
                    <a:pt x="3000" y="283"/>
                  </a:lnTo>
                  <a:lnTo>
                    <a:pt x="3000" y="274"/>
                  </a:lnTo>
                  <a:lnTo>
                    <a:pt x="3000" y="283"/>
                  </a:lnTo>
                  <a:lnTo>
                    <a:pt x="3000" y="286"/>
                  </a:lnTo>
                  <a:lnTo>
                    <a:pt x="3001" y="233"/>
                  </a:lnTo>
                  <a:lnTo>
                    <a:pt x="3002" y="254"/>
                  </a:lnTo>
                  <a:lnTo>
                    <a:pt x="3002" y="257"/>
                  </a:lnTo>
                  <a:lnTo>
                    <a:pt x="3002" y="288"/>
                  </a:lnTo>
                  <a:lnTo>
                    <a:pt x="3003" y="231"/>
                  </a:lnTo>
                  <a:lnTo>
                    <a:pt x="3003" y="269"/>
                  </a:lnTo>
                  <a:lnTo>
                    <a:pt x="3003" y="282"/>
                  </a:lnTo>
                  <a:lnTo>
                    <a:pt x="3004" y="289"/>
                  </a:lnTo>
                  <a:lnTo>
                    <a:pt x="3004" y="238"/>
                  </a:lnTo>
                  <a:lnTo>
                    <a:pt x="3005" y="263"/>
                  </a:lnTo>
                  <a:lnTo>
                    <a:pt x="3005" y="274"/>
                  </a:lnTo>
                  <a:lnTo>
                    <a:pt x="3005" y="289"/>
                  </a:lnTo>
                  <a:lnTo>
                    <a:pt x="3005" y="240"/>
                  </a:lnTo>
                  <a:lnTo>
                    <a:pt x="3006" y="261"/>
                  </a:lnTo>
                  <a:lnTo>
                    <a:pt x="3006" y="243"/>
                  </a:lnTo>
                  <a:lnTo>
                    <a:pt x="3007" y="231"/>
                  </a:lnTo>
                  <a:lnTo>
                    <a:pt x="3007" y="290"/>
                  </a:lnTo>
                  <a:lnTo>
                    <a:pt x="3008" y="259"/>
                  </a:lnTo>
                  <a:lnTo>
                    <a:pt x="3008" y="245"/>
                  </a:lnTo>
                  <a:lnTo>
                    <a:pt x="3009" y="284"/>
                  </a:lnTo>
                  <a:lnTo>
                    <a:pt x="3009" y="228"/>
                  </a:lnTo>
                  <a:lnTo>
                    <a:pt x="3009" y="266"/>
                  </a:lnTo>
                  <a:lnTo>
                    <a:pt x="3009" y="257"/>
                  </a:lnTo>
                  <a:lnTo>
                    <a:pt x="3010" y="302"/>
                  </a:lnTo>
                  <a:lnTo>
                    <a:pt x="3010" y="239"/>
                  </a:lnTo>
                  <a:lnTo>
                    <a:pt x="3010" y="247"/>
                  </a:lnTo>
                  <a:lnTo>
                    <a:pt x="3010" y="257"/>
                  </a:lnTo>
                  <a:lnTo>
                    <a:pt x="3011" y="296"/>
                  </a:lnTo>
                  <a:lnTo>
                    <a:pt x="3012" y="240"/>
                  </a:lnTo>
                  <a:lnTo>
                    <a:pt x="3012" y="273"/>
                  </a:lnTo>
                  <a:lnTo>
                    <a:pt x="3012" y="277"/>
                  </a:lnTo>
                  <a:lnTo>
                    <a:pt x="3013" y="301"/>
                  </a:lnTo>
                  <a:lnTo>
                    <a:pt x="3013" y="235"/>
                  </a:lnTo>
                  <a:lnTo>
                    <a:pt x="3013" y="264"/>
                  </a:lnTo>
                  <a:lnTo>
                    <a:pt x="3013" y="269"/>
                  </a:lnTo>
                  <a:lnTo>
                    <a:pt x="3015" y="307"/>
                  </a:lnTo>
                  <a:lnTo>
                    <a:pt x="3015" y="230"/>
                  </a:lnTo>
                  <a:lnTo>
                    <a:pt x="3015" y="256"/>
                  </a:lnTo>
                  <a:lnTo>
                    <a:pt x="3015" y="266"/>
                  </a:lnTo>
                  <a:lnTo>
                    <a:pt x="3015" y="319"/>
                  </a:lnTo>
                  <a:lnTo>
                    <a:pt x="3016" y="251"/>
                  </a:lnTo>
                  <a:lnTo>
                    <a:pt x="3016" y="281"/>
                  </a:lnTo>
                  <a:lnTo>
                    <a:pt x="3016" y="285"/>
                  </a:lnTo>
                  <a:lnTo>
                    <a:pt x="3017" y="305"/>
                  </a:lnTo>
                  <a:lnTo>
                    <a:pt x="3018" y="240"/>
                  </a:lnTo>
                  <a:lnTo>
                    <a:pt x="3018" y="278"/>
                  </a:lnTo>
                  <a:lnTo>
                    <a:pt x="3018" y="274"/>
                  </a:lnTo>
                  <a:lnTo>
                    <a:pt x="3019" y="242"/>
                  </a:lnTo>
                  <a:lnTo>
                    <a:pt x="3019" y="299"/>
                  </a:lnTo>
                  <a:lnTo>
                    <a:pt x="3019" y="254"/>
                  </a:lnTo>
                  <a:lnTo>
                    <a:pt x="3019" y="255"/>
                  </a:lnTo>
                  <a:lnTo>
                    <a:pt x="3020" y="231"/>
                  </a:lnTo>
                  <a:lnTo>
                    <a:pt x="3021" y="308"/>
                  </a:lnTo>
                  <a:lnTo>
                    <a:pt x="3021" y="271"/>
                  </a:lnTo>
                  <a:lnTo>
                    <a:pt x="3021" y="273"/>
                  </a:lnTo>
                  <a:lnTo>
                    <a:pt x="3021" y="237"/>
                  </a:lnTo>
                  <a:lnTo>
                    <a:pt x="3022" y="340"/>
                  </a:lnTo>
                  <a:lnTo>
                    <a:pt x="3022" y="308"/>
                  </a:lnTo>
                  <a:lnTo>
                    <a:pt x="3022" y="321"/>
                  </a:lnTo>
                  <a:lnTo>
                    <a:pt x="3023" y="303"/>
                  </a:lnTo>
                  <a:lnTo>
                    <a:pt x="3024" y="394"/>
                  </a:lnTo>
                  <a:lnTo>
                    <a:pt x="3024" y="339"/>
                  </a:lnTo>
                  <a:lnTo>
                    <a:pt x="3024" y="347"/>
                  </a:lnTo>
                  <a:lnTo>
                    <a:pt x="3025" y="388"/>
                  </a:lnTo>
                  <a:lnTo>
                    <a:pt x="3025" y="345"/>
                  </a:lnTo>
                  <a:lnTo>
                    <a:pt x="3025" y="380"/>
                  </a:lnTo>
                  <a:lnTo>
                    <a:pt x="3025" y="383"/>
                  </a:lnTo>
                  <a:lnTo>
                    <a:pt x="3026" y="388"/>
                  </a:lnTo>
                  <a:lnTo>
                    <a:pt x="3026" y="347"/>
                  </a:lnTo>
                  <a:lnTo>
                    <a:pt x="3027" y="358"/>
                  </a:lnTo>
                  <a:lnTo>
                    <a:pt x="3027" y="362"/>
                  </a:lnTo>
                  <a:lnTo>
                    <a:pt x="3027" y="335"/>
                  </a:lnTo>
                  <a:lnTo>
                    <a:pt x="3028" y="370"/>
                  </a:lnTo>
                  <a:lnTo>
                    <a:pt x="3028" y="365"/>
                  </a:lnTo>
                  <a:lnTo>
                    <a:pt x="3028" y="367"/>
                  </a:lnTo>
                  <a:lnTo>
                    <a:pt x="3030" y="328"/>
                  </a:lnTo>
                  <a:lnTo>
                    <a:pt x="3030" y="393"/>
                  </a:lnTo>
                  <a:lnTo>
                    <a:pt x="3030" y="350"/>
                  </a:lnTo>
                  <a:lnTo>
                    <a:pt x="3030" y="360"/>
                  </a:lnTo>
                  <a:lnTo>
                    <a:pt x="3031" y="337"/>
                  </a:lnTo>
                  <a:lnTo>
                    <a:pt x="3031" y="382"/>
                  </a:lnTo>
                  <a:lnTo>
                    <a:pt x="3031" y="352"/>
                  </a:lnTo>
                  <a:lnTo>
                    <a:pt x="3031" y="360"/>
                  </a:lnTo>
                  <a:lnTo>
                    <a:pt x="3032" y="342"/>
                  </a:lnTo>
                  <a:lnTo>
                    <a:pt x="3032" y="389"/>
                  </a:lnTo>
                  <a:lnTo>
                    <a:pt x="3033" y="376"/>
                  </a:lnTo>
                  <a:lnTo>
                    <a:pt x="3033" y="366"/>
                  </a:lnTo>
                  <a:lnTo>
                    <a:pt x="3034" y="400"/>
                  </a:lnTo>
                  <a:lnTo>
                    <a:pt x="3034" y="342"/>
                  </a:lnTo>
                  <a:lnTo>
                    <a:pt x="3034" y="354"/>
                  </a:lnTo>
                  <a:lnTo>
                    <a:pt x="3034" y="360"/>
                  </a:lnTo>
                  <a:lnTo>
                    <a:pt x="3035" y="329"/>
                  </a:lnTo>
                  <a:lnTo>
                    <a:pt x="3036" y="386"/>
                  </a:lnTo>
                  <a:lnTo>
                    <a:pt x="3036" y="377"/>
                  </a:lnTo>
                  <a:lnTo>
                    <a:pt x="3036" y="379"/>
                  </a:lnTo>
                  <a:lnTo>
                    <a:pt x="3037" y="394"/>
                  </a:lnTo>
                  <a:lnTo>
                    <a:pt x="3037" y="342"/>
                  </a:lnTo>
                  <a:lnTo>
                    <a:pt x="3037" y="375"/>
                  </a:lnTo>
                  <a:lnTo>
                    <a:pt x="3037" y="378"/>
                  </a:lnTo>
                  <a:lnTo>
                    <a:pt x="3038" y="379"/>
                  </a:lnTo>
                  <a:lnTo>
                    <a:pt x="3039" y="322"/>
                  </a:lnTo>
                  <a:lnTo>
                    <a:pt x="3039" y="339"/>
                  </a:lnTo>
                  <a:lnTo>
                    <a:pt x="3039" y="345"/>
                  </a:lnTo>
                  <a:lnTo>
                    <a:pt x="3040" y="375"/>
                  </a:lnTo>
                  <a:lnTo>
                    <a:pt x="3040" y="309"/>
                  </a:lnTo>
                  <a:lnTo>
                    <a:pt x="3040" y="364"/>
                  </a:lnTo>
                  <a:lnTo>
                    <a:pt x="3040" y="361"/>
                  </a:lnTo>
                  <a:lnTo>
                    <a:pt x="3041" y="309"/>
                  </a:lnTo>
                  <a:lnTo>
                    <a:pt x="3041" y="375"/>
                  </a:lnTo>
                  <a:lnTo>
                    <a:pt x="3042" y="368"/>
                  </a:lnTo>
                  <a:lnTo>
                    <a:pt x="3042" y="369"/>
                  </a:lnTo>
                  <a:lnTo>
                    <a:pt x="3043" y="314"/>
                  </a:lnTo>
                  <a:lnTo>
                    <a:pt x="3043" y="373"/>
                  </a:lnTo>
                  <a:lnTo>
                    <a:pt x="3043" y="363"/>
                  </a:lnTo>
                  <a:lnTo>
                    <a:pt x="3043" y="365"/>
                  </a:lnTo>
                  <a:lnTo>
                    <a:pt x="3044" y="321"/>
                  </a:lnTo>
                  <a:lnTo>
                    <a:pt x="3045" y="376"/>
                  </a:lnTo>
                  <a:lnTo>
                    <a:pt x="3045" y="339"/>
                  </a:lnTo>
                  <a:lnTo>
                    <a:pt x="3045" y="328"/>
                  </a:lnTo>
                  <a:lnTo>
                    <a:pt x="3045" y="320"/>
                  </a:lnTo>
                  <a:lnTo>
                    <a:pt x="3046" y="377"/>
                  </a:lnTo>
                  <a:lnTo>
                    <a:pt x="3046" y="376"/>
                  </a:lnTo>
                  <a:lnTo>
                    <a:pt x="3046" y="369"/>
                  </a:lnTo>
                  <a:lnTo>
                    <a:pt x="3047" y="375"/>
                  </a:lnTo>
                  <a:lnTo>
                    <a:pt x="3047" y="325"/>
                  </a:lnTo>
                  <a:lnTo>
                    <a:pt x="3048" y="373"/>
                  </a:lnTo>
                  <a:lnTo>
                    <a:pt x="3048" y="374"/>
                  </a:lnTo>
                  <a:lnTo>
                    <a:pt x="3049" y="376"/>
                  </a:lnTo>
                  <a:lnTo>
                    <a:pt x="3049" y="324"/>
                  </a:lnTo>
                  <a:lnTo>
                    <a:pt x="3049" y="366"/>
                  </a:lnTo>
                  <a:lnTo>
                    <a:pt x="3049" y="343"/>
                  </a:lnTo>
                  <a:lnTo>
                    <a:pt x="3050" y="334"/>
                  </a:lnTo>
                  <a:lnTo>
                    <a:pt x="3050" y="380"/>
                  </a:lnTo>
                  <a:lnTo>
                    <a:pt x="3051" y="379"/>
                  </a:lnTo>
                  <a:lnTo>
                    <a:pt x="3051" y="375"/>
                  </a:lnTo>
                  <a:lnTo>
                    <a:pt x="3052" y="377"/>
                  </a:lnTo>
                  <a:lnTo>
                    <a:pt x="3052" y="327"/>
                  </a:lnTo>
                  <a:lnTo>
                    <a:pt x="3052" y="371"/>
                  </a:lnTo>
                  <a:lnTo>
                    <a:pt x="3053" y="372"/>
                  </a:lnTo>
                  <a:lnTo>
                    <a:pt x="3053" y="379"/>
                  </a:lnTo>
                  <a:lnTo>
                    <a:pt x="3053" y="336"/>
                  </a:lnTo>
                  <a:lnTo>
                    <a:pt x="3054" y="372"/>
                  </a:lnTo>
                  <a:lnTo>
                    <a:pt x="3054" y="366"/>
                  </a:lnTo>
                  <a:lnTo>
                    <a:pt x="3055" y="326"/>
                  </a:lnTo>
                  <a:lnTo>
                    <a:pt x="3055" y="376"/>
                  </a:lnTo>
                  <a:lnTo>
                    <a:pt x="3055" y="375"/>
                  </a:lnTo>
                  <a:lnTo>
                    <a:pt x="3056" y="376"/>
                  </a:lnTo>
                  <a:lnTo>
                    <a:pt x="3056" y="330"/>
                  </a:lnTo>
                  <a:lnTo>
                    <a:pt x="3057" y="341"/>
                  </a:lnTo>
                  <a:lnTo>
                    <a:pt x="3057" y="345"/>
                  </a:lnTo>
                  <a:lnTo>
                    <a:pt x="3058" y="378"/>
                  </a:lnTo>
                  <a:lnTo>
                    <a:pt x="3058" y="338"/>
                  </a:lnTo>
                  <a:lnTo>
                    <a:pt x="3058" y="370"/>
                  </a:lnTo>
                  <a:lnTo>
                    <a:pt x="3059" y="370"/>
                  </a:lnTo>
                  <a:lnTo>
                    <a:pt x="3059" y="332"/>
                  </a:lnTo>
                  <a:lnTo>
                    <a:pt x="3059" y="377"/>
                  </a:lnTo>
                  <a:lnTo>
                    <a:pt x="3060" y="374"/>
                  </a:lnTo>
                  <a:lnTo>
                    <a:pt x="3060" y="374"/>
                  </a:lnTo>
                  <a:lnTo>
                    <a:pt x="3060" y="377"/>
                  </a:lnTo>
                  <a:lnTo>
                    <a:pt x="3061" y="338"/>
                  </a:lnTo>
                  <a:lnTo>
                    <a:pt x="3061" y="369"/>
                  </a:lnTo>
                  <a:lnTo>
                    <a:pt x="3062" y="370"/>
                  </a:lnTo>
                  <a:lnTo>
                    <a:pt x="3062" y="331"/>
                  </a:lnTo>
                  <a:lnTo>
                    <a:pt x="3062" y="378"/>
                  </a:lnTo>
                  <a:lnTo>
                    <a:pt x="3063" y="371"/>
                  </a:lnTo>
                  <a:lnTo>
                    <a:pt x="3063" y="372"/>
                  </a:lnTo>
                  <a:lnTo>
                    <a:pt x="3063" y="375"/>
                  </a:lnTo>
                  <a:lnTo>
                    <a:pt x="3064" y="327"/>
                  </a:lnTo>
                  <a:lnTo>
                    <a:pt x="3064" y="371"/>
                  </a:lnTo>
                  <a:lnTo>
                    <a:pt x="3065" y="371"/>
                  </a:lnTo>
                  <a:lnTo>
                    <a:pt x="3065" y="328"/>
                  </a:lnTo>
                  <a:lnTo>
                    <a:pt x="3065" y="374"/>
                  </a:lnTo>
                  <a:lnTo>
                    <a:pt x="3066" y="334"/>
                  </a:lnTo>
                  <a:lnTo>
                    <a:pt x="3066" y="339"/>
                  </a:lnTo>
                  <a:lnTo>
                    <a:pt x="3066" y="320"/>
                  </a:lnTo>
                  <a:lnTo>
                    <a:pt x="3067" y="373"/>
                  </a:lnTo>
                  <a:lnTo>
                    <a:pt x="3067" y="370"/>
                  </a:lnTo>
                  <a:lnTo>
                    <a:pt x="3068" y="369"/>
                  </a:lnTo>
                  <a:lnTo>
                    <a:pt x="3068" y="313"/>
                  </a:lnTo>
                  <a:lnTo>
                    <a:pt x="3068" y="371"/>
                  </a:lnTo>
                  <a:lnTo>
                    <a:pt x="3069" y="349"/>
                  </a:lnTo>
                  <a:lnTo>
                    <a:pt x="3069" y="348"/>
                  </a:lnTo>
                  <a:lnTo>
                    <a:pt x="3069" y="372"/>
                  </a:lnTo>
                  <a:lnTo>
                    <a:pt x="3070" y="324"/>
                  </a:lnTo>
                  <a:lnTo>
                    <a:pt x="3070" y="368"/>
                  </a:lnTo>
                  <a:lnTo>
                    <a:pt x="3071" y="369"/>
                  </a:lnTo>
                  <a:lnTo>
                    <a:pt x="3071" y="319"/>
                  </a:lnTo>
                  <a:lnTo>
                    <a:pt x="3072" y="372"/>
                  </a:lnTo>
                  <a:lnTo>
                    <a:pt x="3072" y="351"/>
                  </a:lnTo>
                  <a:lnTo>
                    <a:pt x="3072" y="357"/>
                  </a:lnTo>
                  <a:lnTo>
                    <a:pt x="3072" y="373"/>
                  </a:lnTo>
                  <a:lnTo>
                    <a:pt x="3073" y="321"/>
                  </a:lnTo>
                  <a:lnTo>
                    <a:pt x="3073" y="366"/>
                  </a:lnTo>
                  <a:lnTo>
                    <a:pt x="3074" y="366"/>
                  </a:lnTo>
                  <a:lnTo>
                    <a:pt x="3074" y="333"/>
                  </a:lnTo>
                  <a:lnTo>
                    <a:pt x="3075" y="378"/>
                  </a:lnTo>
                  <a:lnTo>
                    <a:pt x="3075" y="378"/>
                  </a:lnTo>
                  <a:lnTo>
                    <a:pt x="3075" y="379"/>
                  </a:lnTo>
                  <a:lnTo>
                    <a:pt x="3075" y="384"/>
                  </a:lnTo>
                  <a:lnTo>
                    <a:pt x="3076" y="333"/>
                  </a:lnTo>
                  <a:lnTo>
                    <a:pt x="3076" y="334"/>
                  </a:lnTo>
                  <a:lnTo>
                    <a:pt x="3077" y="308"/>
                  </a:lnTo>
                  <a:lnTo>
                    <a:pt x="3077" y="308"/>
                  </a:lnTo>
                  <a:lnTo>
                    <a:pt x="3077" y="386"/>
                  </a:lnTo>
                  <a:lnTo>
                    <a:pt x="3078" y="368"/>
                  </a:lnTo>
                  <a:lnTo>
                    <a:pt x="3078" y="369"/>
                  </a:lnTo>
                  <a:lnTo>
                    <a:pt x="3079" y="317"/>
                  </a:lnTo>
                  <a:lnTo>
                    <a:pt x="3079" y="385"/>
                  </a:lnTo>
                  <a:lnTo>
                    <a:pt x="3080" y="386"/>
                  </a:lnTo>
                  <a:lnTo>
                    <a:pt x="3081" y="302"/>
                  </a:lnTo>
                  <a:lnTo>
                    <a:pt x="3081" y="321"/>
                  </a:lnTo>
                  <a:lnTo>
                    <a:pt x="3081" y="325"/>
                  </a:lnTo>
                  <a:lnTo>
                    <a:pt x="3082" y="308"/>
                  </a:lnTo>
                  <a:lnTo>
                    <a:pt x="3082" y="372"/>
                  </a:lnTo>
                  <a:lnTo>
                    <a:pt x="3082" y="371"/>
                  </a:lnTo>
                  <a:lnTo>
                    <a:pt x="3083" y="319"/>
                  </a:lnTo>
                  <a:lnTo>
                    <a:pt x="3083" y="378"/>
                  </a:lnTo>
                  <a:lnTo>
                    <a:pt x="3084" y="349"/>
                  </a:lnTo>
                  <a:lnTo>
                    <a:pt x="3084" y="326"/>
                  </a:lnTo>
                  <a:lnTo>
                    <a:pt x="3085" y="376"/>
                  </a:lnTo>
                  <a:lnTo>
                    <a:pt x="3085" y="298"/>
                  </a:lnTo>
                  <a:lnTo>
                    <a:pt x="3085" y="345"/>
                  </a:lnTo>
                  <a:lnTo>
                    <a:pt x="3085" y="355"/>
                  </a:lnTo>
                  <a:lnTo>
                    <a:pt x="3086" y="311"/>
                  </a:lnTo>
                  <a:lnTo>
                    <a:pt x="3087" y="376"/>
                  </a:lnTo>
                  <a:lnTo>
                    <a:pt x="3087" y="358"/>
                  </a:lnTo>
                  <a:lnTo>
                    <a:pt x="3087" y="360"/>
                  </a:lnTo>
                  <a:lnTo>
                    <a:pt x="3087" y="313"/>
                  </a:lnTo>
                  <a:lnTo>
                    <a:pt x="3087" y="374"/>
                  </a:lnTo>
                  <a:lnTo>
                    <a:pt x="3088" y="366"/>
                  </a:lnTo>
                  <a:lnTo>
                    <a:pt x="3088" y="340"/>
                  </a:lnTo>
                  <a:lnTo>
                    <a:pt x="3089" y="301"/>
                  </a:lnTo>
                  <a:lnTo>
                    <a:pt x="3089" y="369"/>
                  </a:lnTo>
                  <a:lnTo>
                    <a:pt x="3090" y="352"/>
                  </a:lnTo>
                  <a:lnTo>
                    <a:pt x="3090" y="314"/>
                  </a:lnTo>
                  <a:lnTo>
                    <a:pt x="3090" y="368"/>
                  </a:lnTo>
                  <a:lnTo>
                    <a:pt x="3091" y="293"/>
                  </a:lnTo>
                  <a:lnTo>
                    <a:pt x="3091" y="357"/>
                  </a:lnTo>
                  <a:lnTo>
                    <a:pt x="3091" y="361"/>
                  </a:lnTo>
                  <a:lnTo>
                    <a:pt x="3092" y="300"/>
                  </a:lnTo>
                  <a:lnTo>
                    <a:pt x="3093" y="369"/>
                  </a:lnTo>
                  <a:lnTo>
                    <a:pt x="3093" y="366"/>
                  </a:lnTo>
                  <a:lnTo>
                    <a:pt x="3093" y="365"/>
                  </a:lnTo>
                  <a:lnTo>
                    <a:pt x="3093" y="369"/>
                  </a:lnTo>
                  <a:lnTo>
                    <a:pt x="3094" y="298"/>
                  </a:lnTo>
                  <a:lnTo>
                    <a:pt x="3094" y="315"/>
                  </a:lnTo>
                  <a:lnTo>
                    <a:pt x="3094" y="323"/>
                  </a:lnTo>
                  <a:lnTo>
                    <a:pt x="3095" y="369"/>
                  </a:lnTo>
                  <a:lnTo>
                    <a:pt x="3095" y="300"/>
                  </a:lnTo>
                  <a:lnTo>
                    <a:pt x="3096" y="363"/>
                  </a:lnTo>
                  <a:lnTo>
                    <a:pt x="3096" y="363"/>
                  </a:lnTo>
                  <a:lnTo>
                    <a:pt x="3096" y="292"/>
                  </a:lnTo>
                  <a:lnTo>
                    <a:pt x="3097" y="370"/>
                  </a:lnTo>
                  <a:lnTo>
                    <a:pt x="3097" y="321"/>
                  </a:lnTo>
                  <a:lnTo>
                    <a:pt x="3097" y="326"/>
                  </a:lnTo>
                  <a:lnTo>
                    <a:pt x="3098" y="366"/>
                  </a:lnTo>
                  <a:lnTo>
                    <a:pt x="3098" y="300"/>
                  </a:lnTo>
                  <a:lnTo>
                    <a:pt x="3099" y="312"/>
                  </a:lnTo>
                  <a:lnTo>
                    <a:pt x="3099" y="318"/>
                  </a:lnTo>
                  <a:lnTo>
                    <a:pt x="3099" y="305"/>
                  </a:lnTo>
                  <a:lnTo>
                    <a:pt x="3099" y="367"/>
                  </a:lnTo>
                  <a:lnTo>
                    <a:pt x="3100" y="365"/>
                  </a:lnTo>
                  <a:lnTo>
                    <a:pt x="3100" y="365"/>
                  </a:lnTo>
                  <a:lnTo>
                    <a:pt x="3101" y="366"/>
                  </a:lnTo>
                  <a:lnTo>
                    <a:pt x="3102" y="303"/>
                  </a:lnTo>
                  <a:lnTo>
                    <a:pt x="3102" y="358"/>
                  </a:lnTo>
                  <a:lnTo>
                    <a:pt x="3102" y="358"/>
                  </a:lnTo>
                  <a:lnTo>
                    <a:pt x="3102" y="366"/>
                  </a:lnTo>
                  <a:lnTo>
                    <a:pt x="3103" y="293"/>
                  </a:lnTo>
                  <a:lnTo>
                    <a:pt x="3103" y="350"/>
                  </a:lnTo>
                  <a:lnTo>
                    <a:pt x="3103" y="352"/>
                  </a:lnTo>
                  <a:lnTo>
                    <a:pt x="3104" y="294"/>
                  </a:lnTo>
                  <a:lnTo>
                    <a:pt x="3104" y="364"/>
                  </a:lnTo>
                  <a:lnTo>
                    <a:pt x="3105" y="302"/>
                  </a:lnTo>
                  <a:lnTo>
                    <a:pt x="3105" y="300"/>
                  </a:lnTo>
                  <a:lnTo>
                    <a:pt x="3105" y="295"/>
                  </a:lnTo>
                  <a:lnTo>
                    <a:pt x="3106" y="365"/>
                  </a:lnTo>
                  <a:lnTo>
                    <a:pt x="3106" y="353"/>
                  </a:lnTo>
                  <a:lnTo>
                    <a:pt x="3106" y="353"/>
                  </a:lnTo>
                  <a:lnTo>
                    <a:pt x="3107" y="364"/>
                  </a:lnTo>
                  <a:lnTo>
                    <a:pt x="3108" y="292"/>
                  </a:lnTo>
                  <a:lnTo>
                    <a:pt x="3108" y="361"/>
                  </a:lnTo>
                  <a:lnTo>
                    <a:pt x="3108" y="359"/>
                  </a:lnTo>
                  <a:lnTo>
                    <a:pt x="3108" y="287"/>
                  </a:lnTo>
                  <a:lnTo>
                    <a:pt x="3109" y="362"/>
                  </a:lnTo>
                  <a:lnTo>
                    <a:pt x="3109" y="359"/>
                  </a:lnTo>
                  <a:lnTo>
                    <a:pt x="3109" y="356"/>
                  </a:lnTo>
                  <a:lnTo>
                    <a:pt x="3110" y="362"/>
                  </a:lnTo>
                  <a:lnTo>
                    <a:pt x="3110" y="296"/>
                  </a:lnTo>
                  <a:lnTo>
                    <a:pt x="3111" y="345"/>
                  </a:lnTo>
                  <a:lnTo>
                    <a:pt x="3111" y="348"/>
                  </a:lnTo>
                  <a:lnTo>
                    <a:pt x="3111" y="363"/>
                  </a:lnTo>
                  <a:lnTo>
                    <a:pt x="3112" y="291"/>
                  </a:lnTo>
                  <a:lnTo>
                    <a:pt x="3112" y="330"/>
                  </a:lnTo>
                  <a:lnTo>
                    <a:pt x="3112" y="330"/>
                  </a:lnTo>
                  <a:lnTo>
                    <a:pt x="3113" y="341"/>
                  </a:lnTo>
                  <a:lnTo>
                    <a:pt x="3114" y="252"/>
                  </a:lnTo>
                  <a:lnTo>
                    <a:pt x="3114" y="300"/>
                  </a:lnTo>
                  <a:lnTo>
                    <a:pt x="3114" y="300"/>
                  </a:lnTo>
                  <a:lnTo>
                    <a:pt x="3115" y="226"/>
                  </a:lnTo>
                  <a:lnTo>
                    <a:pt x="3115" y="254"/>
                  </a:lnTo>
                  <a:lnTo>
                    <a:pt x="3115" y="225"/>
                  </a:lnTo>
                  <a:lnTo>
                    <a:pt x="3115" y="267"/>
                  </a:lnTo>
                  <a:lnTo>
                    <a:pt x="3117" y="204"/>
                  </a:lnTo>
                  <a:lnTo>
                    <a:pt x="3117" y="212"/>
                  </a:lnTo>
                  <a:lnTo>
                    <a:pt x="3117" y="202"/>
                  </a:lnTo>
                  <a:lnTo>
                    <a:pt x="3117" y="247"/>
                  </a:lnTo>
                  <a:lnTo>
                    <a:pt x="3118" y="191"/>
                  </a:lnTo>
                  <a:lnTo>
                    <a:pt x="3118" y="228"/>
                  </a:lnTo>
                  <a:lnTo>
                    <a:pt x="3118" y="229"/>
                  </a:lnTo>
                  <a:lnTo>
                    <a:pt x="3120" y="189"/>
                  </a:lnTo>
                  <a:lnTo>
                    <a:pt x="3120" y="239"/>
                  </a:lnTo>
                  <a:lnTo>
                    <a:pt x="3120" y="240"/>
                  </a:lnTo>
                  <a:lnTo>
                    <a:pt x="3120" y="187"/>
                  </a:lnTo>
                  <a:lnTo>
                    <a:pt x="3121" y="251"/>
                  </a:lnTo>
                  <a:lnTo>
                    <a:pt x="3121" y="193"/>
                  </a:lnTo>
                  <a:lnTo>
                    <a:pt x="3121" y="216"/>
                  </a:lnTo>
                  <a:lnTo>
                    <a:pt x="3121" y="229"/>
                  </a:lnTo>
                  <a:lnTo>
                    <a:pt x="3123" y="180"/>
                  </a:lnTo>
                  <a:lnTo>
                    <a:pt x="3123" y="221"/>
                  </a:lnTo>
                  <a:lnTo>
                    <a:pt x="3123" y="220"/>
                  </a:lnTo>
                  <a:lnTo>
                    <a:pt x="3123" y="222"/>
                  </a:lnTo>
                  <a:lnTo>
                    <a:pt x="3124" y="154"/>
                  </a:lnTo>
                  <a:lnTo>
                    <a:pt x="3124" y="161"/>
                  </a:lnTo>
                  <a:lnTo>
                    <a:pt x="3124" y="149"/>
                  </a:lnTo>
                  <a:lnTo>
                    <a:pt x="3126" y="193"/>
                  </a:lnTo>
                  <a:lnTo>
                    <a:pt x="3126" y="164"/>
                  </a:lnTo>
                  <a:lnTo>
                    <a:pt x="3126" y="161"/>
                  </a:lnTo>
                  <a:lnTo>
                    <a:pt x="3126" y="193"/>
                  </a:lnTo>
                  <a:lnTo>
                    <a:pt x="3126" y="145"/>
                  </a:lnTo>
                  <a:lnTo>
                    <a:pt x="3127" y="159"/>
                  </a:lnTo>
                  <a:lnTo>
                    <a:pt x="3127" y="174"/>
                  </a:lnTo>
                  <a:lnTo>
                    <a:pt x="3128" y="145"/>
                  </a:lnTo>
                  <a:lnTo>
                    <a:pt x="3129" y="187"/>
                  </a:lnTo>
                  <a:lnTo>
                    <a:pt x="3129" y="172"/>
                  </a:lnTo>
                  <a:lnTo>
                    <a:pt x="3129" y="173"/>
                  </a:lnTo>
                  <a:lnTo>
                    <a:pt x="3129" y="189"/>
                  </a:lnTo>
                  <a:lnTo>
                    <a:pt x="3129" y="140"/>
                  </a:lnTo>
                  <a:lnTo>
                    <a:pt x="3130" y="170"/>
                  </a:lnTo>
                  <a:lnTo>
                    <a:pt x="3130" y="171"/>
                  </a:lnTo>
                  <a:lnTo>
                    <a:pt x="3130" y="138"/>
                  </a:lnTo>
                  <a:lnTo>
                    <a:pt x="3131" y="213"/>
                  </a:lnTo>
                  <a:lnTo>
                    <a:pt x="3132" y="205"/>
                  </a:lnTo>
                  <a:lnTo>
                    <a:pt x="3132" y="201"/>
                  </a:lnTo>
                  <a:lnTo>
                    <a:pt x="3132" y="152"/>
                  </a:lnTo>
                  <a:lnTo>
                    <a:pt x="3133" y="247"/>
                  </a:lnTo>
                  <a:lnTo>
                    <a:pt x="3133" y="239"/>
                  </a:lnTo>
                  <a:lnTo>
                    <a:pt x="3133" y="241"/>
                  </a:lnTo>
                  <a:lnTo>
                    <a:pt x="3133" y="262"/>
                  </a:lnTo>
                  <a:lnTo>
                    <a:pt x="3134" y="148"/>
                  </a:lnTo>
                  <a:lnTo>
                    <a:pt x="3135" y="179"/>
                  </a:lnTo>
                  <a:lnTo>
                    <a:pt x="3135" y="190"/>
                  </a:lnTo>
                  <a:lnTo>
                    <a:pt x="3135" y="176"/>
                  </a:lnTo>
                  <a:lnTo>
                    <a:pt x="3136" y="236"/>
                  </a:lnTo>
                  <a:lnTo>
                    <a:pt x="3136" y="195"/>
                  </a:lnTo>
                  <a:lnTo>
                    <a:pt x="3136" y="197"/>
                  </a:lnTo>
                  <a:lnTo>
                    <a:pt x="3137" y="248"/>
                  </a:lnTo>
                  <a:lnTo>
                    <a:pt x="3138" y="187"/>
                  </a:lnTo>
                  <a:lnTo>
                    <a:pt x="3138" y="228"/>
                  </a:lnTo>
                  <a:lnTo>
                    <a:pt x="3138" y="225"/>
                  </a:lnTo>
                  <a:lnTo>
                    <a:pt x="3138" y="203"/>
                  </a:lnTo>
                  <a:lnTo>
                    <a:pt x="3139" y="245"/>
                  </a:lnTo>
                  <a:lnTo>
                    <a:pt x="3139" y="236"/>
                  </a:lnTo>
                  <a:lnTo>
                    <a:pt x="3139" y="240"/>
                  </a:lnTo>
                  <a:lnTo>
                    <a:pt x="3140" y="201"/>
                  </a:lnTo>
                  <a:lnTo>
                    <a:pt x="3141" y="253"/>
                  </a:lnTo>
                  <a:lnTo>
                    <a:pt x="3141" y="238"/>
                  </a:lnTo>
                  <a:lnTo>
                    <a:pt x="3141" y="240"/>
                  </a:lnTo>
                  <a:lnTo>
                    <a:pt x="3142" y="223"/>
                  </a:lnTo>
                  <a:lnTo>
                    <a:pt x="3142" y="263"/>
                  </a:lnTo>
                  <a:lnTo>
                    <a:pt x="3142" y="240"/>
                  </a:lnTo>
                  <a:lnTo>
                    <a:pt x="3142" y="244"/>
                  </a:lnTo>
                  <a:lnTo>
                    <a:pt x="3142" y="266"/>
                  </a:lnTo>
                  <a:lnTo>
                    <a:pt x="3143" y="230"/>
                  </a:lnTo>
                  <a:lnTo>
                    <a:pt x="3144" y="254"/>
                  </a:lnTo>
                  <a:lnTo>
                    <a:pt x="3144" y="242"/>
                  </a:lnTo>
                  <a:lnTo>
                    <a:pt x="3144" y="259"/>
                  </a:lnTo>
                  <a:lnTo>
                    <a:pt x="3145" y="225"/>
                  </a:lnTo>
                  <a:lnTo>
                    <a:pt x="3145" y="239"/>
                  </a:lnTo>
                  <a:lnTo>
                    <a:pt x="3145" y="232"/>
                  </a:lnTo>
                  <a:lnTo>
                    <a:pt x="3146" y="253"/>
                  </a:lnTo>
                  <a:lnTo>
                    <a:pt x="3147" y="219"/>
                  </a:lnTo>
                  <a:lnTo>
                    <a:pt x="3147" y="243"/>
                  </a:lnTo>
                  <a:lnTo>
                    <a:pt x="3147" y="243"/>
                  </a:lnTo>
                  <a:lnTo>
                    <a:pt x="3147" y="250"/>
                  </a:lnTo>
                  <a:lnTo>
                    <a:pt x="3148" y="214"/>
                  </a:lnTo>
                  <a:lnTo>
                    <a:pt x="3148" y="228"/>
                  </a:lnTo>
                  <a:lnTo>
                    <a:pt x="3148" y="230"/>
                  </a:lnTo>
                  <a:lnTo>
                    <a:pt x="3148" y="223"/>
                  </a:lnTo>
                  <a:lnTo>
                    <a:pt x="3148" y="265"/>
                  </a:lnTo>
                  <a:lnTo>
                    <a:pt x="3149" y="252"/>
                  </a:lnTo>
                  <a:lnTo>
                    <a:pt x="3149" y="252"/>
                  </a:lnTo>
                  <a:lnTo>
                    <a:pt x="3150" y="267"/>
                  </a:lnTo>
                  <a:lnTo>
                    <a:pt x="3151" y="223"/>
                  </a:lnTo>
                  <a:lnTo>
                    <a:pt x="3151" y="263"/>
                  </a:lnTo>
                  <a:lnTo>
                    <a:pt x="3151" y="271"/>
                  </a:lnTo>
                  <a:lnTo>
                    <a:pt x="3151" y="239"/>
                  </a:lnTo>
                  <a:lnTo>
                    <a:pt x="3152" y="282"/>
                  </a:lnTo>
                  <a:lnTo>
                    <a:pt x="3152" y="244"/>
                  </a:lnTo>
                  <a:lnTo>
                    <a:pt x="3152" y="248"/>
                  </a:lnTo>
                  <a:lnTo>
                    <a:pt x="3153" y="241"/>
                  </a:lnTo>
                  <a:lnTo>
                    <a:pt x="3154" y="287"/>
                  </a:lnTo>
                  <a:lnTo>
                    <a:pt x="3154" y="269"/>
                  </a:lnTo>
                  <a:lnTo>
                    <a:pt x="3154" y="271"/>
                  </a:lnTo>
                  <a:lnTo>
                    <a:pt x="3154" y="252"/>
                  </a:lnTo>
                  <a:lnTo>
                    <a:pt x="3155" y="297"/>
                  </a:lnTo>
                  <a:lnTo>
                    <a:pt x="3155" y="274"/>
                  </a:lnTo>
                  <a:lnTo>
                    <a:pt x="3155" y="277"/>
                  </a:lnTo>
                  <a:lnTo>
                    <a:pt x="3156" y="251"/>
                  </a:lnTo>
                  <a:lnTo>
                    <a:pt x="3157" y="303"/>
                  </a:lnTo>
                  <a:lnTo>
                    <a:pt x="3157" y="281"/>
                  </a:lnTo>
                  <a:lnTo>
                    <a:pt x="3157" y="286"/>
                  </a:lnTo>
                  <a:lnTo>
                    <a:pt x="3158" y="263"/>
                  </a:lnTo>
                  <a:lnTo>
                    <a:pt x="3158" y="307"/>
                  </a:lnTo>
                  <a:lnTo>
                    <a:pt x="3158" y="303"/>
                  </a:lnTo>
                  <a:lnTo>
                    <a:pt x="3159" y="304"/>
                  </a:lnTo>
                  <a:lnTo>
                    <a:pt x="3159" y="313"/>
                  </a:lnTo>
                  <a:lnTo>
                    <a:pt x="3159" y="263"/>
                  </a:lnTo>
                  <a:lnTo>
                    <a:pt x="3160" y="274"/>
                  </a:lnTo>
                  <a:lnTo>
                    <a:pt x="3160" y="277"/>
                  </a:lnTo>
                  <a:lnTo>
                    <a:pt x="3160" y="268"/>
                  </a:lnTo>
                  <a:lnTo>
                    <a:pt x="3161" y="308"/>
                  </a:lnTo>
                  <a:lnTo>
                    <a:pt x="3161" y="285"/>
                  </a:lnTo>
                  <a:lnTo>
                    <a:pt x="3162" y="280"/>
                  </a:lnTo>
                  <a:lnTo>
                    <a:pt x="3163" y="286"/>
                  </a:lnTo>
                  <a:lnTo>
                    <a:pt x="3163" y="257"/>
                  </a:lnTo>
                  <a:lnTo>
                    <a:pt x="3163" y="274"/>
                  </a:lnTo>
                  <a:lnTo>
                    <a:pt x="3163" y="276"/>
                  </a:lnTo>
                  <a:lnTo>
                    <a:pt x="3163" y="259"/>
                  </a:lnTo>
                  <a:lnTo>
                    <a:pt x="3163" y="281"/>
                  </a:lnTo>
                  <a:lnTo>
                    <a:pt x="3164" y="275"/>
                  </a:lnTo>
                  <a:lnTo>
                    <a:pt x="3165" y="275"/>
                  </a:lnTo>
                  <a:lnTo>
                    <a:pt x="3165" y="281"/>
                  </a:lnTo>
                  <a:lnTo>
                    <a:pt x="3166" y="248"/>
                  </a:lnTo>
                  <a:lnTo>
                    <a:pt x="3166" y="259"/>
                  </a:lnTo>
                  <a:lnTo>
                    <a:pt x="3166" y="248"/>
                  </a:lnTo>
                  <a:lnTo>
                    <a:pt x="3166" y="234"/>
                  </a:lnTo>
                  <a:lnTo>
                    <a:pt x="3167" y="277"/>
                  </a:lnTo>
                  <a:lnTo>
                    <a:pt x="3167" y="256"/>
                  </a:lnTo>
                  <a:lnTo>
                    <a:pt x="3168" y="254"/>
                  </a:lnTo>
                  <a:lnTo>
                    <a:pt x="3169" y="232"/>
                  </a:lnTo>
                  <a:lnTo>
                    <a:pt x="3169" y="269"/>
                  </a:lnTo>
                  <a:lnTo>
                    <a:pt x="3169" y="250"/>
                  </a:lnTo>
                  <a:lnTo>
                    <a:pt x="3169" y="253"/>
                  </a:lnTo>
                  <a:lnTo>
                    <a:pt x="3169" y="236"/>
                  </a:lnTo>
                  <a:lnTo>
                    <a:pt x="3170" y="278"/>
                  </a:lnTo>
                  <a:lnTo>
                    <a:pt x="3170" y="256"/>
                  </a:lnTo>
                  <a:lnTo>
                    <a:pt x="3171" y="257"/>
                  </a:lnTo>
                  <a:lnTo>
                    <a:pt x="3172" y="256"/>
                  </a:lnTo>
                  <a:lnTo>
                    <a:pt x="3172" y="290"/>
                  </a:lnTo>
                  <a:lnTo>
                    <a:pt x="3172" y="259"/>
                  </a:lnTo>
                  <a:lnTo>
                    <a:pt x="3172" y="262"/>
                  </a:lnTo>
                  <a:lnTo>
                    <a:pt x="3173" y="302"/>
                  </a:lnTo>
                  <a:lnTo>
                    <a:pt x="3173" y="284"/>
                  </a:lnTo>
                  <a:lnTo>
                    <a:pt x="3174" y="284"/>
                  </a:lnTo>
                  <a:lnTo>
                    <a:pt x="3174" y="274"/>
                  </a:lnTo>
                  <a:lnTo>
                    <a:pt x="3174" y="302"/>
                  </a:lnTo>
                  <a:lnTo>
                    <a:pt x="3175" y="290"/>
                  </a:lnTo>
                  <a:lnTo>
                    <a:pt x="3175" y="293"/>
                  </a:lnTo>
                  <a:lnTo>
                    <a:pt x="3176" y="281"/>
                  </a:lnTo>
                  <a:lnTo>
                    <a:pt x="3176" y="310"/>
                  </a:lnTo>
                  <a:lnTo>
                    <a:pt x="3176" y="292"/>
                  </a:lnTo>
                  <a:lnTo>
                    <a:pt x="3177" y="290"/>
                  </a:lnTo>
                  <a:lnTo>
                    <a:pt x="3177" y="287"/>
                  </a:lnTo>
                  <a:lnTo>
                    <a:pt x="3178" y="315"/>
                  </a:lnTo>
                  <a:lnTo>
                    <a:pt x="3178" y="303"/>
                  </a:lnTo>
                  <a:lnTo>
                    <a:pt x="3178" y="302"/>
                  </a:lnTo>
                  <a:lnTo>
                    <a:pt x="3179" y="291"/>
                  </a:lnTo>
                  <a:lnTo>
                    <a:pt x="3179" y="317"/>
                  </a:lnTo>
                  <a:lnTo>
                    <a:pt x="3180" y="312"/>
                  </a:lnTo>
                  <a:lnTo>
                    <a:pt x="3180" y="320"/>
                  </a:lnTo>
                  <a:lnTo>
                    <a:pt x="3180" y="295"/>
                  </a:lnTo>
                  <a:lnTo>
                    <a:pt x="3181" y="302"/>
                  </a:lnTo>
                  <a:lnTo>
                    <a:pt x="3181" y="305"/>
                  </a:lnTo>
                  <a:lnTo>
                    <a:pt x="3182" y="326"/>
                  </a:lnTo>
                  <a:lnTo>
                    <a:pt x="3182" y="300"/>
                  </a:lnTo>
                  <a:lnTo>
                    <a:pt x="3182" y="319"/>
                  </a:lnTo>
                  <a:lnTo>
                    <a:pt x="3183" y="311"/>
                  </a:lnTo>
                  <a:lnTo>
                    <a:pt x="3183" y="299"/>
                  </a:lnTo>
                  <a:lnTo>
                    <a:pt x="3183" y="328"/>
                  </a:lnTo>
                  <a:lnTo>
                    <a:pt x="3184" y="318"/>
                  </a:lnTo>
                  <a:lnTo>
                    <a:pt x="3184" y="322"/>
                  </a:lnTo>
                  <a:lnTo>
                    <a:pt x="3184" y="327"/>
                  </a:lnTo>
                  <a:lnTo>
                    <a:pt x="3184" y="302"/>
                  </a:lnTo>
                  <a:lnTo>
                    <a:pt x="3185" y="314"/>
                  </a:lnTo>
                  <a:lnTo>
                    <a:pt x="3185" y="315"/>
                  </a:lnTo>
                  <a:lnTo>
                    <a:pt x="3186" y="325"/>
                  </a:lnTo>
                  <a:lnTo>
                    <a:pt x="3187" y="296"/>
                  </a:lnTo>
                  <a:lnTo>
                    <a:pt x="3187" y="297"/>
                  </a:lnTo>
                  <a:lnTo>
                    <a:pt x="3187" y="298"/>
                  </a:lnTo>
                  <a:lnTo>
                    <a:pt x="3188" y="327"/>
                  </a:lnTo>
                  <a:lnTo>
                    <a:pt x="3188" y="310"/>
                  </a:lnTo>
                  <a:lnTo>
                    <a:pt x="3188" y="310"/>
                  </a:lnTo>
                  <a:lnTo>
                    <a:pt x="3189" y="291"/>
                  </a:lnTo>
                  <a:lnTo>
                    <a:pt x="3189" y="325"/>
                  </a:lnTo>
                  <a:lnTo>
                    <a:pt x="3190" y="312"/>
                  </a:lnTo>
                  <a:lnTo>
                    <a:pt x="3190" y="306"/>
                  </a:lnTo>
                  <a:lnTo>
                    <a:pt x="3191" y="294"/>
                  </a:lnTo>
                  <a:lnTo>
                    <a:pt x="3191" y="316"/>
                  </a:lnTo>
                  <a:lnTo>
                    <a:pt x="3191" y="309"/>
                  </a:lnTo>
                  <a:lnTo>
                    <a:pt x="3191" y="316"/>
                  </a:lnTo>
                  <a:lnTo>
                    <a:pt x="3192" y="296"/>
                  </a:lnTo>
                  <a:lnTo>
                    <a:pt x="3193" y="320"/>
                  </a:lnTo>
                  <a:lnTo>
                    <a:pt x="3193" y="307"/>
                  </a:lnTo>
                  <a:lnTo>
                    <a:pt x="3193" y="308"/>
                  </a:lnTo>
                  <a:lnTo>
                    <a:pt x="3193" y="304"/>
                  </a:lnTo>
                  <a:lnTo>
                    <a:pt x="3194" y="323"/>
                  </a:lnTo>
                  <a:lnTo>
                    <a:pt x="3194" y="320"/>
                  </a:lnTo>
                  <a:lnTo>
                    <a:pt x="3194" y="322"/>
                  </a:lnTo>
                  <a:lnTo>
                    <a:pt x="3196" y="326"/>
                  </a:lnTo>
                  <a:lnTo>
                    <a:pt x="3196" y="306"/>
                  </a:lnTo>
                  <a:lnTo>
                    <a:pt x="3196" y="307"/>
                  </a:lnTo>
                  <a:lnTo>
                    <a:pt x="3196" y="309"/>
                  </a:lnTo>
                  <a:lnTo>
                    <a:pt x="3196" y="308"/>
                  </a:lnTo>
                  <a:lnTo>
                    <a:pt x="3197" y="329"/>
                  </a:lnTo>
                  <a:lnTo>
                    <a:pt x="3197" y="318"/>
                  </a:lnTo>
                  <a:lnTo>
                    <a:pt x="3197" y="319"/>
                  </a:lnTo>
                  <a:lnTo>
                    <a:pt x="3198" y="304"/>
                  </a:lnTo>
                  <a:lnTo>
                    <a:pt x="3199" y="330"/>
                  </a:lnTo>
                  <a:lnTo>
                    <a:pt x="3199" y="320"/>
                  </a:lnTo>
                  <a:lnTo>
                    <a:pt x="3199" y="318"/>
                  </a:lnTo>
                  <a:lnTo>
                    <a:pt x="3200" y="312"/>
                  </a:lnTo>
                  <a:lnTo>
                    <a:pt x="3200" y="331"/>
                  </a:lnTo>
                  <a:lnTo>
                    <a:pt x="3200" y="329"/>
                  </a:lnTo>
                  <a:lnTo>
                    <a:pt x="3201" y="333"/>
                  </a:lnTo>
                  <a:lnTo>
                    <a:pt x="3202" y="313"/>
                  </a:lnTo>
                  <a:lnTo>
                    <a:pt x="3202" y="326"/>
                  </a:lnTo>
                  <a:lnTo>
                    <a:pt x="3202" y="328"/>
                  </a:lnTo>
                  <a:lnTo>
                    <a:pt x="3203" y="335"/>
                  </a:lnTo>
                  <a:lnTo>
                    <a:pt x="3203" y="317"/>
                  </a:lnTo>
                  <a:lnTo>
                    <a:pt x="3203" y="324"/>
                  </a:lnTo>
                  <a:lnTo>
                    <a:pt x="3203" y="326"/>
                  </a:lnTo>
                  <a:lnTo>
                    <a:pt x="3204" y="317"/>
                  </a:lnTo>
                  <a:lnTo>
                    <a:pt x="3204" y="336"/>
                  </a:lnTo>
                  <a:lnTo>
                    <a:pt x="3205" y="335"/>
                  </a:lnTo>
                  <a:lnTo>
                    <a:pt x="3205" y="338"/>
                  </a:lnTo>
                  <a:lnTo>
                    <a:pt x="3205" y="319"/>
                  </a:lnTo>
                  <a:lnTo>
                    <a:pt x="3206" y="340"/>
                  </a:lnTo>
                  <a:lnTo>
                    <a:pt x="3206" y="331"/>
                  </a:lnTo>
                  <a:lnTo>
                    <a:pt x="3206" y="336"/>
                  </a:lnTo>
                  <a:lnTo>
                    <a:pt x="3207" y="324"/>
                  </a:lnTo>
                  <a:lnTo>
                    <a:pt x="3208" y="344"/>
                  </a:lnTo>
                  <a:lnTo>
                    <a:pt x="3208" y="330"/>
                  </a:lnTo>
                  <a:lnTo>
                    <a:pt x="3208" y="331"/>
                  </a:lnTo>
                  <a:lnTo>
                    <a:pt x="3209" y="340"/>
                  </a:lnTo>
                  <a:lnTo>
                    <a:pt x="3209" y="319"/>
                  </a:lnTo>
                  <a:lnTo>
                    <a:pt x="3209" y="333"/>
                  </a:lnTo>
                  <a:lnTo>
                    <a:pt x="3209" y="335"/>
                  </a:lnTo>
                  <a:lnTo>
                    <a:pt x="3210" y="337"/>
                  </a:lnTo>
                  <a:lnTo>
                    <a:pt x="3210" y="317"/>
                  </a:lnTo>
                  <a:lnTo>
                    <a:pt x="3211" y="332"/>
                  </a:lnTo>
                  <a:lnTo>
                    <a:pt x="3211" y="332"/>
                  </a:lnTo>
                  <a:lnTo>
                    <a:pt x="3211" y="368"/>
                  </a:lnTo>
                  <a:lnTo>
                    <a:pt x="3212" y="312"/>
                  </a:lnTo>
                  <a:lnTo>
                    <a:pt x="3212" y="320"/>
                  </a:lnTo>
                  <a:lnTo>
                    <a:pt x="3212" y="309"/>
                  </a:lnTo>
                  <a:lnTo>
                    <a:pt x="3213" y="324"/>
                  </a:lnTo>
                  <a:lnTo>
                    <a:pt x="3213" y="299"/>
                  </a:lnTo>
                  <a:lnTo>
                    <a:pt x="3214" y="306"/>
                  </a:lnTo>
                  <a:lnTo>
                    <a:pt x="3214" y="301"/>
                  </a:lnTo>
                  <a:lnTo>
                    <a:pt x="3215" y="291"/>
                  </a:lnTo>
                  <a:lnTo>
                    <a:pt x="3215" y="317"/>
                  </a:lnTo>
                  <a:lnTo>
                    <a:pt x="3215" y="299"/>
                  </a:lnTo>
                  <a:lnTo>
                    <a:pt x="3215" y="304"/>
                  </a:lnTo>
                  <a:lnTo>
                    <a:pt x="3216" y="293"/>
                  </a:lnTo>
                  <a:lnTo>
                    <a:pt x="3216" y="319"/>
                  </a:lnTo>
                  <a:lnTo>
                    <a:pt x="3217" y="305"/>
                  </a:lnTo>
                  <a:lnTo>
                    <a:pt x="3217" y="307"/>
                  </a:lnTo>
                  <a:lnTo>
                    <a:pt x="3218" y="302"/>
                  </a:lnTo>
                  <a:lnTo>
                    <a:pt x="3218" y="326"/>
                  </a:lnTo>
                  <a:lnTo>
                    <a:pt x="3218" y="314"/>
                  </a:lnTo>
                  <a:lnTo>
                    <a:pt x="3218" y="317"/>
                  </a:lnTo>
                  <a:lnTo>
                    <a:pt x="3219" y="331"/>
                  </a:lnTo>
                  <a:lnTo>
                    <a:pt x="3219" y="307"/>
                  </a:lnTo>
                  <a:lnTo>
                    <a:pt x="3220" y="325"/>
                  </a:lnTo>
                  <a:lnTo>
                    <a:pt x="3220" y="323"/>
                  </a:lnTo>
                  <a:lnTo>
                    <a:pt x="3220" y="309"/>
                  </a:lnTo>
                  <a:lnTo>
                    <a:pt x="3221" y="333"/>
                  </a:lnTo>
                  <a:lnTo>
                    <a:pt x="3221" y="333"/>
                  </a:lnTo>
                  <a:lnTo>
                    <a:pt x="3221" y="329"/>
                  </a:lnTo>
                  <a:lnTo>
                    <a:pt x="3222" y="334"/>
                  </a:lnTo>
                  <a:lnTo>
                    <a:pt x="3222" y="313"/>
                  </a:lnTo>
                  <a:lnTo>
                    <a:pt x="3223" y="323"/>
                  </a:lnTo>
                  <a:lnTo>
                    <a:pt x="3223" y="320"/>
                  </a:lnTo>
                  <a:lnTo>
                    <a:pt x="3223" y="307"/>
                  </a:lnTo>
                  <a:lnTo>
                    <a:pt x="3223" y="333"/>
                  </a:lnTo>
                  <a:lnTo>
                    <a:pt x="3224" y="323"/>
                  </a:lnTo>
                  <a:lnTo>
                    <a:pt x="3224" y="322"/>
                  </a:lnTo>
                  <a:lnTo>
                    <a:pt x="3225" y="306"/>
                  </a:lnTo>
                  <a:lnTo>
                    <a:pt x="3225" y="335"/>
                  </a:lnTo>
                  <a:lnTo>
                    <a:pt x="3226" y="313"/>
                  </a:lnTo>
                  <a:lnTo>
                    <a:pt x="3226" y="314"/>
                  </a:lnTo>
                  <a:lnTo>
                    <a:pt x="3226" y="330"/>
                  </a:lnTo>
                  <a:lnTo>
                    <a:pt x="3227" y="306"/>
                  </a:lnTo>
                  <a:lnTo>
                    <a:pt x="3227" y="325"/>
                  </a:lnTo>
                  <a:lnTo>
                    <a:pt x="3228" y="324"/>
                  </a:lnTo>
                  <a:lnTo>
                    <a:pt x="3228" y="330"/>
                  </a:lnTo>
                  <a:lnTo>
                    <a:pt x="3229" y="308"/>
                  </a:lnTo>
                  <a:lnTo>
                    <a:pt x="3229" y="316"/>
                  </a:lnTo>
                  <a:lnTo>
                    <a:pt x="3229" y="318"/>
                  </a:lnTo>
                  <a:lnTo>
                    <a:pt x="3229" y="329"/>
                  </a:lnTo>
                  <a:lnTo>
                    <a:pt x="3229" y="310"/>
                  </a:lnTo>
                  <a:lnTo>
                    <a:pt x="3230" y="315"/>
                  </a:lnTo>
                  <a:lnTo>
                    <a:pt x="3231" y="315"/>
                  </a:lnTo>
                  <a:lnTo>
                    <a:pt x="3231" y="311"/>
                  </a:lnTo>
                  <a:lnTo>
                    <a:pt x="3231" y="358"/>
                  </a:lnTo>
                  <a:lnTo>
                    <a:pt x="3232" y="343"/>
                  </a:lnTo>
                  <a:lnTo>
                    <a:pt x="3232" y="344"/>
                  </a:lnTo>
                  <a:lnTo>
                    <a:pt x="3232" y="346"/>
                  </a:lnTo>
                  <a:lnTo>
                    <a:pt x="3233" y="318"/>
                  </a:lnTo>
                  <a:lnTo>
                    <a:pt x="3233" y="329"/>
                  </a:lnTo>
                  <a:lnTo>
                    <a:pt x="3234" y="329"/>
                  </a:lnTo>
                  <a:lnTo>
                    <a:pt x="3234" y="330"/>
                  </a:lnTo>
                  <a:lnTo>
                    <a:pt x="3235" y="308"/>
                  </a:lnTo>
                  <a:lnTo>
                    <a:pt x="3235" y="324"/>
                  </a:lnTo>
                  <a:lnTo>
                    <a:pt x="3235" y="326"/>
                  </a:lnTo>
                  <a:lnTo>
                    <a:pt x="3235" y="307"/>
                  </a:lnTo>
                  <a:lnTo>
                    <a:pt x="3236" y="329"/>
                  </a:lnTo>
                  <a:lnTo>
                    <a:pt x="3237" y="324"/>
                  </a:lnTo>
                  <a:lnTo>
                    <a:pt x="3237" y="331"/>
                  </a:lnTo>
                  <a:lnTo>
                    <a:pt x="3238" y="312"/>
                  </a:lnTo>
                  <a:lnTo>
                    <a:pt x="3238" y="317"/>
                  </a:lnTo>
                  <a:lnTo>
                    <a:pt x="3238" y="314"/>
                  </a:lnTo>
                  <a:lnTo>
                    <a:pt x="3239" y="335"/>
                  </a:lnTo>
                  <a:lnTo>
                    <a:pt x="3239" y="330"/>
                  </a:lnTo>
                  <a:lnTo>
                    <a:pt x="3240" y="330"/>
                  </a:lnTo>
                  <a:lnTo>
                    <a:pt x="3240" y="320"/>
                  </a:lnTo>
                  <a:lnTo>
                    <a:pt x="3241" y="337"/>
                  </a:lnTo>
                  <a:lnTo>
                    <a:pt x="3241" y="326"/>
                  </a:lnTo>
                  <a:lnTo>
                    <a:pt x="3241" y="333"/>
                  </a:lnTo>
                  <a:lnTo>
                    <a:pt x="3242" y="339"/>
                  </a:lnTo>
                  <a:lnTo>
                    <a:pt x="3242" y="318"/>
                  </a:lnTo>
                  <a:lnTo>
                    <a:pt x="3242" y="327"/>
                  </a:lnTo>
                  <a:lnTo>
                    <a:pt x="3243" y="331"/>
                  </a:lnTo>
                  <a:lnTo>
                    <a:pt x="3243" y="316"/>
                  </a:lnTo>
                  <a:lnTo>
                    <a:pt x="3243" y="339"/>
                  </a:lnTo>
                  <a:lnTo>
                    <a:pt x="3244" y="321"/>
                  </a:lnTo>
                  <a:lnTo>
                    <a:pt x="3244" y="318"/>
                  </a:lnTo>
                  <a:lnTo>
                    <a:pt x="3244" y="315"/>
                  </a:lnTo>
                  <a:lnTo>
                    <a:pt x="3245" y="364"/>
                  </a:lnTo>
                  <a:lnTo>
                    <a:pt x="3245" y="335"/>
                  </a:lnTo>
                  <a:lnTo>
                    <a:pt x="3246" y="337"/>
                  </a:lnTo>
                  <a:lnTo>
                    <a:pt x="3246" y="375"/>
                  </a:lnTo>
                  <a:lnTo>
                    <a:pt x="3247" y="310"/>
                  </a:lnTo>
                  <a:lnTo>
                    <a:pt x="3247" y="328"/>
                  </a:lnTo>
                  <a:lnTo>
                    <a:pt x="3247" y="321"/>
                  </a:lnTo>
                  <a:lnTo>
                    <a:pt x="3247" y="334"/>
                  </a:lnTo>
                  <a:lnTo>
                    <a:pt x="3247" y="296"/>
                  </a:lnTo>
                  <a:lnTo>
                    <a:pt x="3248" y="309"/>
                  </a:lnTo>
                  <a:lnTo>
                    <a:pt x="3249" y="310"/>
                  </a:lnTo>
                  <a:lnTo>
                    <a:pt x="3249" y="303"/>
                  </a:lnTo>
                  <a:lnTo>
                    <a:pt x="3249" y="332"/>
                  </a:lnTo>
                  <a:lnTo>
                    <a:pt x="3250" y="324"/>
                  </a:lnTo>
                  <a:lnTo>
                    <a:pt x="3250" y="318"/>
                  </a:lnTo>
                  <a:lnTo>
                    <a:pt x="3250" y="308"/>
                  </a:lnTo>
                  <a:lnTo>
                    <a:pt x="3251" y="333"/>
                  </a:lnTo>
                  <a:lnTo>
                    <a:pt x="3251" y="323"/>
                  </a:lnTo>
                  <a:lnTo>
                    <a:pt x="3252" y="329"/>
                  </a:lnTo>
                  <a:lnTo>
                    <a:pt x="3252" y="311"/>
                  </a:lnTo>
                  <a:lnTo>
                    <a:pt x="3253" y="342"/>
                  </a:lnTo>
                  <a:lnTo>
                    <a:pt x="3253" y="328"/>
                  </a:lnTo>
                  <a:lnTo>
                    <a:pt x="3253" y="329"/>
                  </a:lnTo>
                  <a:lnTo>
                    <a:pt x="3253" y="320"/>
                  </a:lnTo>
                  <a:lnTo>
                    <a:pt x="3254" y="346"/>
                  </a:lnTo>
                  <a:lnTo>
                    <a:pt x="3254" y="341"/>
                  </a:lnTo>
                  <a:lnTo>
                    <a:pt x="3254" y="340"/>
                  </a:lnTo>
                  <a:lnTo>
                    <a:pt x="3255" y="348"/>
                  </a:lnTo>
                  <a:lnTo>
                    <a:pt x="3255" y="326"/>
                  </a:lnTo>
                  <a:lnTo>
                    <a:pt x="3256" y="343"/>
                  </a:lnTo>
                  <a:lnTo>
                    <a:pt x="3256" y="342"/>
                  </a:lnTo>
                  <a:lnTo>
                    <a:pt x="3257" y="352"/>
                  </a:lnTo>
                  <a:lnTo>
                    <a:pt x="3257" y="326"/>
                  </a:lnTo>
                  <a:lnTo>
                    <a:pt x="3257" y="336"/>
                  </a:lnTo>
                  <a:lnTo>
                    <a:pt x="3257" y="339"/>
                  </a:lnTo>
                  <a:lnTo>
                    <a:pt x="3258" y="332"/>
                  </a:lnTo>
                  <a:lnTo>
                    <a:pt x="3259" y="353"/>
                  </a:lnTo>
                  <a:lnTo>
                    <a:pt x="3259" y="346"/>
                  </a:lnTo>
                  <a:lnTo>
                    <a:pt x="3259" y="349"/>
                  </a:lnTo>
                  <a:lnTo>
                    <a:pt x="3259" y="333"/>
                  </a:lnTo>
                  <a:lnTo>
                    <a:pt x="3260" y="354"/>
                  </a:lnTo>
                  <a:lnTo>
                    <a:pt x="3260" y="346"/>
                  </a:lnTo>
                  <a:lnTo>
                    <a:pt x="3260" y="346"/>
                  </a:lnTo>
                  <a:lnTo>
                    <a:pt x="3260" y="337"/>
                  </a:lnTo>
                  <a:lnTo>
                    <a:pt x="3262" y="357"/>
                  </a:lnTo>
                  <a:lnTo>
                    <a:pt x="3262" y="355"/>
                  </a:lnTo>
                  <a:lnTo>
                    <a:pt x="3262" y="351"/>
                  </a:lnTo>
                  <a:lnTo>
                    <a:pt x="3262" y="359"/>
                  </a:lnTo>
                  <a:lnTo>
                    <a:pt x="3263" y="342"/>
                  </a:lnTo>
                  <a:lnTo>
                    <a:pt x="3263" y="349"/>
                  </a:lnTo>
                  <a:lnTo>
                    <a:pt x="3263" y="354"/>
                  </a:lnTo>
                  <a:lnTo>
                    <a:pt x="3264" y="341"/>
                  </a:lnTo>
                  <a:lnTo>
                    <a:pt x="3265" y="363"/>
                  </a:lnTo>
                  <a:lnTo>
                    <a:pt x="3265" y="358"/>
                  </a:lnTo>
                  <a:lnTo>
                    <a:pt x="3265" y="356"/>
                  </a:lnTo>
                  <a:lnTo>
                    <a:pt x="3265" y="363"/>
                  </a:lnTo>
                  <a:lnTo>
                    <a:pt x="3265" y="348"/>
                  </a:lnTo>
                  <a:lnTo>
                    <a:pt x="3266" y="351"/>
                  </a:lnTo>
                  <a:lnTo>
                    <a:pt x="3266" y="352"/>
                  </a:lnTo>
                  <a:lnTo>
                    <a:pt x="3266" y="340"/>
                  </a:lnTo>
                  <a:lnTo>
                    <a:pt x="3267" y="360"/>
                  </a:lnTo>
                  <a:lnTo>
                    <a:pt x="3268" y="356"/>
                  </a:lnTo>
                  <a:lnTo>
                    <a:pt x="3268" y="355"/>
                  </a:lnTo>
                  <a:lnTo>
                    <a:pt x="3268" y="346"/>
                  </a:lnTo>
                  <a:lnTo>
                    <a:pt x="3269" y="360"/>
                  </a:lnTo>
                  <a:lnTo>
                    <a:pt x="3269" y="355"/>
                  </a:lnTo>
                  <a:lnTo>
                    <a:pt x="3269" y="349"/>
                  </a:lnTo>
                  <a:lnTo>
                    <a:pt x="3269" y="347"/>
                  </a:lnTo>
                  <a:lnTo>
                    <a:pt x="3270" y="360"/>
                  </a:lnTo>
                  <a:lnTo>
                    <a:pt x="3271" y="348"/>
                  </a:lnTo>
                  <a:lnTo>
                    <a:pt x="3271" y="348"/>
                  </a:lnTo>
                  <a:lnTo>
                    <a:pt x="3271" y="346"/>
                  </a:lnTo>
                  <a:lnTo>
                    <a:pt x="3272" y="359"/>
                  </a:lnTo>
                  <a:lnTo>
                    <a:pt x="3272" y="351"/>
                  </a:lnTo>
                  <a:lnTo>
                    <a:pt x="3272" y="353"/>
                  </a:lnTo>
                  <a:lnTo>
                    <a:pt x="3273" y="357"/>
                  </a:lnTo>
                  <a:lnTo>
                    <a:pt x="3274" y="339"/>
                  </a:lnTo>
                  <a:lnTo>
                    <a:pt x="3274" y="343"/>
                  </a:lnTo>
                  <a:lnTo>
                    <a:pt x="3274" y="345"/>
                  </a:lnTo>
                  <a:lnTo>
                    <a:pt x="3275" y="337"/>
                  </a:lnTo>
                  <a:lnTo>
                    <a:pt x="3275" y="364"/>
                  </a:lnTo>
                  <a:lnTo>
                    <a:pt x="3275" y="344"/>
                  </a:lnTo>
                  <a:lnTo>
                    <a:pt x="3275" y="339"/>
                  </a:lnTo>
                  <a:lnTo>
                    <a:pt x="3276" y="361"/>
                  </a:lnTo>
                  <a:lnTo>
                    <a:pt x="3276" y="326"/>
                  </a:lnTo>
                  <a:lnTo>
                    <a:pt x="3277" y="349"/>
                  </a:lnTo>
                  <a:lnTo>
                    <a:pt x="3277" y="350"/>
                  </a:lnTo>
                  <a:lnTo>
                    <a:pt x="3277" y="358"/>
                  </a:lnTo>
                  <a:lnTo>
                    <a:pt x="3278" y="328"/>
                  </a:lnTo>
                  <a:lnTo>
                    <a:pt x="3278" y="349"/>
                  </a:lnTo>
                  <a:lnTo>
                    <a:pt x="3278" y="349"/>
                  </a:lnTo>
                  <a:lnTo>
                    <a:pt x="3279" y="356"/>
                  </a:lnTo>
                  <a:lnTo>
                    <a:pt x="3280" y="322"/>
                  </a:lnTo>
                  <a:lnTo>
                    <a:pt x="3280" y="329"/>
                  </a:lnTo>
                  <a:lnTo>
                    <a:pt x="3280" y="332"/>
                  </a:lnTo>
                  <a:lnTo>
                    <a:pt x="3280" y="345"/>
                  </a:lnTo>
                  <a:lnTo>
                    <a:pt x="3281" y="303"/>
                  </a:lnTo>
                  <a:lnTo>
                    <a:pt x="3281" y="309"/>
                  </a:lnTo>
                  <a:lnTo>
                    <a:pt x="3281" y="311"/>
                  </a:lnTo>
                  <a:lnTo>
                    <a:pt x="3281" y="304"/>
                  </a:lnTo>
                  <a:lnTo>
                    <a:pt x="3282" y="344"/>
                  </a:lnTo>
                  <a:lnTo>
                    <a:pt x="3283" y="332"/>
                  </a:lnTo>
                  <a:lnTo>
                    <a:pt x="3283" y="329"/>
                  </a:lnTo>
                  <a:lnTo>
                    <a:pt x="3283" y="344"/>
                  </a:lnTo>
                  <a:lnTo>
                    <a:pt x="3284" y="310"/>
                  </a:lnTo>
                  <a:lnTo>
                    <a:pt x="3284" y="337"/>
                  </a:lnTo>
                  <a:lnTo>
                    <a:pt x="3284" y="343"/>
                  </a:lnTo>
                  <a:lnTo>
                    <a:pt x="3285" y="312"/>
                  </a:lnTo>
                  <a:lnTo>
                    <a:pt x="3286" y="347"/>
                  </a:lnTo>
                  <a:lnTo>
                    <a:pt x="3286" y="332"/>
                  </a:lnTo>
                  <a:lnTo>
                    <a:pt x="3286" y="334"/>
                  </a:lnTo>
                  <a:lnTo>
                    <a:pt x="3286" y="348"/>
                  </a:lnTo>
                  <a:lnTo>
                    <a:pt x="3287" y="314"/>
                  </a:lnTo>
                  <a:lnTo>
                    <a:pt x="3287" y="327"/>
                  </a:lnTo>
                  <a:lnTo>
                    <a:pt x="3287" y="328"/>
                  </a:lnTo>
                  <a:lnTo>
                    <a:pt x="3287" y="352"/>
                  </a:lnTo>
                  <a:lnTo>
                    <a:pt x="3288" y="316"/>
                  </a:lnTo>
                  <a:lnTo>
                    <a:pt x="3288" y="324"/>
                  </a:lnTo>
                  <a:lnTo>
                    <a:pt x="3289" y="326"/>
                  </a:lnTo>
                  <a:lnTo>
                    <a:pt x="3289" y="349"/>
                  </a:lnTo>
                  <a:lnTo>
                    <a:pt x="3289" y="318"/>
                  </a:lnTo>
                  <a:lnTo>
                    <a:pt x="3290" y="337"/>
                  </a:lnTo>
                  <a:lnTo>
                    <a:pt x="3290" y="331"/>
                  </a:lnTo>
                  <a:lnTo>
                    <a:pt x="3291" y="320"/>
                  </a:lnTo>
                  <a:lnTo>
                    <a:pt x="3291" y="350"/>
                  </a:lnTo>
                  <a:lnTo>
                    <a:pt x="3291" y="326"/>
                  </a:lnTo>
                  <a:lnTo>
                    <a:pt x="3291" y="322"/>
                  </a:lnTo>
                  <a:lnTo>
                    <a:pt x="3292" y="353"/>
                  </a:lnTo>
                  <a:lnTo>
                    <a:pt x="3293" y="330"/>
                  </a:lnTo>
                  <a:lnTo>
                    <a:pt x="3293" y="330"/>
                  </a:lnTo>
                  <a:lnTo>
                    <a:pt x="3294" y="325"/>
                  </a:lnTo>
                  <a:lnTo>
                    <a:pt x="3294" y="351"/>
                  </a:lnTo>
                  <a:lnTo>
                    <a:pt x="3294" y="345"/>
                  </a:lnTo>
                  <a:lnTo>
                    <a:pt x="3294" y="338"/>
                  </a:lnTo>
                  <a:lnTo>
                    <a:pt x="3296" y="354"/>
                  </a:lnTo>
                  <a:lnTo>
                    <a:pt x="3296" y="330"/>
                  </a:lnTo>
                  <a:lnTo>
                    <a:pt x="3296" y="334"/>
                  </a:lnTo>
                  <a:lnTo>
                    <a:pt x="3296" y="332"/>
                  </a:lnTo>
                  <a:lnTo>
                    <a:pt x="3297" y="353"/>
                  </a:lnTo>
                  <a:lnTo>
                    <a:pt x="3297" y="328"/>
                  </a:lnTo>
                  <a:lnTo>
                    <a:pt x="3297" y="335"/>
                  </a:lnTo>
                  <a:lnTo>
                    <a:pt x="3297" y="337"/>
                  </a:lnTo>
                  <a:lnTo>
                    <a:pt x="3298" y="354"/>
                  </a:lnTo>
                  <a:lnTo>
                    <a:pt x="3299" y="332"/>
                  </a:lnTo>
                  <a:lnTo>
                    <a:pt x="3299" y="333"/>
                  </a:lnTo>
                  <a:lnTo>
                    <a:pt x="3299" y="335"/>
                  </a:lnTo>
                  <a:lnTo>
                    <a:pt x="3300" y="328"/>
                  </a:lnTo>
                  <a:lnTo>
                    <a:pt x="3300" y="352"/>
                  </a:lnTo>
                  <a:lnTo>
                    <a:pt x="3300" y="343"/>
                  </a:lnTo>
                  <a:lnTo>
                    <a:pt x="3300" y="335"/>
                  </a:lnTo>
                  <a:lnTo>
                    <a:pt x="3301" y="331"/>
                  </a:lnTo>
                  <a:lnTo>
                    <a:pt x="3301" y="350"/>
                  </a:lnTo>
                  <a:lnTo>
                    <a:pt x="3302" y="344"/>
                  </a:lnTo>
                  <a:lnTo>
                    <a:pt x="3302" y="338"/>
                  </a:lnTo>
                  <a:lnTo>
                    <a:pt x="3303" y="330"/>
                  </a:lnTo>
                  <a:lnTo>
                    <a:pt x="3303" y="349"/>
                  </a:lnTo>
                  <a:lnTo>
                    <a:pt x="3303" y="344"/>
                  </a:lnTo>
                  <a:lnTo>
                    <a:pt x="3303" y="347"/>
                  </a:lnTo>
                  <a:lnTo>
                    <a:pt x="3304" y="327"/>
                  </a:lnTo>
                  <a:lnTo>
                    <a:pt x="3305" y="349"/>
                  </a:lnTo>
                  <a:lnTo>
                    <a:pt x="3305" y="333"/>
                  </a:lnTo>
                  <a:lnTo>
                    <a:pt x="3305" y="334"/>
                  </a:lnTo>
                  <a:lnTo>
                    <a:pt x="3306" y="323"/>
                  </a:lnTo>
                  <a:lnTo>
                    <a:pt x="3306" y="350"/>
                  </a:lnTo>
                  <a:lnTo>
                    <a:pt x="3306" y="326"/>
                  </a:lnTo>
                  <a:lnTo>
                    <a:pt x="3306" y="323"/>
                  </a:lnTo>
                  <a:lnTo>
                    <a:pt x="3307" y="323"/>
                  </a:lnTo>
                  <a:lnTo>
                    <a:pt x="3308" y="348"/>
                  </a:lnTo>
                  <a:lnTo>
                    <a:pt x="3308" y="347"/>
                  </a:lnTo>
                  <a:lnTo>
                    <a:pt x="3308" y="344"/>
                  </a:lnTo>
                  <a:lnTo>
                    <a:pt x="3309" y="353"/>
                  </a:lnTo>
                  <a:lnTo>
                    <a:pt x="3309" y="320"/>
                  </a:lnTo>
                  <a:lnTo>
                    <a:pt x="3309" y="321"/>
                  </a:lnTo>
                  <a:lnTo>
                    <a:pt x="3310" y="349"/>
                  </a:lnTo>
                  <a:lnTo>
                    <a:pt x="3311" y="314"/>
                  </a:lnTo>
                  <a:lnTo>
                    <a:pt x="3311" y="342"/>
                  </a:lnTo>
                  <a:lnTo>
                    <a:pt x="3311" y="338"/>
                  </a:lnTo>
                  <a:lnTo>
                    <a:pt x="3311" y="350"/>
                  </a:lnTo>
                  <a:lnTo>
                    <a:pt x="3312" y="317"/>
                  </a:lnTo>
                  <a:lnTo>
                    <a:pt x="3312" y="321"/>
                  </a:lnTo>
                  <a:lnTo>
                    <a:pt x="3312" y="322"/>
                  </a:lnTo>
                  <a:lnTo>
                    <a:pt x="3314" y="340"/>
                  </a:lnTo>
                  <a:lnTo>
                    <a:pt x="3314" y="317"/>
                  </a:lnTo>
                  <a:lnTo>
                    <a:pt x="3314" y="322"/>
                  </a:lnTo>
                  <a:lnTo>
                    <a:pt x="3314" y="324"/>
                  </a:lnTo>
                  <a:lnTo>
                    <a:pt x="3315" y="311"/>
                  </a:lnTo>
                  <a:lnTo>
                    <a:pt x="3315" y="348"/>
                  </a:lnTo>
                  <a:lnTo>
                    <a:pt x="3315" y="315"/>
                  </a:lnTo>
                  <a:lnTo>
                    <a:pt x="3315" y="318"/>
                  </a:lnTo>
                  <a:lnTo>
                    <a:pt x="3316" y="311"/>
                  </a:lnTo>
                  <a:lnTo>
                    <a:pt x="3316" y="343"/>
                  </a:lnTo>
                  <a:lnTo>
                    <a:pt x="3317" y="329"/>
                  </a:lnTo>
                  <a:lnTo>
                    <a:pt x="3317" y="332"/>
                  </a:lnTo>
                  <a:lnTo>
                    <a:pt x="3318" y="335"/>
                  </a:lnTo>
                  <a:lnTo>
                    <a:pt x="3318" y="312"/>
                  </a:lnTo>
                  <a:lnTo>
                    <a:pt x="3318" y="327"/>
                  </a:lnTo>
                  <a:lnTo>
                    <a:pt x="3318" y="328"/>
                  </a:lnTo>
                  <a:lnTo>
                    <a:pt x="3319" y="308"/>
                  </a:lnTo>
                  <a:lnTo>
                    <a:pt x="3320" y="329"/>
                  </a:lnTo>
                  <a:lnTo>
                    <a:pt x="3320" y="326"/>
                  </a:lnTo>
                  <a:lnTo>
                    <a:pt x="3320" y="327"/>
                  </a:lnTo>
                  <a:lnTo>
                    <a:pt x="3321" y="312"/>
                  </a:lnTo>
                  <a:lnTo>
                    <a:pt x="3321" y="330"/>
                  </a:lnTo>
                  <a:lnTo>
                    <a:pt x="3321" y="320"/>
                  </a:lnTo>
                  <a:lnTo>
                    <a:pt x="3321" y="320"/>
                  </a:lnTo>
                  <a:lnTo>
                    <a:pt x="3322" y="328"/>
                  </a:lnTo>
                  <a:lnTo>
                    <a:pt x="3323" y="299"/>
                  </a:lnTo>
                  <a:lnTo>
                    <a:pt x="3323" y="305"/>
                  </a:lnTo>
                  <a:lnTo>
                    <a:pt x="3323" y="308"/>
                  </a:lnTo>
                  <a:lnTo>
                    <a:pt x="3324" y="266"/>
                  </a:lnTo>
                  <a:lnTo>
                    <a:pt x="3324" y="329"/>
                  </a:lnTo>
                  <a:lnTo>
                    <a:pt x="3324" y="330"/>
                  </a:lnTo>
                  <a:lnTo>
                    <a:pt x="3325" y="311"/>
                  </a:lnTo>
                  <a:lnTo>
                    <a:pt x="3325" y="335"/>
                  </a:lnTo>
                  <a:lnTo>
                    <a:pt x="3326" y="325"/>
                  </a:lnTo>
                  <a:lnTo>
                    <a:pt x="3326" y="326"/>
                  </a:lnTo>
                  <a:lnTo>
                    <a:pt x="3327" y="308"/>
                  </a:lnTo>
                  <a:lnTo>
                    <a:pt x="3327" y="330"/>
                  </a:lnTo>
                  <a:lnTo>
                    <a:pt x="3327" y="313"/>
                  </a:lnTo>
                  <a:lnTo>
                    <a:pt x="3327" y="316"/>
                  </a:lnTo>
                  <a:lnTo>
                    <a:pt x="3328" y="327"/>
                  </a:lnTo>
                  <a:lnTo>
                    <a:pt x="3328" y="294"/>
                  </a:lnTo>
                  <a:lnTo>
                    <a:pt x="3329" y="319"/>
                  </a:lnTo>
                  <a:lnTo>
                    <a:pt x="3329" y="323"/>
                  </a:lnTo>
                  <a:lnTo>
                    <a:pt x="3330" y="291"/>
                  </a:lnTo>
                  <a:lnTo>
                    <a:pt x="3330" y="327"/>
                  </a:lnTo>
                  <a:lnTo>
                    <a:pt x="3330" y="303"/>
                  </a:lnTo>
                  <a:lnTo>
                    <a:pt x="3330" y="304"/>
                  </a:lnTo>
                  <a:lnTo>
                    <a:pt x="3331" y="297"/>
                  </a:lnTo>
                  <a:lnTo>
                    <a:pt x="3331" y="327"/>
                  </a:lnTo>
                  <a:lnTo>
                    <a:pt x="3332" y="311"/>
                  </a:lnTo>
                  <a:lnTo>
                    <a:pt x="3332" y="304"/>
                  </a:lnTo>
                  <a:lnTo>
                    <a:pt x="3333" y="331"/>
                  </a:lnTo>
                  <a:lnTo>
                    <a:pt x="3333" y="299"/>
                  </a:lnTo>
                  <a:lnTo>
                    <a:pt x="3334" y="300"/>
                  </a:lnTo>
                  <a:lnTo>
                    <a:pt x="3335" y="342"/>
                  </a:lnTo>
                  <a:lnTo>
                    <a:pt x="3335" y="314"/>
                  </a:lnTo>
                  <a:lnTo>
                    <a:pt x="3335" y="312"/>
                  </a:lnTo>
                  <a:lnTo>
                    <a:pt x="3336" y="305"/>
                  </a:lnTo>
                  <a:lnTo>
                    <a:pt x="3336" y="347"/>
                  </a:lnTo>
                  <a:lnTo>
                    <a:pt x="3336" y="309"/>
                  </a:lnTo>
                  <a:lnTo>
                    <a:pt x="3337" y="313"/>
                  </a:lnTo>
                  <a:lnTo>
                    <a:pt x="3337" y="346"/>
                  </a:lnTo>
                  <a:lnTo>
                    <a:pt x="3338" y="309"/>
                  </a:lnTo>
                  <a:lnTo>
                    <a:pt x="3338" y="316"/>
                  </a:lnTo>
                  <a:lnTo>
                    <a:pt x="3338" y="323"/>
                  </a:lnTo>
                  <a:lnTo>
                    <a:pt x="3339" y="349"/>
                  </a:lnTo>
                  <a:lnTo>
                    <a:pt x="3339" y="310"/>
                  </a:lnTo>
                  <a:lnTo>
                    <a:pt x="3339" y="324"/>
                  </a:lnTo>
                  <a:lnTo>
                    <a:pt x="3340" y="329"/>
                  </a:lnTo>
                  <a:lnTo>
                    <a:pt x="3340" y="312"/>
                  </a:lnTo>
                  <a:lnTo>
                    <a:pt x="3341" y="354"/>
                  </a:lnTo>
                  <a:lnTo>
                    <a:pt x="3341" y="332"/>
                  </a:lnTo>
                  <a:lnTo>
                    <a:pt x="3341" y="335"/>
                  </a:lnTo>
                  <a:lnTo>
                    <a:pt x="3342" y="311"/>
                  </a:lnTo>
                  <a:lnTo>
                    <a:pt x="3342" y="354"/>
                  </a:lnTo>
                  <a:lnTo>
                    <a:pt x="3342" y="340"/>
                  </a:lnTo>
                  <a:lnTo>
                    <a:pt x="3343" y="346"/>
                  </a:lnTo>
                  <a:lnTo>
                    <a:pt x="3343" y="314"/>
                  </a:lnTo>
                  <a:lnTo>
                    <a:pt x="3343" y="361"/>
                  </a:lnTo>
                  <a:lnTo>
                    <a:pt x="3344" y="339"/>
                  </a:lnTo>
                  <a:lnTo>
                    <a:pt x="3344" y="343"/>
                  </a:lnTo>
                  <a:lnTo>
                    <a:pt x="3345" y="311"/>
                  </a:lnTo>
                  <a:lnTo>
                    <a:pt x="3345" y="358"/>
                  </a:lnTo>
                  <a:lnTo>
                    <a:pt x="3345" y="332"/>
                  </a:lnTo>
                  <a:lnTo>
                    <a:pt x="3346" y="337"/>
                  </a:lnTo>
                  <a:lnTo>
                    <a:pt x="3346" y="360"/>
                  </a:lnTo>
                  <a:lnTo>
                    <a:pt x="3346" y="318"/>
                  </a:lnTo>
                  <a:lnTo>
                    <a:pt x="3347" y="339"/>
                  </a:lnTo>
                  <a:lnTo>
                    <a:pt x="3347" y="347"/>
                  </a:lnTo>
                  <a:lnTo>
                    <a:pt x="3348" y="359"/>
                  </a:lnTo>
                  <a:lnTo>
                    <a:pt x="3348" y="315"/>
                  </a:lnTo>
                  <a:lnTo>
                    <a:pt x="3348" y="355"/>
                  </a:lnTo>
                  <a:lnTo>
                    <a:pt x="3349" y="354"/>
                  </a:lnTo>
                  <a:lnTo>
                    <a:pt x="3349" y="317"/>
                  </a:lnTo>
                  <a:lnTo>
                    <a:pt x="3349" y="356"/>
                  </a:lnTo>
                  <a:lnTo>
                    <a:pt x="3350" y="320"/>
                  </a:lnTo>
                  <a:lnTo>
                    <a:pt x="3350" y="321"/>
                  </a:lnTo>
                  <a:lnTo>
                    <a:pt x="3351" y="356"/>
                  </a:lnTo>
                  <a:lnTo>
                    <a:pt x="3351" y="314"/>
                  </a:lnTo>
                  <a:lnTo>
                    <a:pt x="3351" y="336"/>
                  </a:lnTo>
                  <a:lnTo>
                    <a:pt x="3352" y="336"/>
                  </a:lnTo>
                  <a:lnTo>
                    <a:pt x="3352" y="316"/>
                  </a:lnTo>
                  <a:lnTo>
                    <a:pt x="3352" y="358"/>
                  </a:lnTo>
                  <a:lnTo>
                    <a:pt x="3353" y="338"/>
                  </a:lnTo>
                  <a:lnTo>
                    <a:pt x="3353" y="340"/>
                  </a:lnTo>
                  <a:lnTo>
                    <a:pt x="3354" y="314"/>
                  </a:lnTo>
                  <a:lnTo>
                    <a:pt x="3354" y="360"/>
                  </a:lnTo>
                  <a:lnTo>
                    <a:pt x="3354" y="346"/>
                  </a:lnTo>
                  <a:lnTo>
                    <a:pt x="3355" y="352"/>
                  </a:lnTo>
                  <a:lnTo>
                    <a:pt x="3355" y="356"/>
                  </a:lnTo>
                  <a:lnTo>
                    <a:pt x="3355" y="312"/>
                  </a:lnTo>
                  <a:lnTo>
                    <a:pt x="3356" y="352"/>
                  </a:lnTo>
                  <a:lnTo>
                    <a:pt x="3356" y="351"/>
                  </a:lnTo>
                  <a:lnTo>
                    <a:pt x="3356" y="355"/>
                  </a:lnTo>
                  <a:lnTo>
                    <a:pt x="3356" y="315"/>
                  </a:lnTo>
                  <a:lnTo>
                    <a:pt x="3357" y="351"/>
                  </a:lnTo>
                  <a:lnTo>
                    <a:pt x="3358" y="328"/>
                  </a:lnTo>
                  <a:lnTo>
                    <a:pt x="3358" y="320"/>
                  </a:lnTo>
                  <a:lnTo>
                    <a:pt x="3359" y="359"/>
                  </a:lnTo>
                  <a:lnTo>
                    <a:pt x="3359" y="338"/>
                  </a:lnTo>
                  <a:lnTo>
                    <a:pt x="3359" y="326"/>
                  </a:lnTo>
                  <a:lnTo>
                    <a:pt x="3359" y="363"/>
                  </a:lnTo>
                  <a:lnTo>
                    <a:pt x="3360" y="317"/>
                  </a:lnTo>
                  <a:lnTo>
                    <a:pt x="3360" y="339"/>
                  </a:lnTo>
                  <a:lnTo>
                    <a:pt x="3360" y="339"/>
                  </a:lnTo>
                  <a:lnTo>
                    <a:pt x="3361" y="320"/>
                  </a:lnTo>
                  <a:lnTo>
                    <a:pt x="3361" y="362"/>
                  </a:lnTo>
                  <a:lnTo>
                    <a:pt x="3362" y="345"/>
                  </a:lnTo>
                  <a:lnTo>
                    <a:pt x="3362" y="346"/>
                  </a:lnTo>
                  <a:lnTo>
                    <a:pt x="3362" y="323"/>
                  </a:lnTo>
                  <a:lnTo>
                    <a:pt x="3363" y="364"/>
                  </a:lnTo>
                  <a:lnTo>
                    <a:pt x="3363" y="360"/>
                  </a:lnTo>
                  <a:lnTo>
                    <a:pt x="3363" y="364"/>
                  </a:lnTo>
                  <a:lnTo>
                    <a:pt x="3364" y="323"/>
                  </a:lnTo>
                  <a:lnTo>
                    <a:pt x="3365" y="360"/>
                  </a:lnTo>
                  <a:lnTo>
                    <a:pt x="3365" y="345"/>
                  </a:lnTo>
                  <a:lnTo>
                    <a:pt x="3365" y="327"/>
                  </a:lnTo>
                  <a:lnTo>
                    <a:pt x="3366" y="368"/>
                  </a:lnTo>
                  <a:lnTo>
                    <a:pt x="3366" y="339"/>
                  </a:lnTo>
                  <a:lnTo>
                    <a:pt x="3366" y="327"/>
                  </a:lnTo>
                  <a:lnTo>
                    <a:pt x="3367" y="326"/>
                  </a:lnTo>
                  <a:lnTo>
                    <a:pt x="3367" y="369"/>
                  </a:lnTo>
                  <a:lnTo>
                    <a:pt x="3368" y="353"/>
                  </a:lnTo>
                  <a:lnTo>
                    <a:pt x="3368" y="352"/>
                  </a:lnTo>
                  <a:lnTo>
                    <a:pt x="3368" y="330"/>
                  </a:lnTo>
                  <a:lnTo>
                    <a:pt x="3369" y="374"/>
                  </a:lnTo>
                  <a:lnTo>
                    <a:pt x="3369" y="342"/>
                  </a:lnTo>
                  <a:lnTo>
                    <a:pt x="3369" y="349"/>
                  </a:lnTo>
                  <a:lnTo>
                    <a:pt x="3370" y="327"/>
                  </a:lnTo>
                  <a:lnTo>
                    <a:pt x="3371" y="373"/>
                  </a:lnTo>
                  <a:lnTo>
                    <a:pt x="3371" y="372"/>
                  </a:lnTo>
                  <a:lnTo>
                    <a:pt x="3371" y="370"/>
                  </a:lnTo>
                  <a:lnTo>
                    <a:pt x="3371" y="374"/>
                  </a:lnTo>
                  <a:lnTo>
                    <a:pt x="3372" y="336"/>
                  </a:lnTo>
                  <a:lnTo>
                    <a:pt x="3372" y="355"/>
                  </a:lnTo>
                  <a:lnTo>
                    <a:pt x="3372" y="346"/>
                  </a:lnTo>
                  <a:lnTo>
                    <a:pt x="3373" y="373"/>
                  </a:lnTo>
                  <a:lnTo>
                    <a:pt x="3373" y="332"/>
                  </a:lnTo>
                  <a:lnTo>
                    <a:pt x="3374" y="345"/>
                  </a:lnTo>
                  <a:lnTo>
                    <a:pt x="3374" y="344"/>
                  </a:lnTo>
                  <a:lnTo>
                    <a:pt x="3374" y="376"/>
                  </a:lnTo>
                  <a:lnTo>
                    <a:pt x="3374" y="333"/>
                  </a:lnTo>
                  <a:lnTo>
                    <a:pt x="3375" y="336"/>
                  </a:lnTo>
                  <a:lnTo>
                    <a:pt x="3375" y="336"/>
                  </a:lnTo>
                  <a:lnTo>
                    <a:pt x="3376" y="372"/>
                  </a:lnTo>
                  <a:lnTo>
                    <a:pt x="3376" y="331"/>
                  </a:lnTo>
                  <a:lnTo>
                    <a:pt x="3377" y="335"/>
                  </a:lnTo>
                  <a:lnTo>
                    <a:pt x="3377" y="336"/>
                  </a:lnTo>
                  <a:lnTo>
                    <a:pt x="3377" y="330"/>
                  </a:lnTo>
                  <a:lnTo>
                    <a:pt x="3378" y="371"/>
                  </a:lnTo>
                  <a:lnTo>
                    <a:pt x="3378" y="344"/>
                  </a:lnTo>
                  <a:lnTo>
                    <a:pt x="3378" y="346"/>
                  </a:lnTo>
                  <a:lnTo>
                    <a:pt x="3379" y="370"/>
                  </a:lnTo>
                  <a:lnTo>
                    <a:pt x="3379" y="331"/>
                  </a:lnTo>
                  <a:lnTo>
                    <a:pt x="3380" y="343"/>
                  </a:lnTo>
                  <a:lnTo>
                    <a:pt x="3380" y="344"/>
                  </a:lnTo>
                  <a:lnTo>
                    <a:pt x="3380" y="342"/>
                  </a:lnTo>
                  <a:lnTo>
                    <a:pt x="3381" y="366"/>
                  </a:lnTo>
                  <a:lnTo>
                    <a:pt x="3381" y="354"/>
                  </a:lnTo>
                  <a:lnTo>
                    <a:pt x="3381" y="352"/>
                  </a:lnTo>
                  <a:lnTo>
                    <a:pt x="3382" y="370"/>
                  </a:lnTo>
                  <a:lnTo>
                    <a:pt x="3383" y="336"/>
                  </a:lnTo>
                  <a:lnTo>
                    <a:pt x="3383" y="343"/>
                  </a:lnTo>
                  <a:lnTo>
                    <a:pt x="3383" y="343"/>
                  </a:lnTo>
                  <a:lnTo>
                    <a:pt x="3383" y="370"/>
                  </a:lnTo>
                  <a:lnTo>
                    <a:pt x="3383" y="324"/>
                  </a:lnTo>
                  <a:lnTo>
                    <a:pt x="3384" y="346"/>
                  </a:lnTo>
                  <a:lnTo>
                    <a:pt x="3384" y="339"/>
                  </a:lnTo>
                  <a:lnTo>
                    <a:pt x="3385" y="327"/>
                  </a:lnTo>
                  <a:lnTo>
                    <a:pt x="3386" y="374"/>
                  </a:lnTo>
                  <a:lnTo>
                    <a:pt x="3386" y="347"/>
                  </a:lnTo>
                  <a:lnTo>
                    <a:pt x="3386" y="351"/>
                  </a:lnTo>
                  <a:lnTo>
                    <a:pt x="3387" y="430"/>
                  </a:lnTo>
                  <a:lnTo>
                    <a:pt x="3387" y="336"/>
                  </a:lnTo>
                  <a:lnTo>
                    <a:pt x="3387" y="422"/>
                  </a:lnTo>
                  <a:lnTo>
                    <a:pt x="3387" y="423"/>
                  </a:lnTo>
                  <a:lnTo>
                    <a:pt x="3388" y="310"/>
                  </a:lnTo>
                  <a:lnTo>
                    <a:pt x="3389" y="351"/>
                  </a:lnTo>
                  <a:lnTo>
                    <a:pt x="3389" y="351"/>
                  </a:lnTo>
                  <a:lnTo>
                    <a:pt x="3389" y="364"/>
                  </a:lnTo>
                  <a:lnTo>
                    <a:pt x="3389" y="315"/>
                  </a:lnTo>
                  <a:lnTo>
                    <a:pt x="3390" y="355"/>
                  </a:lnTo>
                  <a:lnTo>
                    <a:pt x="3390" y="366"/>
                  </a:lnTo>
                  <a:lnTo>
                    <a:pt x="3390" y="366"/>
                  </a:lnTo>
                  <a:lnTo>
                    <a:pt x="3391" y="320"/>
                  </a:lnTo>
                  <a:lnTo>
                    <a:pt x="3392" y="339"/>
                  </a:lnTo>
                  <a:lnTo>
                    <a:pt x="3392" y="339"/>
                  </a:lnTo>
                  <a:lnTo>
                    <a:pt x="3392" y="365"/>
                  </a:lnTo>
                  <a:lnTo>
                    <a:pt x="3393" y="312"/>
                  </a:lnTo>
                  <a:lnTo>
                    <a:pt x="3393" y="337"/>
                  </a:lnTo>
                  <a:lnTo>
                    <a:pt x="3393" y="337"/>
                  </a:lnTo>
                  <a:lnTo>
                    <a:pt x="3394" y="360"/>
                  </a:lnTo>
                  <a:lnTo>
                    <a:pt x="3394" y="314"/>
                  </a:lnTo>
                  <a:lnTo>
                    <a:pt x="3395" y="338"/>
                  </a:lnTo>
                  <a:lnTo>
                    <a:pt x="3395" y="337"/>
                  </a:lnTo>
                  <a:lnTo>
                    <a:pt x="3396" y="361"/>
                  </a:lnTo>
                  <a:lnTo>
                    <a:pt x="3396" y="314"/>
                  </a:lnTo>
                  <a:lnTo>
                    <a:pt x="3396" y="334"/>
                  </a:lnTo>
                  <a:lnTo>
                    <a:pt x="3396" y="333"/>
                  </a:lnTo>
                  <a:lnTo>
                    <a:pt x="3397" y="366"/>
                  </a:lnTo>
                  <a:lnTo>
                    <a:pt x="3397" y="315"/>
                  </a:lnTo>
                  <a:lnTo>
                    <a:pt x="3398" y="355"/>
                  </a:lnTo>
                  <a:lnTo>
                    <a:pt x="3398" y="341"/>
                  </a:lnTo>
                  <a:lnTo>
                    <a:pt x="3398" y="312"/>
                  </a:lnTo>
                  <a:lnTo>
                    <a:pt x="3399" y="359"/>
                  </a:lnTo>
                  <a:lnTo>
                    <a:pt x="3399" y="320"/>
                  </a:lnTo>
                  <a:lnTo>
                    <a:pt x="3399" y="320"/>
                  </a:lnTo>
                  <a:lnTo>
                    <a:pt x="3399" y="355"/>
                  </a:lnTo>
                  <a:lnTo>
                    <a:pt x="3401" y="308"/>
                  </a:lnTo>
                  <a:lnTo>
                    <a:pt x="3401" y="314"/>
                  </a:lnTo>
                  <a:lnTo>
                    <a:pt x="3401" y="308"/>
                  </a:lnTo>
                  <a:lnTo>
                    <a:pt x="3401" y="355"/>
                  </a:lnTo>
                  <a:lnTo>
                    <a:pt x="3402" y="349"/>
                  </a:lnTo>
                  <a:lnTo>
                    <a:pt x="3402" y="329"/>
                  </a:lnTo>
                  <a:lnTo>
                    <a:pt x="3402" y="311"/>
                  </a:lnTo>
                  <a:lnTo>
                    <a:pt x="3403" y="358"/>
                  </a:lnTo>
                  <a:lnTo>
                    <a:pt x="3404" y="352"/>
                  </a:lnTo>
                  <a:lnTo>
                    <a:pt x="3404" y="343"/>
                  </a:lnTo>
                  <a:lnTo>
                    <a:pt x="3405" y="319"/>
                  </a:lnTo>
                  <a:lnTo>
                    <a:pt x="3405" y="365"/>
                  </a:lnTo>
                  <a:lnTo>
                    <a:pt x="3405" y="363"/>
                  </a:lnTo>
                  <a:lnTo>
                    <a:pt x="3406" y="364"/>
                  </a:lnTo>
                  <a:lnTo>
                    <a:pt x="3406" y="323"/>
                  </a:lnTo>
                  <a:lnTo>
                    <a:pt x="3407" y="336"/>
                  </a:lnTo>
                  <a:lnTo>
                    <a:pt x="3407" y="345"/>
                  </a:lnTo>
                  <a:lnTo>
                    <a:pt x="3407" y="358"/>
                  </a:lnTo>
                  <a:lnTo>
                    <a:pt x="3407" y="316"/>
                  </a:lnTo>
                  <a:lnTo>
                    <a:pt x="3408" y="323"/>
                  </a:lnTo>
                  <a:lnTo>
                    <a:pt x="3408" y="323"/>
                  </a:lnTo>
                  <a:lnTo>
                    <a:pt x="3409" y="386"/>
                  </a:lnTo>
                  <a:lnTo>
                    <a:pt x="3410" y="300"/>
                  </a:lnTo>
                  <a:lnTo>
                    <a:pt x="3410" y="312"/>
                  </a:lnTo>
                  <a:lnTo>
                    <a:pt x="3410" y="318"/>
                  </a:lnTo>
                  <a:lnTo>
                    <a:pt x="3410" y="358"/>
                  </a:lnTo>
                  <a:lnTo>
                    <a:pt x="3411" y="288"/>
                  </a:lnTo>
                  <a:lnTo>
                    <a:pt x="3411" y="297"/>
                  </a:lnTo>
                  <a:lnTo>
                    <a:pt x="3411" y="304"/>
                  </a:lnTo>
                  <a:lnTo>
                    <a:pt x="3412" y="294"/>
                  </a:lnTo>
                  <a:lnTo>
                    <a:pt x="3413" y="359"/>
                  </a:lnTo>
                  <a:lnTo>
                    <a:pt x="3413" y="315"/>
                  </a:lnTo>
                  <a:lnTo>
                    <a:pt x="3413" y="298"/>
                  </a:lnTo>
                  <a:lnTo>
                    <a:pt x="3414" y="369"/>
                  </a:lnTo>
                  <a:lnTo>
                    <a:pt x="3414" y="365"/>
                  </a:lnTo>
                  <a:lnTo>
                    <a:pt x="3414" y="357"/>
                  </a:lnTo>
                  <a:lnTo>
                    <a:pt x="3415" y="367"/>
                  </a:lnTo>
                  <a:lnTo>
                    <a:pt x="3415" y="313"/>
                  </a:lnTo>
                  <a:lnTo>
                    <a:pt x="3416" y="329"/>
                  </a:lnTo>
                  <a:lnTo>
                    <a:pt x="3416" y="329"/>
                  </a:lnTo>
                  <a:lnTo>
                    <a:pt x="3416" y="317"/>
                  </a:lnTo>
                  <a:lnTo>
                    <a:pt x="3417" y="378"/>
                  </a:lnTo>
                  <a:lnTo>
                    <a:pt x="3417" y="355"/>
                  </a:lnTo>
                  <a:lnTo>
                    <a:pt x="3417" y="362"/>
                  </a:lnTo>
                  <a:lnTo>
                    <a:pt x="3418" y="320"/>
                  </a:lnTo>
                  <a:lnTo>
                    <a:pt x="3419" y="378"/>
                  </a:lnTo>
                  <a:lnTo>
                    <a:pt x="3419" y="376"/>
                  </a:lnTo>
                  <a:lnTo>
                    <a:pt x="3419" y="358"/>
                  </a:lnTo>
                  <a:lnTo>
                    <a:pt x="3419" y="376"/>
                  </a:lnTo>
                  <a:lnTo>
                    <a:pt x="3420" y="318"/>
                  </a:lnTo>
                  <a:lnTo>
                    <a:pt x="3420" y="336"/>
                  </a:lnTo>
                  <a:lnTo>
                    <a:pt x="3420" y="340"/>
                  </a:lnTo>
                  <a:lnTo>
                    <a:pt x="3421" y="326"/>
                  </a:lnTo>
                  <a:lnTo>
                    <a:pt x="3421" y="380"/>
                  </a:lnTo>
                  <a:lnTo>
                    <a:pt x="3422" y="364"/>
                  </a:lnTo>
                  <a:lnTo>
                    <a:pt x="3422" y="371"/>
                  </a:lnTo>
                  <a:lnTo>
                    <a:pt x="3422" y="320"/>
                  </a:lnTo>
                  <a:lnTo>
                    <a:pt x="3423" y="380"/>
                  </a:lnTo>
                  <a:lnTo>
                    <a:pt x="3423" y="372"/>
                  </a:lnTo>
                  <a:lnTo>
                    <a:pt x="3423" y="371"/>
                  </a:lnTo>
                  <a:lnTo>
                    <a:pt x="3424" y="380"/>
                  </a:lnTo>
                  <a:lnTo>
                    <a:pt x="3424" y="324"/>
                  </a:lnTo>
                  <a:lnTo>
                    <a:pt x="3425" y="341"/>
                  </a:lnTo>
                  <a:lnTo>
                    <a:pt x="3425" y="340"/>
                  </a:lnTo>
                  <a:lnTo>
                    <a:pt x="3425" y="328"/>
                  </a:lnTo>
                  <a:lnTo>
                    <a:pt x="3425" y="378"/>
                  </a:lnTo>
                  <a:lnTo>
                    <a:pt x="3426" y="371"/>
                  </a:lnTo>
                  <a:lnTo>
                    <a:pt x="3426" y="360"/>
                  </a:lnTo>
                  <a:lnTo>
                    <a:pt x="3426" y="376"/>
                  </a:lnTo>
                  <a:lnTo>
                    <a:pt x="3426" y="326"/>
                  </a:lnTo>
                  <a:lnTo>
                    <a:pt x="3427" y="370"/>
                  </a:lnTo>
                  <a:lnTo>
                    <a:pt x="3427" y="372"/>
                  </a:lnTo>
                  <a:lnTo>
                    <a:pt x="3429" y="322"/>
                  </a:lnTo>
                  <a:lnTo>
                    <a:pt x="3429" y="346"/>
                  </a:lnTo>
                  <a:lnTo>
                    <a:pt x="3429" y="352"/>
                  </a:lnTo>
                  <a:lnTo>
                    <a:pt x="3430" y="370"/>
                  </a:lnTo>
                  <a:lnTo>
                    <a:pt x="3430" y="321"/>
                  </a:lnTo>
                  <a:lnTo>
                    <a:pt x="3430" y="323"/>
                  </a:lnTo>
                  <a:lnTo>
                    <a:pt x="3430" y="320"/>
                  </a:lnTo>
                  <a:lnTo>
                    <a:pt x="3431" y="370"/>
                  </a:lnTo>
                  <a:lnTo>
                    <a:pt x="3432" y="319"/>
                  </a:lnTo>
                  <a:lnTo>
                    <a:pt x="3432" y="362"/>
                  </a:lnTo>
                  <a:lnTo>
                    <a:pt x="3432" y="339"/>
                  </a:lnTo>
                  <a:lnTo>
                    <a:pt x="3432" y="367"/>
                  </a:lnTo>
                  <a:lnTo>
                    <a:pt x="3433" y="316"/>
                  </a:lnTo>
                  <a:lnTo>
                    <a:pt x="3433" y="339"/>
                  </a:lnTo>
                  <a:lnTo>
                    <a:pt x="3433" y="354"/>
                  </a:lnTo>
                  <a:lnTo>
                    <a:pt x="3434" y="364"/>
                  </a:lnTo>
                  <a:lnTo>
                    <a:pt x="3434" y="311"/>
                  </a:lnTo>
                  <a:lnTo>
                    <a:pt x="3435" y="337"/>
                  </a:lnTo>
                  <a:lnTo>
                    <a:pt x="3435" y="343"/>
                  </a:lnTo>
                  <a:lnTo>
                    <a:pt x="3435" y="365"/>
                  </a:lnTo>
                  <a:lnTo>
                    <a:pt x="3436" y="309"/>
                  </a:lnTo>
                  <a:lnTo>
                    <a:pt x="3436" y="322"/>
                  </a:lnTo>
                  <a:lnTo>
                    <a:pt x="3437" y="331"/>
                  </a:lnTo>
                  <a:lnTo>
                    <a:pt x="3437" y="310"/>
                  </a:lnTo>
                  <a:lnTo>
                    <a:pt x="3438" y="361"/>
                  </a:lnTo>
                  <a:lnTo>
                    <a:pt x="3438" y="311"/>
                  </a:lnTo>
                  <a:lnTo>
                    <a:pt x="3438" y="316"/>
                  </a:lnTo>
                  <a:lnTo>
                    <a:pt x="3438" y="350"/>
                  </a:lnTo>
                  <a:lnTo>
                    <a:pt x="3439" y="302"/>
                  </a:lnTo>
                  <a:lnTo>
                    <a:pt x="3439" y="337"/>
                  </a:lnTo>
                  <a:lnTo>
                    <a:pt x="3440" y="319"/>
                  </a:lnTo>
                  <a:lnTo>
                    <a:pt x="3440" y="303"/>
                  </a:lnTo>
                  <a:lnTo>
                    <a:pt x="3440" y="353"/>
                  </a:lnTo>
                  <a:lnTo>
                    <a:pt x="3441" y="337"/>
                  </a:lnTo>
                  <a:lnTo>
                    <a:pt x="3441" y="344"/>
                  </a:lnTo>
                  <a:lnTo>
                    <a:pt x="3442" y="302"/>
                  </a:lnTo>
                  <a:lnTo>
                    <a:pt x="3442" y="318"/>
                  </a:lnTo>
                  <a:lnTo>
                    <a:pt x="3443" y="323"/>
                  </a:lnTo>
                  <a:lnTo>
                    <a:pt x="3443" y="345"/>
                  </a:lnTo>
                  <a:lnTo>
                    <a:pt x="3444" y="293"/>
                  </a:lnTo>
                  <a:lnTo>
                    <a:pt x="3444" y="306"/>
                  </a:lnTo>
                  <a:lnTo>
                    <a:pt x="3444" y="312"/>
                  </a:lnTo>
                  <a:lnTo>
                    <a:pt x="3444" y="343"/>
                  </a:lnTo>
                  <a:lnTo>
                    <a:pt x="3445" y="286"/>
                  </a:lnTo>
                  <a:lnTo>
                    <a:pt x="3446" y="286"/>
                  </a:lnTo>
                  <a:lnTo>
                    <a:pt x="3446" y="334"/>
                  </a:lnTo>
                  <a:lnTo>
                    <a:pt x="3447" y="280"/>
                  </a:lnTo>
                  <a:lnTo>
                    <a:pt x="3447" y="318"/>
                  </a:lnTo>
                  <a:lnTo>
                    <a:pt x="3447" y="315"/>
                  </a:lnTo>
                  <a:lnTo>
                    <a:pt x="3447" y="348"/>
                  </a:lnTo>
                  <a:lnTo>
                    <a:pt x="3448" y="271"/>
                  </a:lnTo>
                  <a:lnTo>
                    <a:pt x="3448" y="317"/>
                  </a:lnTo>
                  <a:lnTo>
                    <a:pt x="3449" y="304"/>
                  </a:lnTo>
                  <a:lnTo>
                    <a:pt x="3449" y="322"/>
                  </a:lnTo>
                  <a:lnTo>
                    <a:pt x="3450" y="259"/>
                  </a:lnTo>
                  <a:lnTo>
                    <a:pt x="3450" y="289"/>
                  </a:lnTo>
                  <a:lnTo>
                    <a:pt x="3450" y="291"/>
                  </a:lnTo>
                  <a:lnTo>
                    <a:pt x="3450" y="268"/>
                  </a:lnTo>
                  <a:lnTo>
                    <a:pt x="3451" y="327"/>
                  </a:lnTo>
                  <a:lnTo>
                    <a:pt x="3451" y="313"/>
                  </a:lnTo>
                  <a:lnTo>
                    <a:pt x="3452" y="305"/>
                  </a:lnTo>
                  <a:lnTo>
                    <a:pt x="3452" y="281"/>
                  </a:lnTo>
                  <a:lnTo>
                    <a:pt x="3452" y="336"/>
                  </a:lnTo>
                  <a:lnTo>
                    <a:pt x="3453" y="298"/>
                  </a:lnTo>
                  <a:lnTo>
                    <a:pt x="3453" y="304"/>
                  </a:lnTo>
                  <a:lnTo>
                    <a:pt x="3453" y="288"/>
                  </a:lnTo>
                  <a:lnTo>
                    <a:pt x="3454" y="341"/>
                  </a:lnTo>
                  <a:lnTo>
                    <a:pt x="3454" y="303"/>
                  </a:lnTo>
                  <a:lnTo>
                    <a:pt x="3455" y="305"/>
                  </a:lnTo>
                  <a:lnTo>
                    <a:pt x="3456" y="297"/>
                  </a:lnTo>
                  <a:lnTo>
                    <a:pt x="3456" y="343"/>
                  </a:lnTo>
                  <a:lnTo>
                    <a:pt x="3456" y="341"/>
                  </a:lnTo>
                  <a:lnTo>
                    <a:pt x="3456" y="339"/>
                  </a:lnTo>
                  <a:lnTo>
                    <a:pt x="3457" y="305"/>
                  </a:lnTo>
                  <a:lnTo>
                    <a:pt x="3457" y="350"/>
                  </a:lnTo>
                  <a:lnTo>
                    <a:pt x="3457" y="343"/>
                  </a:lnTo>
                  <a:lnTo>
                    <a:pt x="3458" y="342"/>
                  </a:lnTo>
                  <a:lnTo>
                    <a:pt x="3458" y="306"/>
                  </a:lnTo>
                  <a:lnTo>
                    <a:pt x="3458" y="352"/>
                  </a:lnTo>
                  <a:lnTo>
                    <a:pt x="3459" y="352"/>
                  </a:lnTo>
                  <a:lnTo>
                    <a:pt x="3459" y="349"/>
                  </a:lnTo>
                  <a:lnTo>
                    <a:pt x="3460" y="357"/>
                  </a:lnTo>
                  <a:lnTo>
                    <a:pt x="3460" y="315"/>
                  </a:lnTo>
                  <a:lnTo>
                    <a:pt x="3460" y="352"/>
                  </a:lnTo>
                  <a:lnTo>
                    <a:pt x="3461" y="332"/>
                  </a:lnTo>
                  <a:lnTo>
                    <a:pt x="3461" y="321"/>
                  </a:lnTo>
                  <a:lnTo>
                    <a:pt x="3462" y="360"/>
                  </a:lnTo>
                  <a:lnTo>
                    <a:pt x="3462" y="355"/>
                  </a:lnTo>
                  <a:lnTo>
                    <a:pt x="3462" y="338"/>
                  </a:lnTo>
                  <a:lnTo>
                    <a:pt x="3463" y="320"/>
                  </a:lnTo>
                  <a:lnTo>
                    <a:pt x="3463" y="360"/>
                  </a:lnTo>
                  <a:lnTo>
                    <a:pt x="3463" y="336"/>
                  </a:lnTo>
                  <a:lnTo>
                    <a:pt x="3464" y="335"/>
                  </a:lnTo>
                  <a:lnTo>
                    <a:pt x="3465" y="357"/>
                  </a:lnTo>
                  <a:lnTo>
                    <a:pt x="3465" y="321"/>
                  </a:lnTo>
                  <a:lnTo>
                    <a:pt x="3465" y="319"/>
                  </a:lnTo>
                  <a:lnTo>
                    <a:pt x="3466" y="313"/>
                  </a:lnTo>
                  <a:lnTo>
                    <a:pt x="3466" y="356"/>
                  </a:lnTo>
                  <a:lnTo>
                    <a:pt x="3466" y="349"/>
                  </a:lnTo>
                  <a:lnTo>
                    <a:pt x="3467" y="351"/>
                  </a:lnTo>
                  <a:lnTo>
                    <a:pt x="3467" y="294"/>
                  </a:lnTo>
                  <a:lnTo>
                    <a:pt x="3468" y="345"/>
                  </a:lnTo>
                  <a:lnTo>
                    <a:pt x="3468" y="356"/>
                  </a:lnTo>
                  <a:lnTo>
                    <a:pt x="3469" y="262"/>
                  </a:lnTo>
                  <a:lnTo>
                    <a:pt x="3469" y="312"/>
                  </a:lnTo>
                  <a:lnTo>
                    <a:pt x="3469" y="308"/>
                  </a:lnTo>
                  <a:lnTo>
                    <a:pt x="3470" y="272"/>
                  </a:lnTo>
                  <a:lnTo>
                    <a:pt x="3471" y="348"/>
                  </a:lnTo>
                  <a:lnTo>
                    <a:pt x="3471" y="321"/>
                  </a:lnTo>
                  <a:lnTo>
                    <a:pt x="3471" y="339"/>
                  </a:lnTo>
                  <a:lnTo>
                    <a:pt x="3471" y="281"/>
                  </a:lnTo>
                  <a:lnTo>
                    <a:pt x="3472" y="357"/>
                  </a:lnTo>
                  <a:lnTo>
                    <a:pt x="3472" y="301"/>
                  </a:lnTo>
                  <a:lnTo>
                    <a:pt x="3472" y="309"/>
                  </a:lnTo>
                  <a:lnTo>
                    <a:pt x="3473" y="296"/>
                  </a:lnTo>
                  <a:lnTo>
                    <a:pt x="3474" y="364"/>
                  </a:lnTo>
                  <a:lnTo>
                    <a:pt x="3474" y="333"/>
                  </a:lnTo>
                  <a:lnTo>
                    <a:pt x="3474" y="321"/>
                  </a:lnTo>
                  <a:lnTo>
                    <a:pt x="3474" y="303"/>
                  </a:lnTo>
                  <a:lnTo>
                    <a:pt x="3475" y="371"/>
                  </a:lnTo>
                  <a:lnTo>
                    <a:pt x="3475" y="367"/>
                  </a:lnTo>
                  <a:lnTo>
                    <a:pt x="3475" y="366"/>
                  </a:lnTo>
                  <a:lnTo>
                    <a:pt x="3476" y="312"/>
                  </a:lnTo>
                  <a:lnTo>
                    <a:pt x="3477" y="376"/>
                  </a:lnTo>
                  <a:lnTo>
                    <a:pt x="3477" y="347"/>
                  </a:lnTo>
                  <a:lnTo>
                    <a:pt x="3477" y="367"/>
                  </a:lnTo>
                  <a:lnTo>
                    <a:pt x="3478" y="319"/>
                  </a:lnTo>
                  <a:lnTo>
                    <a:pt x="3478" y="382"/>
                  </a:lnTo>
                  <a:lnTo>
                    <a:pt x="3478" y="342"/>
                  </a:lnTo>
                  <a:lnTo>
                    <a:pt x="3478" y="345"/>
                  </a:lnTo>
                  <a:lnTo>
                    <a:pt x="3479" y="386"/>
                  </a:lnTo>
                  <a:lnTo>
                    <a:pt x="3480" y="319"/>
                  </a:lnTo>
                  <a:lnTo>
                    <a:pt x="3480" y="351"/>
                  </a:lnTo>
                  <a:lnTo>
                    <a:pt x="3480" y="355"/>
                  </a:lnTo>
                  <a:lnTo>
                    <a:pt x="3481" y="388"/>
                  </a:lnTo>
                  <a:lnTo>
                    <a:pt x="3481" y="323"/>
                  </a:lnTo>
                  <a:lnTo>
                    <a:pt x="3481" y="383"/>
                  </a:lnTo>
                  <a:lnTo>
                    <a:pt x="3481" y="391"/>
                  </a:lnTo>
                  <a:lnTo>
                    <a:pt x="3482" y="325"/>
                  </a:lnTo>
                  <a:lnTo>
                    <a:pt x="3482" y="391"/>
                  </a:lnTo>
                  <a:lnTo>
                    <a:pt x="3483" y="355"/>
                  </a:lnTo>
                  <a:lnTo>
                    <a:pt x="3483" y="349"/>
                  </a:lnTo>
                  <a:lnTo>
                    <a:pt x="3484" y="391"/>
                  </a:lnTo>
                  <a:lnTo>
                    <a:pt x="3484" y="329"/>
                  </a:lnTo>
                  <a:lnTo>
                    <a:pt x="3484" y="329"/>
                  </a:lnTo>
                  <a:lnTo>
                    <a:pt x="3484" y="334"/>
                  </a:lnTo>
                  <a:lnTo>
                    <a:pt x="3485" y="388"/>
                  </a:lnTo>
                  <a:lnTo>
                    <a:pt x="3485" y="325"/>
                  </a:lnTo>
                  <a:lnTo>
                    <a:pt x="3486" y="356"/>
                  </a:lnTo>
                  <a:lnTo>
                    <a:pt x="3486" y="361"/>
                  </a:lnTo>
                  <a:lnTo>
                    <a:pt x="3487" y="329"/>
                  </a:lnTo>
                  <a:lnTo>
                    <a:pt x="3487" y="392"/>
                  </a:lnTo>
                  <a:lnTo>
                    <a:pt x="3487" y="350"/>
                  </a:lnTo>
                  <a:lnTo>
                    <a:pt x="3487" y="362"/>
                  </a:lnTo>
                  <a:lnTo>
                    <a:pt x="3488" y="327"/>
                  </a:lnTo>
                  <a:lnTo>
                    <a:pt x="3488" y="394"/>
                  </a:lnTo>
                  <a:lnTo>
                    <a:pt x="3489" y="388"/>
                  </a:lnTo>
                  <a:lnTo>
                    <a:pt x="3489" y="391"/>
                  </a:lnTo>
                  <a:lnTo>
                    <a:pt x="3490" y="397"/>
                  </a:lnTo>
                  <a:lnTo>
                    <a:pt x="3490" y="331"/>
                  </a:lnTo>
                  <a:lnTo>
                    <a:pt x="3490" y="393"/>
                  </a:lnTo>
                  <a:lnTo>
                    <a:pt x="3490" y="389"/>
                  </a:lnTo>
                  <a:lnTo>
                    <a:pt x="3491" y="392"/>
                  </a:lnTo>
                  <a:lnTo>
                    <a:pt x="3491" y="331"/>
                  </a:lnTo>
                  <a:lnTo>
                    <a:pt x="3492" y="377"/>
                  </a:lnTo>
                  <a:lnTo>
                    <a:pt x="3492" y="358"/>
                  </a:lnTo>
                  <a:lnTo>
                    <a:pt x="3492" y="396"/>
                  </a:lnTo>
                  <a:lnTo>
                    <a:pt x="3493" y="332"/>
                  </a:lnTo>
                  <a:lnTo>
                    <a:pt x="3493" y="388"/>
                  </a:lnTo>
                  <a:lnTo>
                    <a:pt x="3493" y="366"/>
                  </a:lnTo>
                  <a:lnTo>
                    <a:pt x="3494" y="389"/>
                  </a:lnTo>
                  <a:lnTo>
                    <a:pt x="3495" y="330"/>
                  </a:lnTo>
                  <a:lnTo>
                    <a:pt x="3495" y="382"/>
                  </a:lnTo>
                  <a:lnTo>
                    <a:pt x="3495" y="361"/>
                  </a:lnTo>
                  <a:lnTo>
                    <a:pt x="3495" y="332"/>
                  </a:lnTo>
                  <a:lnTo>
                    <a:pt x="3495" y="385"/>
                  </a:lnTo>
                  <a:lnTo>
                    <a:pt x="3496" y="385"/>
                  </a:lnTo>
                  <a:lnTo>
                    <a:pt x="3496" y="354"/>
                  </a:lnTo>
                  <a:lnTo>
                    <a:pt x="3497" y="390"/>
                  </a:lnTo>
                  <a:lnTo>
                    <a:pt x="3498" y="329"/>
                  </a:lnTo>
                  <a:lnTo>
                    <a:pt x="3498" y="378"/>
                  </a:lnTo>
                  <a:lnTo>
                    <a:pt x="3498" y="357"/>
                  </a:lnTo>
                  <a:lnTo>
                    <a:pt x="3498" y="328"/>
                  </a:lnTo>
                  <a:lnTo>
                    <a:pt x="3499" y="391"/>
                  </a:lnTo>
                  <a:lnTo>
                    <a:pt x="3499" y="389"/>
                  </a:lnTo>
                  <a:lnTo>
                    <a:pt x="3499" y="370"/>
                  </a:lnTo>
                  <a:lnTo>
                    <a:pt x="3500" y="391"/>
                  </a:lnTo>
                  <a:lnTo>
                    <a:pt x="3500" y="334"/>
                  </a:lnTo>
                  <a:lnTo>
                    <a:pt x="3501" y="380"/>
                  </a:lnTo>
                  <a:lnTo>
                    <a:pt x="3501" y="381"/>
                  </a:lnTo>
                  <a:lnTo>
                    <a:pt x="3501" y="333"/>
                  </a:lnTo>
                  <a:lnTo>
                    <a:pt x="3502" y="388"/>
                  </a:lnTo>
                  <a:lnTo>
                    <a:pt x="3502" y="350"/>
                  </a:lnTo>
                  <a:lnTo>
                    <a:pt x="3502" y="341"/>
                  </a:lnTo>
                  <a:lnTo>
                    <a:pt x="3503" y="341"/>
                  </a:lnTo>
                  <a:lnTo>
                    <a:pt x="3503" y="390"/>
                  </a:lnTo>
                  <a:lnTo>
                    <a:pt x="3504" y="356"/>
                  </a:lnTo>
                  <a:lnTo>
                    <a:pt x="3504" y="355"/>
                  </a:lnTo>
                  <a:lnTo>
                    <a:pt x="3504" y="342"/>
                  </a:lnTo>
                  <a:lnTo>
                    <a:pt x="3505" y="389"/>
                  </a:lnTo>
                  <a:lnTo>
                    <a:pt x="3505" y="350"/>
                  </a:lnTo>
                  <a:lnTo>
                    <a:pt x="3505" y="355"/>
                  </a:lnTo>
                  <a:lnTo>
                    <a:pt x="3506" y="393"/>
                  </a:lnTo>
                  <a:lnTo>
                    <a:pt x="3506" y="340"/>
                  </a:lnTo>
                  <a:lnTo>
                    <a:pt x="3507" y="358"/>
                  </a:lnTo>
                  <a:lnTo>
                    <a:pt x="3507" y="364"/>
                  </a:lnTo>
                  <a:lnTo>
                    <a:pt x="3507" y="395"/>
                  </a:lnTo>
                  <a:lnTo>
                    <a:pt x="3508" y="342"/>
                  </a:lnTo>
                  <a:lnTo>
                    <a:pt x="3508" y="366"/>
                  </a:lnTo>
                  <a:lnTo>
                    <a:pt x="3509" y="380"/>
                  </a:lnTo>
                  <a:lnTo>
                    <a:pt x="3509" y="394"/>
                  </a:lnTo>
                  <a:lnTo>
                    <a:pt x="3509" y="344"/>
                  </a:lnTo>
                  <a:lnTo>
                    <a:pt x="3510" y="370"/>
                  </a:lnTo>
                  <a:lnTo>
                    <a:pt x="3510" y="385"/>
                  </a:lnTo>
                  <a:lnTo>
                    <a:pt x="3511" y="390"/>
                  </a:lnTo>
                  <a:lnTo>
                    <a:pt x="3511" y="343"/>
                  </a:lnTo>
                  <a:lnTo>
                    <a:pt x="3511" y="388"/>
                  </a:lnTo>
                  <a:lnTo>
                    <a:pt x="3512" y="375"/>
                  </a:lnTo>
                  <a:lnTo>
                    <a:pt x="3512" y="387"/>
                  </a:lnTo>
                  <a:lnTo>
                    <a:pt x="3512" y="350"/>
                  </a:lnTo>
                  <a:lnTo>
                    <a:pt x="3513" y="379"/>
                  </a:lnTo>
                  <a:lnTo>
                    <a:pt x="3513" y="386"/>
                  </a:lnTo>
                  <a:lnTo>
                    <a:pt x="3514" y="389"/>
                  </a:lnTo>
                  <a:lnTo>
                    <a:pt x="3514" y="346"/>
                  </a:lnTo>
                  <a:lnTo>
                    <a:pt x="3514" y="355"/>
                  </a:lnTo>
                  <a:lnTo>
                    <a:pt x="3515" y="356"/>
                  </a:lnTo>
                  <a:lnTo>
                    <a:pt x="3515" y="395"/>
                  </a:lnTo>
                  <a:lnTo>
                    <a:pt x="3515" y="337"/>
                  </a:lnTo>
                  <a:lnTo>
                    <a:pt x="3516" y="358"/>
                  </a:lnTo>
                  <a:lnTo>
                    <a:pt x="3516" y="364"/>
                  </a:lnTo>
                  <a:lnTo>
                    <a:pt x="3516" y="392"/>
                  </a:lnTo>
                  <a:lnTo>
                    <a:pt x="3517" y="303"/>
                  </a:lnTo>
                  <a:lnTo>
                    <a:pt x="3517" y="347"/>
                  </a:lnTo>
                  <a:lnTo>
                    <a:pt x="3518" y="345"/>
                  </a:lnTo>
                  <a:lnTo>
                    <a:pt x="3518" y="373"/>
                  </a:lnTo>
                  <a:lnTo>
                    <a:pt x="3518" y="294"/>
                  </a:lnTo>
                  <a:lnTo>
                    <a:pt x="3519" y="309"/>
                  </a:lnTo>
                  <a:lnTo>
                    <a:pt x="3519" y="303"/>
                  </a:lnTo>
                  <a:lnTo>
                    <a:pt x="3520" y="370"/>
                  </a:lnTo>
                  <a:lnTo>
                    <a:pt x="3520" y="339"/>
                  </a:lnTo>
                  <a:lnTo>
                    <a:pt x="3521" y="347"/>
                  </a:lnTo>
                  <a:lnTo>
                    <a:pt x="3521" y="372"/>
                  </a:lnTo>
                  <a:lnTo>
                    <a:pt x="3521" y="310"/>
                  </a:lnTo>
                  <a:lnTo>
                    <a:pt x="3522" y="332"/>
                  </a:lnTo>
                  <a:lnTo>
                    <a:pt x="3522" y="334"/>
                  </a:lnTo>
                  <a:lnTo>
                    <a:pt x="3522" y="315"/>
                  </a:lnTo>
                  <a:lnTo>
                    <a:pt x="3523" y="378"/>
                  </a:lnTo>
                  <a:lnTo>
                    <a:pt x="3523" y="320"/>
                  </a:lnTo>
                  <a:lnTo>
                    <a:pt x="3524" y="325"/>
                  </a:lnTo>
                  <a:lnTo>
                    <a:pt x="3524" y="321"/>
                  </a:lnTo>
                  <a:lnTo>
                    <a:pt x="3525" y="384"/>
                  </a:lnTo>
                  <a:lnTo>
                    <a:pt x="3525" y="374"/>
                  </a:lnTo>
                  <a:lnTo>
                    <a:pt x="3526" y="388"/>
                  </a:lnTo>
                  <a:lnTo>
                    <a:pt x="3526" y="325"/>
                  </a:lnTo>
                  <a:lnTo>
                    <a:pt x="3526" y="375"/>
                  </a:lnTo>
                  <a:lnTo>
                    <a:pt x="3527" y="384"/>
                  </a:lnTo>
                  <a:lnTo>
                    <a:pt x="3527" y="390"/>
                  </a:lnTo>
                  <a:lnTo>
                    <a:pt x="3528" y="331"/>
                  </a:lnTo>
                  <a:lnTo>
                    <a:pt x="3528" y="358"/>
                  </a:lnTo>
                  <a:lnTo>
                    <a:pt x="3528" y="378"/>
                  </a:lnTo>
                  <a:lnTo>
                    <a:pt x="3528" y="327"/>
                  </a:lnTo>
                  <a:lnTo>
                    <a:pt x="3528" y="387"/>
                  </a:lnTo>
                  <a:lnTo>
                    <a:pt x="3529" y="383"/>
                  </a:lnTo>
                  <a:lnTo>
                    <a:pt x="3529" y="371"/>
                  </a:lnTo>
                  <a:lnTo>
                    <a:pt x="3529" y="325"/>
                  </a:lnTo>
                  <a:lnTo>
                    <a:pt x="3530" y="382"/>
                  </a:lnTo>
                  <a:lnTo>
                    <a:pt x="3531" y="376"/>
                  </a:lnTo>
                  <a:lnTo>
                    <a:pt x="3531" y="362"/>
                  </a:lnTo>
                  <a:lnTo>
                    <a:pt x="3531" y="326"/>
                  </a:lnTo>
                  <a:lnTo>
                    <a:pt x="3532" y="383"/>
                  </a:lnTo>
                  <a:lnTo>
                    <a:pt x="3532" y="380"/>
                  </a:lnTo>
                  <a:lnTo>
                    <a:pt x="3532" y="352"/>
                  </a:lnTo>
                  <a:lnTo>
                    <a:pt x="3533" y="327"/>
                  </a:lnTo>
                  <a:lnTo>
                    <a:pt x="3534" y="388"/>
                  </a:lnTo>
                  <a:lnTo>
                    <a:pt x="3534" y="379"/>
                  </a:lnTo>
                  <a:lnTo>
                    <a:pt x="3534" y="344"/>
                  </a:lnTo>
                  <a:lnTo>
                    <a:pt x="3535" y="328"/>
                  </a:lnTo>
                  <a:lnTo>
                    <a:pt x="3535" y="391"/>
                  </a:lnTo>
                  <a:lnTo>
                    <a:pt x="3535" y="387"/>
                  </a:lnTo>
                  <a:lnTo>
                    <a:pt x="3535" y="376"/>
                  </a:lnTo>
                  <a:lnTo>
                    <a:pt x="3536" y="394"/>
                  </a:lnTo>
                  <a:lnTo>
                    <a:pt x="3536" y="327"/>
                  </a:lnTo>
                  <a:lnTo>
                    <a:pt x="3537" y="390"/>
                  </a:lnTo>
                  <a:lnTo>
                    <a:pt x="3537" y="391"/>
                  </a:lnTo>
                  <a:lnTo>
                    <a:pt x="3537" y="330"/>
                  </a:lnTo>
                  <a:lnTo>
                    <a:pt x="3538" y="393"/>
                  </a:lnTo>
                  <a:lnTo>
                    <a:pt x="3538" y="382"/>
                  </a:lnTo>
                  <a:lnTo>
                    <a:pt x="3538" y="382"/>
                  </a:lnTo>
                  <a:lnTo>
                    <a:pt x="3538" y="392"/>
                  </a:lnTo>
                  <a:lnTo>
                    <a:pt x="3539" y="334"/>
                  </a:lnTo>
                  <a:lnTo>
                    <a:pt x="3540" y="380"/>
                  </a:lnTo>
                  <a:lnTo>
                    <a:pt x="3540" y="386"/>
                  </a:lnTo>
                  <a:lnTo>
                    <a:pt x="3540" y="398"/>
                  </a:lnTo>
                  <a:lnTo>
                    <a:pt x="3540" y="327"/>
                  </a:lnTo>
                  <a:lnTo>
                    <a:pt x="3541" y="352"/>
                  </a:lnTo>
                  <a:lnTo>
                    <a:pt x="3541" y="355"/>
                  </a:lnTo>
                  <a:lnTo>
                    <a:pt x="3542" y="390"/>
                  </a:lnTo>
                  <a:lnTo>
                    <a:pt x="3543" y="294"/>
                  </a:lnTo>
                  <a:lnTo>
                    <a:pt x="3543" y="341"/>
                  </a:lnTo>
                  <a:lnTo>
                    <a:pt x="3543" y="352"/>
                  </a:lnTo>
                  <a:lnTo>
                    <a:pt x="3543" y="376"/>
                  </a:lnTo>
                  <a:lnTo>
                    <a:pt x="3544" y="296"/>
                  </a:lnTo>
                  <a:lnTo>
                    <a:pt x="3544" y="361"/>
                  </a:lnTo>
                  <a:lnTo>
                    <a:pt x="3544" y="330"/>
                  </a:lnTo>
                  <a:lnTo>
                    <a:pt x="3544" y="307"/>
                  </a:lnTo>
                  <a:lnTo>
                    <a:pt x="3546" y="371"/>
                  </a:lnTo>
                  <a:lnTo>
                    <a:pt x="3546" y="343"/>
                  </a:lnTo>
                  <a:lnTo>
                    <a:pt x="3546" y="362"/>
                  </a:lnTo>
                  <a:lnTo>
                    <a:pt x="3546" y="309"/>
                  </a:lnTo>
                  <a:lnTo>
                    <a:pt x="3547" y="379"/>
                  </a:lnTo>
                  <a:lnTo>
                    <a:pt x="3547" y="322"/>
                  </a:lnTo>
                  <a:lnTo>
                    <a:pt x="3547" y="330"/>
                  </a:lnTo>
                  <a:lnTo>
                    <a:pt x="3548" y="312"/>
                  </a:lnTo>
                  <a:lnTo>
                    <a:pt x="3549" y="383"/>
                  </a:lnTo>
                  <a:lnTo>
                    <a:pt x="3549" y="380"/>
                  </a:lnTo>
                  <a:lnTo>
                    <a:pt x="3549" y="369"/>
                  </a:lnTo>
                  <a:lnTo>
                    <a:pt x="3549" y="318"/>
                  </a:lnTo>
                  <a:lnTo>
                    <a:pt x="3550" y="388"/>
                  </a:lnTo>
                  <a:lnTo>
                    <a:pt x="3550" y="325"/>
                  </a:lnTo>
                  <a:lnTo>
                    <a:pt x="3550" y="328"/>
                  </a:lnTo>
                  <a:lnTo>
                    <a:pt x="3550" y="327"/>
                  </a:lnTo>
                  <a:lnTo>
                    <a:pt x="3551" y="389"/>
                  </a:lnTo>
                  <a:lnTo>
                    <a:pt x="3552" y="372"/>
                  </a:lnTo>
                  <a:lnTo>
                    <a:pt x="3552" y="351"/>
                  </a:lnTo>
                  <a:lnTo>
                    <a:pt x="3552" y="327"/>
                  </a:lnTo>
                  <a:lnTo>
                    <a:pt x="3553" y="394"/>
                  </a:lnTo>
                  <a:lnTo>
                    <a:pt x="3553" y="392"/>
                  </a:lnTo>
                  <a:lnTo>
                    <a:pt x="3553" y="380"/>
                  </a:lnTo>
                  <a:lnTo>
                    <a:pt x="3553" y="340"/>
                  </a:lnTo>
                  <a:lnTo>
                    <a:pt x="3554" y="396"/>
                  </a:lnTo>
                  <a:lnTo>
                    <a:pt x="3555" y="371"/>
                  </a:lnTo>
                  <a:lnTo>
                    <a:pt x="3555" y="389"/>
                  </a:lnTo>
                  <a:lnTo>
                    <a:pt x="3556" y="400"/>
                  </a:lnTo>
                  <a:lnTo>
                    <a:pt x="3556" y="339"/>
                  </a:lnTo>
                  <a:lnTo>
                    <a:pt x="3556" y="343"/>
                  </a:lnTo>
                  <a:lnTo>
                    <a:pt x="3556" y="349"/>
                  </a:lnTo>
                  <a:lnTo>
                    <a:pt x="3557" y="401"/>
                  </a:lnTo>
                  <a:lnTo>
                    <a:pt x="3558" y="337"/>
                  </a:lnTo>
                  <a:lnTo>
                    <a:pt x="3558" y="363"/>
                  </a:lnTo>
                  <a:lnTo>
                    <a:pt x="3558" y="351"/>
                  </a:lnTo>
                  <a:lnTo>
                    <a:pt x="3558" y="403"/>
                  </a:lnTo>
                  <a:lnTo>
                    <a:pt x="3558" y="334"/>
                  </a:lnTo>
                  <a:lnTo>
                    <a:pt x="3559" y="355"/>
                  </a:lnTo>
                  <a:lnTo>
                    <a:pt x="3559" y="372"/>
                  </a:lnTo>
                  <a:lnTo>
                    <a:pt x="3560" y="403"/>
                  </a:lnTo>
                  <a:lnTo>
                    <a:pt x="3560" y="332"/>
                  </a:lnTo>
                  <a:lnTo>
                    <a:pt x="3561" y="356"/>
                  </a:lnTo>
                  <a:lnTo>
                    <a:pt x="3561" y="352"/>
                  </a:lnTo>
                  <a:lnTo>
                    <a:pt x="3561" y="401"/>
                  </a:lnTo>
                  <a:lnTo>
                    <a:pt x="3562" y="326"/>
                  </a:lnTo>
                  <a:lnTo>
                    <a:pt x="3562" y="347"/>
                  </a:lnTo>
                  <a:lnTo>
                    <a:pt x="3562" y="352"/>
                  </a:lnTo>
                  <a:lnTo>
                    <a:pt x="3562" y="398"/>
                  </a:lnTo>
                  <a:lnTo>
                    <a:pt x="3563" y="323"/>
                  </a:lnTo>
                  <a:lnTo>
                    <a:pt x="3563" y="389"/>
                  </a:lnTo>
                  <a:lnTo>
                    <a:pt x="3564" y="386"/>
                  </a:lnTo>
                  <a:lnTo>
                    <a:pt x="3564" y="317"/>
                  </a:lnTo>
                  <a:lnTo>
                    <a:pt x="3565" y="389"/>
                  </a:lnTo>
                  <a:lnTo>
                    <a:pt x="3565" y="386"/>
                  </a:lnTo>
                  <a:lnTo>
                    <a:pt x="3565" y="370"/>
                  </a:lnTo>
                  <a:lnTo>
                    <a:pt x="3566" y="388"/>
                  </a:lnTo>
                  <a:lnTo>
                    <a:pt x="3566" y="327"/>
                  </a:lnTo>
                  <a:lnTo>
                    <a:pt x="3566" y="342"/>
                  </a:lnTo>
                  <a:lnTo>
                    <a:pt x="3567" y="348"/>
                  </a:lnTo>
                  <a:lnTo>
                    <a:pt x="3568" y="385"/>
                  </a:lnTo>
                  <a:lnTo>
                    <a:pt x="3568" y="317"/>
                  </a:lnTo>
                  <a:lnTo>
                    <a:pt x="3568" y="332"/>
                  </a:lnTo>
                  <a:lnTo>
                    <a:pt x="3568" y="320"/>
                  </a:lnTo>
                  <a:lnTo>
                    <a:pt x="3569" y="374"/>
                  </a:lnTo>
                  <a:lnTo>
                    <a:pt x="3569" y="315"/>
                  </a:lnTo>
                  <a:lnTo>
                    <a:pt x="3569" y="348"/>
                  </a:lnTo>
                  <a:lnTo>
                    <a:pt x="3570" y="343"/>
                  </a:lnTo>
                  <a:lnTo>
                    <a:pt x="3570" y="368"/>
                  </a:lnTo>
                  <a:lnTo>
                    <a:pt x="3570" y="314"/>
                  </a:lnTo>
                  <a:lnTo>
                    <a:pt x="3571" y="327"/>
                  </a:lnTo>
                  <a:lnTo>
                    <a:pt x="3571" y="329"/>
                  </a:lnTo>
                  <a:lnTo>
                    <a:pt x="3571" y="354"/>
                  </a:lnTo>
                  <a:lnTo>
                    <a:pt x="3572" y="313"/>
                  </a:lnTo>
                  <a:lnTo>
                    <a:pt x="3572" y="339"/>
                  </a:lnTo>
                  <a:lnTo>
                    <a:pt x="3572" y="335"/>
                  </a:lnTo>
                  <a:lnTo>
                    <a:pt x="3573" y="356"/>
                  </a:lnTo>
                  <a:lnTo>
                    <a:pt x="3574" y="285"/>
                  </a:lnTo>
                  <a:lnTo>
                    <a:pt x="3574" y="305"/>
                  </a:lnTo>
                  <a:lnTo>
                    <a:pt x="3574" y="296"/>
                  </a:lnTo>
                  <a:lnTo>
                    <a:pt x="3575" y="350"/>
                  </a:lnTo>
                  <a:lnTo>
                    <a:pt x="3575" y="246"/>
                  </a:lnTo>
                  <a:lnTo>
                    <a:pt x="3575" y="295"/>
                  </a:lnTo>
                  <a:lnTo>
                    <a:pt x="3575" y="303"/>
                  </a:lnTo>
                  <a:lnTo>
                    <a:pt x="3576" y="290"/>
                  </a:lnTo>
                  <a:lnTo>
                    <a:pt x="3577" y="348"/>
                  </a:lnTo>
                  <a:lnTo>
                    <a:pt x="3577" y="310"/>
                  </a:lnTo>
                  <a:lnTo>
                    <a:pt x="3577" y="322"/>
                  </a:lnTo>
                  <a:lnTo>
                    <a:pt x="3577" y="337"/>
                  </a:lnTo>
                  <a:lnTo>
                    <a:pt x="3578" y="296"/>
                  </a:lnTo>
                  <a:lnTo>
                    <a:pt x="3578" y="334"/>
                  </a:lnTo>
                  <a:lnTo>
                    <a:pt x="3578" y="333"/>
                  </a:lnTo>
                  <a:lnTo>
                    <a:pt x="3579" y="335"/>
                  </a:lnTo>
                  <a:lnTo>
                    <a:pt x="3579" y="292"/>
                  </a:lnTo>
                  <a:lnTo>
                    <a:pt x="3580" y="303"/>
                  </a:lnTo>
                  <a:lnTo>
                    <a:pt x="3580" y="308"/>
                  </a:lnTo>
                  <a:lnTo>
                    <a:pt x="3581" y="297"/>
                  </a:lnTo>
                  <a:lnTo>
                    <a:pt x="3581" y="335"/>
                  </a:lnTo>
                  <a:lnTo>
                    <a:pt x="3581" y="302"/>
                  </a:lnTo>
                  <a:lnTo>
                    <a:pt x="3581" y="299"/>
                  </a:lnTo>
                  <a:lnTo>
                    <a:pt x="3582" y="299"/>
                  </a:lnTo>
                  <a:lnTo>
                    <a:pt x="3582" y="341"/>
                  </a:lnTo>
                  <a:lnTo>
                    <a:pt x="3583" y="324"/>
                  </a:lnTo>
                  <a:lnTo>
                    <a:pt x="3583" y="321"/>
                  </a:lnTo>
                  <a:lnTo>
                    <a:pt x="3583" y="299"/>
                  </a:lnTo>
                  <a:lnTo>
                    <a:pt x="3584" y="340"/>
                  </a:lnTo>
                  <a:lnTo>
                    <a:pt x="3584" y="323"/>
                  </a:lnTo>
                  <a:lnTo>
                    <a:pt x="3584" y="322"/>
                  </a:lnTo>
                  <a:lnTo>
                    <a:pt x="3586" y="346"/>
                  </a:lnTo>
                  <a:lnTo>
                    <a:pt x="3586" y="291"/>
                  </a:lnTo>
                  <a:lnTo>
                    <a:pt x="3586" y="317"/>
                  </a:lnTo>
                  <a:lnTo>
                    <a:pt x="3586" y="316"/>
                  </a:lnTo>
                  <a:lnTo>
                    <a:pt x="3587" y="289"/>
                  </a:lnTo>
                  <a:lnTo>
                    <a:pt x="3587" y="346"/>
                  </a:lnTo>
                  <a:lnTo>
                    <a:pt x="3587" y="302"/>
                  </a:lnTo>
                  <a:lnTo>
                    <a:pt x="3587" y="301"/>
                  </a:lnTo>
                  <a:lnTo>
                    <a:pt x="3588" y="348"/>
                  </a:lnTo>
                  <a:lnTo>
                    <a:pt x="3589" y="289"/>
                  </a:lnTo>
                  <a:lnTo>
                    <a:pt x="3589" y="306"/>
                  </a:lnTo>
                  <a:lnTo>
                    <a:pt x="3589" y="309"/>
                  </a:lnTo>
                  <a:lnTo>
                    <a:pt x="3589" y="351"/>
                  </a:lnTo>
                  <a:lnTo>
                    <a:pt x="3590" y="294"/>
                  </a:lnTo>
                  <a:lnTo>
                    <a:pt x="3590" y="298"/>
                  </a:lnTo>
                  <a:lnTo>
                    <a:pt x="3590" y="307"/>
                  </a:lnTo>
                  <a:lnTo>
                    <a:pt x="3591" y="291"/>
                  </a:lnTo>
                  <a:lnTo>
                    <a:pt x="3591" y="353"/>
                  </a:lnTo>
                  <a:lnTo>
                    <a:pt x="3592" y="328"/>
                  </a:lnTo>
                  <a:lnTo>
                    <a:pt x="3592" y="345"/>
                  </a:lnTo>
                  <a:lnTo>
                    <a:pt x="3593" y="357"/>
                  </a:lnTo>
                  <a:lnTo>
                    <a:pt x="3593" y="287"/>
                  </a:lnTo>
                  <a:lnTo>
                    <a:pt x="3593" y="330"/>
                  </a:lnTo>
                  <a:lnTo>
                    <a:pt x="3593" y="351"/>
                  </a:lnTo>
                  <a:lnTo>
                    <a:pt x="3594" y="291"/>
                  </a:lnTo>
                  <a:lnTo>
                    <a:pt x="3595" y="363"/>
                  </a:lnTo>
                  <a:lnTo>
                    <a:pt x="3595" y="321"/>
                  </a:lnTo>
                  <a:lnTo>
                    <a:pt x="3595" y="342"/>
                  </a:lnTo>
                  <a:lnTo>
                    <a:pt x="3595" y="364"/>
                  </a:lnTo>
                  <a:lnTo>
                    <a:pt x="3596" y="298"/>
                  </a:lnTo>
                  <a:lnTo>
                    <a:pt x="3596" y="307"/>
                  </a:lnTo>
                  <a:lnTo>
                    <a:pt x="3596" y="316"/>
                  </a:lnTo>
                  <a:lnTo>
                    <a:pt x="3597" y="293"/>
                  </a:lnTo>
                  <a:lnTo>
                    <a:pt x="3598" y="369"/>
                  </a:lnTo>
                  <a:lnTo>
                    <a:pt x="3598" y="322"/>
                  </a:lnTo>
                  <a:lnTo>
                    <a:pt x="3598" y="328"/>
                  </a:lnTo>
                  <a:lnTo>
                    <a:pt x="3598" y="296"/>
                  </a:lnTo>
                  <a:lnTo>
                    <a:pt x="3599" y="371"/>
                  </a:lnTo>
                  <a:lnTo>
                    <a:pt x="3599" y="327"/>
                  </a:lnTo>
                  <a:lnTo>
                    <a:pt x="3599" y="330"/>
                  </a:lnTo>
                  <a:lnTo>
                    <a:pt x="3600" y="301"/>
                  </a:lnTo>
                  <a:lnTo>
                    <a:pt x="3601" y="372"/>
                  </a:lnTo>
                  <a:lnTo>
                    <a:pt x="3601" y="347"/>
                  </a:lnTo>
                  <a:lnTo>
                    <a:pt x="3601" y="363"/>
                  </a:lnTo>
                  <a:lnTo>
                    <a:pt x="3602" y="305"/>
                  </a:lnTo>
                  <a:lnTo>
                    <a:pt x="3602" y="376"/>
                  </a:lnTo>
                  <a:lnTo>
                    <a:pt x="3602" y="368"/>
                  </a:lnTo>
                  <a:lnTo>
                    <a:pt x="3602" y="364"/>
                  </a:lnTo>
                  <a:lnTo>
                    <a:pt x="3603" y="307"/>
                  </a:lnTo>
                  <a:lnTo>
                    <a:pt x="3604" y="376"/>
                  </a:lnTo>
                  <a:lnTo>
                    <a:pt x="3604" y="370"/>
                  </a:lnTo>
                  <a:lnTo>
                    <a:pt x="3604" y="335"/>
                  </a:lnTo>
                  <a:lnTo>
                    <a:pt x="3604" y="309"/>
                  </a:lnTo>
                  <a:lnTo>
                    <a:pt x="3605" y="379"/>
                  </a:lnTo>
                  <a:lnTo>
                    <a:pt x="3605" y="335"/>
                  </a:lnTo>
                  <a:lnTo>
                    <a:pt x="3605" y="332"/>
                  </a:lnTo>
                  <a:lnTo>
                    <a:pt x="3606" y="380"/>
                  </a:lnTo>
                  <a:lnTo>
                    <a:pt x="3606" y="312"/>
                  </a:lnTo>
                  <a:lnTo>
                    <a:pt x="3607" y="344"/>
                  </a:lnTo>
                  <a:lnTo>
                    <a:pt x="3607" y="334"/>
                  </a:lnTo>
                  <a:lnTo>
                    <a:pt x="3607" y="380"/>
                  </a:lnTo>
                  <a:lnTo>
                    <a:pt x="3608" y="314"/>
                  </a:lnTo>
                  <a:lnTo>
                    <a:pt x="3608" y="328"/>
                  </a:lnTo>
                  <a:lnTo>
                    <a:pt x="3608" y="330"/>
                  </a:lnTo>
                  <a:lnTo>
                    <a:pt x="3609" y="380"/>
                  </a:lnTo>
                  <a:lnTo>
                    <a:pt x="3609" y="314"/>
                  </a:lnTo>
                  <a:lnTo>
                    <a:pt x="3610" y="336"/>
                  </a:lnTo>
                  <a:lnTo>
                    <a:pt x="3610" y="352"/>
                  </a:lnTo>
                  <a:lnTo>
                    <a:pt x="3610" y="380"/>
                  </a:lnTo>
                  <a:lnTo>
                    <a:pt x="3611" y="318"/>
                  </a:lnTo>
                  <a:lnTo>
                    <a:pt x="3611" y="373"/>
                  </a:lnTo>
                  <a:lnTo>
                    <a:pt x="3612" y="370"/>
                  </a:lnTo>
                  <a:lnTo>
                    <a:pt x="3612" y="316"/>
                  </a:lnTo>
                  <a:lnTo>
                    <a:pt x="3613" y="382"/>
                  </a:lnTo>
                  <a:lnTo>
                    <a:pt x="3613" y="375"/>
                  </a:lnTo>
                  <a:lnTo>
                    <a:pt x="3613" y="379"/>
                  </a:lnTo>
                  <a:lnTo>
                    <a:pt x="3613" y="314"/>
                  </a:lnTo>
                  <a:lnTo>
                    <a:pt x="3614" y="383"/>
                  </a:lnTo>
                  <a:lnTo>
                    <a:pt x="3614" y="375"/>
                  </a:lnTo>
                  <a:lnTo>
                    <a:pt x="3615" y="369"/>
                  </a:lnTo>
                  <a:lnTo>
                    <a:pt x="3615" y="382"/>
                  </a:lnTo>
                  <a:lnTo>
                    <a:pt x="3615" y="309"/>
                  </a:lnTo>
                  <a:lnTo>
                    <a:pt x="3616" y="322"/>
                  </a:lnTo>
                  <a:lnTo>
                    <a:pt x="3616" y="329"/>
                  </a:lnTo>
                  <a:lnTo>
                    <a:pt x="3616" y="383"/>
                  </a:lnTo>
                  <a:lnTo>
                    <a:pt x="3617" y="304"/>
                  </a:lnTo>
                  <a:lnTo>
                    <a:pt x="3617" y="317"/>
                  </a:lnTo>
                  <a:lnTo>
                    <a:pt x="3618" y="320"/>
                  </a:lnTo>
                  <a:lnTo>
                    <a:pt x="3618" y="380"/>
                  </a:lnTo>
                  <a:lnTo>
                    <a:pt x="3619" y="299"/>
                  </a:lnTo>
                  <a:lnTo>
                    <a:pt x="3619" y="358"/>
                  </a:lnTo>
                  <a:lnTo>
                    <a:pt x="3619" y="371"/>
                  </a:lnTo>
                  <a:lnTo>
                    <a:pt x="3620" y="378"/>
                  </a:lnTo>
                  <a:lnTo>
                    <a:pt x="3620" y="293"/>
                  </a:lnTo>
                  <a:lnTo>
                    <a:pt x="3620" y="300"/>
                  </a:lnTo>
                  <a:lnTo>
                    <a:pt x="3621" y="297"/>
                  </a:lnTo>
                  <a:lnTo>
                    <a:pt x="3621" y="285"/>
                  </a:lnTo>
                  <a:lnTo>
                    <a:pt x="3621" y="369"/>
                  </a:lnTo>
                  <a:lnTo>
                    <a:pt x="3622" y="354"/>
                  </a:lnTo>
                  <a:lnTo>
                    <a:pt x="3622" y="342"/>
                  </a:lnTo>
                  <a:lnTo>
                    <a:pt x="3622" y="360"/>
                  </a:lnTo>
                  <a:lnTo>
                    <a:pt x="3623" y="285"/>
                  </a:lnTo>
                  <a:lnTo>
                    <a:pt x="3623" y="323"/>
                  </a:lnTo>
                  <a:lnTo>
                    <a:pt x="3624" y="296"/>
                  </a:lnTo>
                  <a:lnTo>
                    <a:pt x="3624" y="350"/>
                  </a:lnTo>
                  <a:lnTo>
                    <a:pt x="3624" y="276"/>
                  </a:lnTo>
                  <a:lnTo>
                    <a:pt x="3625" y="333"/>
                  </a:lnTo>
                  <a:lnTo>
                    <a:pt x="3625" y="349"/>
                  </a:lnTo>
                  <a:lnTo>
                    <a:pt x="3626" y="267"/>
                  </a:lnTo>
                  <a:lnTo>
                    <a:pt x="3626" y="300"/>
                  </a:lnTo>
                  <a:lnTo>
                    <a:pt x="3627" y="306"/>
                  </a:lnTo>
                  <a:lnTo>
                    <a:pt x="3627" y="339"/>
                  </a:lnTo>
                  <a:lnTo>
                    <a:pt x="3628" y="260"/>
                  </a:lnTo>
                  <a:lnTo>
                    <a:pt x="3628" y="313"/>
                  </a:lnTo>
                  <a:lnTo>
                    <a:pt x="3628" y="312"/>
                  </a:lnTo>
                  <a:lnTo>
                    <a:pt x="3629" y="250"/>
                  </a:lnTo>
                  <a:lnTo>
                    <a:pt x="3629" y="329"/>
                  </a:lnTo>
                  <a:lnTo>
                    <a:pt x="3629" y="313"/>
                  </a:lnTo>
                  <a:lnTo>
                    <a:pt x="3630" y="323"/>
                  </a:lnTo>
                  <a:lnTo>
                    <a:pt x="3630" y="334"/>
                  </a:lnTo>
                  <a:lnTo>
                    <a:pt x="3630" y="247"/>
                  </a:lnTo>
                  <a:lnTo>
                    <a:pt x="3631" y="266"/>
                  </a:lnTo>
                  <a:lnTo>
                    <a:pt x="3631" y="273"/>
                  </a:lnTo>
                  <a:lnTo>
                    <a:pt x="3632" y="251"/>
                  </a:lnTo>
                  <a:lnTo>
                    <a:pt x="3632" y="329"/>
                  </a:lnTo>
                  <a:lnTo>
                    <a:pt x="3632" y="290"/>
                  </a:lnTo>
                  <a:lnTo>
                    <a:pt x="3633" y="293"/>
                  </a:lnTo>
                  <a:lnTo>
                    <a:pt x="3633" y="280"/>
                  </a:lnTo>
                  <a:lnTo>
                    <a:pt x="3633" y="349"/>
                  </a:lnTo>
                  <a:lnTo>
                    <a:pt x="3634" y="297"/>
                  </a:lnTo>
                  <a:lnTo>
                    <a:pt x="3634" y="298"/>
                  </a:lnTo>
                  <a:lnTo>
                    <a:pt x="3634" y="352"/>
                  </a:lnTo>
                  <a:lnTo>
                    <a:pt x="3635" y="318"/>
                  </a:lnTo>
                  <a:lnTo>
                    <a:pt x="3636" y="315"/>
                  </a:lnTo>
                  <a:lnTo>
                    <a:pt x="3636" y="314"/>
                  </a:lnTo>
                  <a:lnTo>
                    <a:pt x="3637" y="369"/>
                  </a:lnTo>
                  <a:lnTo>
                    <a:pt x="3637" y="351"/>
                  </a:lnTo>
                  <a:lnTo>
                    <a:pt x="3637" y="352"/>
                  </a:lnTo>
                  <a:lnTo>
                    <a:pt x="3637" y="342"/>
                  </a:lnTo>
                  <a:lnTo>
                    <a:pt x="3638" y="378"/>
                  </a:lnTo>
                  <a:lnTo>
                    <a:pt x="3638" y="347"/>
                  </a:lnTo>
                  <a:lnTo>
                    <a:pt x="3639" y="351"/>
                  </a:lnTo>
                  <a:lnTo>
                    <a:pt x="3639" y="379"/>
                  </a:lnTo>
                  <a:lnTo>
                    <a:pt x="3640" y="331"/>
                  </a:lnTo>
                  <a:lnTo>
                    <a:pt x="3640" y="365"/>
                  </a:lnTo>
                  <a:lnTo>
                    <a:pt x="3640" y="374"/>
                  </a:lnTo>
                  <a:lnTo>
                    <a:pt x="3640" y="379"/>
                  </a:lnTo>
                  <a:lnTo>
                    <a:pt x="3640" y="339"/>
                  </a:lnTo>
                  <a:lnTo>
                    <a:pt x="3641" y="368"/>
                  </a:lnTo>
                  <a:lnTo>
                    <a:pt x="3641" y="372"/>
                  </a:lnTo>
                  <a:lnTo>
                    <a:pt x="3642" y="345"/>
                  </a:lnTo>
                  <a:lnTo>
                    <a:pt x="3642" y="390"/>
                  </a:lnTo>
                  <a:lnTo>
                    <a:pt x="3643" y="375"/>
                  </a:lnTo>
                  <a:lnTo>
                    <a:pt x="3643" y="376"/>
                  </a:lnTo>
                  <a:lnTo>
                    <a:pt x="3643" y="387"/>
                  </a:lnTo>
                  <a:lnTo>
                    <a:pt x="3644" y="344"/>
                  </a:lnTo>
                  <a:lnTo>
                    <a:pt x="3644" y="353"/>
                  </a:lnTo>
                  <a:lnTo>
                    <a:pt x="3645" y="341"/>
                  </a:lnTo>
                  <a:lnTo>
                    <a:pt x="3645" y="388"/>
                  </a:lnTo>
                  <a:lnTo>
                    <a:pt x="3646" y="376"/>
                  </a:lnTo>
                  <a:lnTo>
                    <a:pt x="3646" y="378"/>
                  </a:lnTo>
                  <a:lnTo>
                    <a:pt x="3647" y="344"/>
                  </a:lnTo>
                  <a:lnTo>
                    <a:pt x="3647" y="396"/>
                  </a:lnTo>
                  <a:lnTo>
                    <a:pt x="3647" y="352"/>
                  </a:lnTo>
                  <a:lnTo>
                    <a:pt x="3647" y="338"/>
                  </a:lnTo>
                  <a:lnTo>
                    <a:pt x="3648" y="312"/>
                  </a:lnTo>
                  <a:lnTo>
                    <a:pt x="3649" y="380"/>
                  </a:lnTo>
                  <a:lnTo>
                    <a:pt x="3649" y="333"/>
                  </a:lnTo>
                  <a:lnTo>
                    <a:pt x="3649" y="335"/>
                  </a:lnTo>
                  <a:lnTo>
                    <a:pt x="3649" y="324"/>
                  </a:lnTo>
                  <a:lnTo>
                    <a:pt x="3650" y="382"/>
                  </a:lnTo>
                  <a:lnTo>
                    <a:pt x="3650" y="380"/>
                  </a:lnTo>
                  <a:lnTo>
                    <a:pt x="3651" y="384"/>
                  </a:lnTo>
                  <a:lnTo>
                    <a:pt x="3652" y="328"/>
                  </a:lnTo>
                  <a:lnTo>
                    <a:pt x="3652" y="363"/>
                  </a:lnTo>
                  <a:lnTo>
                    <a:pt x="3652" y="369"/>
                  </a:lnTo>
                  <a:lnTo>
                    <a:pt x="3653" y="383"/>
                  </a:lnTo>
                  <a:lnTo>
                    <a:pt x="3653" y="328"/>
                  </a:lnTo>
                  <a:lnTo>
                    <a:pt x="3653" y="373"/>
                  </a:lnTo>
                  <a:lnTo>
                    <a:pt x="3653" y="346"/>
                  </a:lnTo>
                  <a:lnTo>
                    <a:pt x="3654" y="328"/>
                  </a:lnTo>
                  <a:lnTo>
                    <a:pt x="3654" y="385"/>
                  </a:lnTo>
                  <a:lnTo>
                    <a:pt x="3655" y="364"/>
                  </a:lnTo>
                  <a:lnTo>
                    <a:pt x="3655" y="366"/>
                  </a:lnTo>
                  <a:lnTo>
                    <a:pt x="3655" y="329"/>
                  </a:lnTo>
                  <a:lnTo>
                    <a:pt x="3655" y="384"/>
                  </a:lnTo>
                  <a:lnTo>
                    <a:pt x="3656" y="378"/>
                  </a:lnTo>
                  <a:lnTo>
                    <a:pt x="3656" y="379"/>
                  </a:lnTo>
                  <a:lnTo>
                    <a:pt x="3657" y="383"/>
                  </a:lnTo>
                  <a:lnTo>
                    <a:pt x="3657" y="331"/>
                  </a:lnTo>
                  <a:lnTo>
                    <a:pt x="3658" y="373"/>
                  </a:lnTo>
                  <a:lnTo>
                    <a:pt x="3658" y="375"/>
                  </a:lnTo>
                  <a:lnTo>
                    <a:pt x="3658" y="335"/>
                  </a:lnTo>
                  <a:lnTo>
                    <a:pt x="3658" y="386"/>
                  </a:lnTo>
                  <a:lnTo>
                    <a:pt x="3659" y="367"/>
                  </a:lnTo>
                  <a:lnTo>
                    <a:pt x="3659" y="372"/>
                  </a:lnTo>
                  <a:lnTo>
                    <a:pt x="3660" y="336"/>
                  </a:lnTo>
                  <a:lnTo>
                    <a:pt x="3660" y="386"/>
                  </a:lnTo>
                  <a:lnTo>
                    <a:pt x="3661" y="383"/>
                  </a:lnTo>
                  <a:lnTo>
                    <a:pt x="3661" y="383"/>
                  </a:lnTo>
                  <a:lnTo>
                    <a:pt x="3661" y="337"/>
                  </a:lnTo>
                  <a:lnTo>
                    <a:pt x="3662" y="388"/>
                  </a:lnTo>
                  <a:lnTo>
                    <a:pt x="3662" y="373"/>
                  </a:lnTo>
                  <a:lnTo>
                    <a:pt x="3662" y="367"/>
                  </a:lnTo>
                  <a:lnTo>
                    <a:pt x="3663" y="387"/>
                  </a:lnTo>
                  <a:lnTo>
                    <a:pt x="3663" y="338"/>
                  </a:lnTo>
                  <a:lnTo>
                    <a:pt x="3664" y="380"/>
                  </a:lnTo>
                  <a:lnTo>
                    <a:pt x="3664" y="379"/>
                  </a:lnTo>
                  <a:lnTo>
                    <a:pt x="3664" y="340"/>
                  </a:lnTo>
                  <a:lnTo>
                    <a:pt x="3665" y="386"/>
                  </a:lnTo>
                  <a:lnTo>
                    <a:pt x="3665" y="373"/>
                  </a:lnTo>
                  <a:lnTo>
                    <a:pt x="3665" y="374"/>
                  </a:lnTo>
                  <a:lnTo>
                    <a:pt x="3666" y="388"/>
                  </a:lnTo>
                  <a:lnTo>
                    <a:pt x="3666" y="342"/>
                  </a:lnTo>
                  <a:lnTo>
                    <a:pt x="3667" y="363"/>
                  </a:lnTo>
                  <a:lnTo>
                    <a:pt x="3667" y="370"/>
                  </a:lnTo>
                  <a:lnTo>
                    <a:pt x="3667" y="345"/>
                  </a:lnTo>
                  <a:lnTo>
                    <a:pt x="3668" y="394"/>
                  </a:lnTo>
                  <a:lnTo>
                    <a:pt x="3668" y="386"/>
                  </a:lnTo>
                  <a:lnTo>
                    <a:pt x="3668" y="392"/>
                  </a:lnTo>
                  <a:lnTo>
                    <a:pt x="3669" y="349"/>
                  </a:lnTo>
                  <a:lnTo>
                    <a:pt x="3670" y="386"/>
                  </a:lnTo>
                  <a:lnTo>
                    <a:pt x="3670" y="384"/>
                  </a:lnTo>
                  <a:lnTo>
                    <a:pt x="3670" y="391"/>
                  </a:lnTo>
                  <a:lnTo>
                    <a:pt x="3671" y="348"/>
                  </a:lnTo>
                  <a:lnTo>
                    <a:pt x="3671" y="388"/>
                  </a:lnTo>
                  <a:lnTo>
                    <a:pt x="3671" y="387"/>
                  </a:lnTo>
                  <a:lnTo>
                    <a:pt x="3671" y="392"/>
                  </a:lnTo>
                  <a:lnTo>
                    <a:pt x="3673" y="352"/>
                  </a:lnTo>
                  <a:lnTo>
                    <a:pt x="3673" y="372"/>
                  </a:lnTo>
                  <a:lnTo>
                    <a:pt x="3673" y="373"/>
                  </a:lnTo>
                  <a:lnTo>
                    <a:pt x="3673" y="390"/>
                  </a:lnTo>
                  <a:lnTo>
                    <a:pt x="3673" y="348"/>
                  </a:lnTo>
                  <a:lnTo>
                    <a:pt x="3674" y="381"/>
                  </a:lnTo>
                  <a:lnTo>
                    <a:pt x="3674" y="382"/>
                  </a:lnTo>
                  <a:lnTo>
                    <a:pt x="3675" y="349"/>
                  </a:lnTo>
                  <a:lnTo>
                    <a:pt x="3675" y="390"/>
                  </a:lnTo>
                  <a:lnTo>
                    <a:pt x="3676" y="389"/>
                  </a:lnTo>
                  <a:lnTo>
                    <a:pt x="3676" y="390"/>
                  </a:lnTo>
                  <a:lnTo>
                    <a:pt x="3676" y="391"/>
                  </a:lnTo>
                  <a:lnTo>
                    <a:pt x="3677" y="349"/>
                  </a:lnTo>
                  <a:lnTo>
                    <a:pt x="3677" y="384"/>
                  </a:lnTo>
                  <a:lnTo>
                    <a:pt x="3677" y="375"/>
                  </a:lnTo>
                  <a:lnTo>
                    <a:pt x="3677" y="390"/>
                  </a:lnTo>
                  <a:lnTo>
                    <a:pt x="3678" y="354"/>
                  </a:lnTo>
                  <a:lnTo>
                    <a:pt x="3679" y="355"/>
                  </a:lnTo>
                  <a:lnTo>
                    <a:pt x="3679" y="360"/>
                  </a:lnTo>
                  <a:lnTo>
                    <a:pt x="3679" y="389"/>
                  </a:lnTo>
                  <a:lnTo>
                    <a:pt x="3679" y="348"/>
                  </a:lnTo>
                  <a:lnTo>
                    <a:pt x="3680" y="375"/>
                  </a:lnTo>
                  <a:lnTo>
                    <a:pt x="3680" y="376"/>
                  </a:lnTo>
                  <a:lnTo>
                    <a:pt x="3681" y="346"/>
                  </a:lnTo>
                  <a:lnTo>
                    <a:pt x="3682" y="390"/>
                  </a:lnTo>
                  <a:lnTo>
                    <a:pt x="3682" y="378"/>
                  </a:lnTo>
                  <a:lnTo>
                    <a:pt x="3682" y="373"/>
                  </a:lnTo>
                  <a:lnTo>
                    <a:pt x="3682" y="389"/>
                  </a:lnTo>
                  <a:lnTo>
                    <a:pt x="3682" y="346"/>
                  </a:lnTo>
                  <a:lnTo>
                    <a:pt x="3683" y="386"/>
                  </a:lnTo>
                  <a:lnTo>
                    <a:pt x="3683" y="386"/>
                  </a:lnTo>
                  <a:lnTo>
                    <a:pt x="3683" y="387"/>
                  </a:lnTo>
                  <a:lnTo>
                    <a:pt x="3684" y="350"/>
                  </a:lnTo>
                  <a:lnTo>
                    <a:pt x="3685" y="376"/>
                  </a:lnTo>
                  <a:lnTo>
                    <a:pt x="3685" y="376"/>
                  </a:lnTo>
                  <a:lnTo>
                    <a:pt x="3686" y="384"/>
                  </a:lnTo>
                  <a:lnTo>
                    <a:pt x="3686" y="343"/>
                  </a:lnTo>
                  <a:lnTo>
                    <a:pt x="3686" y="377"/>
                  </a:lnTo>
                  <a:lnTo>
                    <a:pt x="3686" y="377"/>
                  </a:lnTo>
                  <a:lnTo>
                    <a:pt x="3687" y="345"/>
                  </a:lnTo>
                  <a:lnTo>
                    <a:pt x="3688" y="385"/>
                  </a:lnTo>
                  <a:lnTo>
                    <a:pt x="3688" y="366"/>
                  </a:lnTo>
                  <a:lnTo>
                    <a:pt x="3688" y="371"/>
                  </a:lnTo>
                  <a:lnTo>
                    <a:pt x="3689" y="348"/>
                  </a:lnTo>
                  <a:lnTo>
                    <a:pt x="3689" y="382"/>
                  </a:lnTo>
                  <a:lnTo>
                    <a:pt x="3689" y="379"/>
                  </a:lnTo>
                  <a:lnTo>
                    <a:pt x="3689" y="377"/>
                  </a:lnTo>
                  <a:lnTo>
                    <a:pt x="3690" y="339"/>
                  </a:lnTo>
                  <a:lnTo>
                    <a:pt x="3691" y="379"/>
                  </a:lnTo>
                  <a:lnTo>
                    <a:pt x="3691" y="364"/>
                  </a:lnTo>
                  <a:lnTo>
                    <a:pt x="3691" y="336"/>
                  </a:lnTo>
                  <a:lnTo>
                    <a:pt x="3692" y="380"/>
                  </a:lnTo>
                  <a:lnTo>
                    <a:pt x="3692" y="361"/>
                  </a:lnTo>
                  <a:lnTo>
                    <a:pt x="3692" y="368"/>
                  </a:lnTo>
                  <a:lnTo>
                    <a:pt x="3693" y="380"/>
                  </a:lnTo>
                  <a:lnTo>
                    <a:pt x="3693" y="340"/>
                  </a:lnTo>
                  <a:lnTo>
                    <a:pt x="3694" y="379"/>
                  </a:lnTo>
                  <a:lnTo>
                    <a:pt x="3694" y="379"/>
                  </a:lnTo>
                  <a:lnTo>
                    <a:pt x="3694" y="333"/>
                  </a:lnTo>
                  <a:lnTo>
                    <a:pt x="3695" y="380"/>
                  </a:lnTo>
                  <a:lnTo>
                    <a:pt x="3695" y="362"/>
                  </a:lnTo>
                  <a:lnTo>
                    <a:pt x="3695" y="366"/>
                  </a:lnTo>
                  <a:lnTo>
                    <a:pt x="3695" y="324"/>
                  </a:lnTo>
                  <a:lnTo>
                    <a:pt x="3697" y="380"/>
                  </a:lnTo>
                  <a:lnTo>
                    <a:pt x="3697" y="339"/>
                  </a:lnTo>
                  <a:lnTo>
                    <a:pt x="3697" y="344"/>
                  </a:lnTo>
                  <a:lnTo>
                    <a:pt x="3697" y="379"/>
                  </a:lnTo>
                  <a:lnTo>
                    <a:pt x="3698" y="332"/>
                  </a:lnTo>
                  <a:lnTo>
                    <a:pt x="3698" y="377"/>
                  </a:lnTo>
                  <a:lnTo>
                    <a:pt x="3698" y="376"/>
                  </a:lnTo>
                  <a:lnTo>
                    <a:pt x="3699" y="330"/>
                  </a:lnTo>
                  <a:lnTo>
                    <a:pt x="3700" y="380"/>
                  </a:lnTo>
                  <a:lnTo>
                    <a:pt x="3700" y="342"/>
                  </a:lnTo>
                  <a:lnTo>
                    <a:pt x="3700" y="346"/>
                  </a:lnTo>
                  <a:lnTo>
                    <a:pt x="3700" y="380"/>
                  </a:lnTo>
                  <a:lnTo>
                    <a:pt x="3701" y="325"/>
                  </a:lnTo>
                  <a:lnTo>
                    <a:pt x="3701" y="375"/>
                  </a:lnTo>
                  <a:lnTo>
                    <a:pt x="3701" y="375"/>
                  </a:lnTo>
                  <a:lnTo>
                    <a:pt x="3701" y="381"/>
                  </a:lnTo>
                  <a:lnTo>
                    <a:pt x="3702" y="325"/>
                  </a:lnTo>
                  <a:lnTo>
                    <a:pt x="3702" y="366"/>
                  </a:lnTo>
                  <a:lnTo>
                    <a:pt x="3702" y="367"/>
                  </a:lnTo>
                  <a:lnTo>
                    <a:pt x="3703" y="381"/>
                  </a:lnTo>
                  <a:lnTo>
                    <a:pt x="3704" y="323"/>
                  </a:lnTo>
                  <a:lnTo>
                    <a:pt x="3704" y="369"/>
                  </a:lnTo>
                  <a:lnTo>
                    <a:pt x="3704" y="369"/>
                  </a:lnTo>
                  <a:lnTo>
                    <a:pt x="3705" y="380"/>
                  </a:lnTo>
                  <a:lnTo>
                    <a:pt x="3705" y="316"/>
                  </a:lnTo>
                  <a:lnTo>
                    <a:pt x="3705" y="332"/>
                  </a:lnTo>
                  <a:lnTo>
                    <a:pt x="3705" y="341"/>
                  </a:lnTo>
                  <a:lnTo>
                    <a:pt x="3706" y="380"/>
                  </a:lnTo>
                  <a:lnTo>
                    <a:pt x="3707" y="319"/>
                  </a:lnTo>
                  <a:lnTo>
                    <a:pt x="3707" y="376"/>
                  </a:lnTo>
                  <a:lnTo>
                    <a:pt x="3707" y="376"/>
                  </a:lnTo>
                  <a:lnTo>
                    <a:pt x="3708" y="312"/>
                  </a:lnTo>
                  <a:lnTo>
                    <a:pt x="3708" y="379"/>
                  </a:lnTo>
                  <a:lnTo>
                    <a:pt x="3708" y="362"/>
                  </a:lnTo>
                  <a:lnTo>
                    <a:pt x="3708" y="363"/>
                  </a:lnTo>
                  <a:lnTo>
                    <a:pt x="3709" y="320"/>
                  </a:lnTo>
                  <a:lnTo>
                    <a:pt x="3710" y="380"/>
                  </a:lnTo>
                  <a:lnTo>
                    <a:pt x="3710" y="362"/>
                  </a:lnTo>
                  <a:lnTo>
                    <a:pt x="3710" y="361"/>
                  </a:lnTo>
                  <a:lnTo>
                    <a:pt x="3711" y="307"/>
                  </a:lnTo>
                  <a:lnTo>
                    <a:pt x="3711" y="380"/>
                  </a:lnTo>
                  <a:lnTo>
                    <a:pt x="3711" y="325"/>
                  </a:lnTo>
                  <a:lnTo>
                    <a:pt x="3711" y="319"/>
                  </a:lnTo>
                  <a:lnTo>
                    <a:pt x="3712" y="308"/>
                  </a:lnTo>
                  <a:lnTo>
                    <a:pt x="3713" y="381"/>
                  </a:lnTo>
                  <a:lnTo>
                    <a:pt x="3713" y="375"/>
                  </a:lnTo>
                  <a:lnTo>
                    <a:pt x="3713" y="373"/>
                  </a:lnTo>
                  <a:lnTo>
                    <a:pt x="3713" y="310"/>
                  </a:lnTo>
                  <a:lnTo>
                    <a:pt x="3714" y="380"/>
                  </a:lnTo>
                  <a:lnTo>
                    <a:pt x="3714" y="333"/>
                  </a:lnTo>
                  <a:lnTo>
                    <a:pt x="3714" y="337"/>
                  </a:lnTo>
                  <a:lnTo>
                    <a:pt x="3715" y="378"/>
                  </a:lnTo>
                  <a:lnTo>
                    <a:pt x="3715" y="318"/>
                  </a:lnTo>
                  <a:lnTo>
                    <a:pt x="3716" y="378"/>
                  </a:lnTo>
                  <a:lnTo>
                    <a:pt x="3716" y="380"/>
                  </a:lnTo>
                  <a:lnTo>
                    <a:pt x="3717" y="313"/>
                  </a:lnTo>
                  <a:lnTo>
                    <a:pt x="3717" y="380"/>
                  </a:lnTo>
                  <a:lnTo>
                    <a:pt x="3717" y="315"/>
                  </a:lnTo>
                  <a:lnTo>
                    <a:pt x="3718" y="323"/>
                  </a:lnTo>
                  <a:lnTo>
                    <a:pt x="3718" y="315"/>
                  </a:lnTo>
                  <a:lnTo>
                    <a:pt x="3719" y="380"/>
                  </a:lnTo>
                  <a:lnTo>
                    <a:pt x="3719" y="366"/>
                  </a:lnTo>
                  <a:lnTo>
                    <a:pt x="3719" y="364"/>
                  </a:lnTo>
                  <a:lnTo>
                    <a:pt x="3720" y="378"/>
                  </a:lnTo>
                  <a:lnTo>
                    <a:pt x="3720" y="311"/>
                  </a:lnTo>
                  <a:lnTo>
                    <a:pt x="3720" y="372"/>
                  </a:lnTo>
                  <a:lnTo>
                    <a:pt x="3721" y="374"/>
                  </a:lnTo>
                  <a:lnTo>
                    <a:pt x="3721" y="378"/>
                  </a:lnTo>
                  <a:lnTo>
                    <a:pt x="3722" y="327"/>
                  </a:lnTo>
                  <a:lnTo>
                    <a:pt x="3722" y="371"/>
                  </a:lnTo>
                  <a:lnTo>
                    <a:pt x="3722" y="372"/>
                  </a:lnTo>
                  <a:lnTo>
                    <a:pt x="3722" y="377"/>
                  </a:lnTo>
                  <a:lnTo>
                    <a:pt x="3723" y="323"/>
                  </a:lnTo>
                  <a:lnTo>
                    <a:pt x="3723" y="354"/>
                  </a:lnTo>
                  <a:lnTo>
                    <a:pt x="3724" y="353"/>
                  </a:lnTo>
                  <a:lnTo>
                    <a:pt x="3724" y="377"/>
                  </a:lnTo>
                  <a:lnTo>
                    <a:pt x="3725" y="319"/>
                  </a:lnTo>
                  <a:lnTo>
                    <a:pt x="3725" y="371"/>
                  </a:lnTo>
                  <a:lnTo>
                    <a:pt x="3725" y="371"/>
                  </a:lnTo>
                  <a:lnTo>
                    <a:pt x="3725" y="378"/>
                  </a:lnTo>
                  <a:lnTo>
                    <a:pt x="3726" y="319"/>
                  </a:lnTo>
                  <a:lnTo>
                    <a:pt x="3726" y="367"/>
                  </a:lnTo>
                  <a:lnTo>
                    <a:pt x="3727" y="367"/>
                  </a:lnTo>
                  <a:lnTo>
                    <a:pt x="3727" y="378"/>
                  </a:lnTo>
                  <a:lnTo>
                    <a:pt x="3727" y="319"/>
                  </a:lnTo>
                  <a:lnTo>
                    <a:pt x="3728" y="374"/>
                  </a:lnTo>
                  <a:lnTo>
                    <a:pt x="3728" y="373"/>
                  </a:lnTo>
                  <a:lnTo>
                    <a:pt x="3729" y="378"/>
                  </a:lnTo>
                  <a:lnTo>
                    <a:pt x="3729" y="314"/>
                  </a:lnTo>
                  <a:lnTo>
                    <a:pt x="3729" y="338"/>
                  </a:lnTo>
                  <a:lnTo>
                    <a:pt x="3730" y="349"/>
                  </a:lnTo>
                  <a:lnTo>
                    <a:pt x="3730" y="378"/>
                  </a:lnTo>
                  <a:lnTo>
                    <a:pt x="3731" y="318"/>
                  </a:lnTo>
                  <a:lnTo>
                    <a:pt x="3731" y="369"/>
                  </a:lnTo>
                  <a:lnTo>
                    <a:pt x="3731" y="369"/>
                  </a:lnTo>
                  <a:lnTo>
                    <a:pt x="3732" y="315"/>
                  </a:lnTo>
                  <a:lnTo>
                    <a:pt x="3732" y="376"/>
                  </a:lnTo>
                  <a:lnTo>
                    <a:pt x="3732" y="373"/>
                  </a:lnTo>
                  <a:lnTo>
                    <a:pt x="3733" y="373"/>
                  </a:lnTo>
                  <a:lnTo>
                    <a:pt x="3733" y="315"/>
                  </a:lnTo>
                  <a:lnTo>
                    <a:pt x="3734" y="375"/>
                  </a:lnTo>
                  <a:lnTo>
                    <a:pt x="3734" y="367"/>
                  </a:lnTo>
                  <a:lnTo>
                    <a:pt x="3734" y="368"/>
                  </a:lnTo>
                  <a:lnTo>
                    <a:pt x="3734" y="378"/>
                  </a:lnTo>
                  <a:lnTo>
                    <a:pt x="3735" y="312"/>
                  </a:lnTo>
                  <a:lnTo>
                    <a:pt x="3735" y="367"/>
                  </a:lnTo>
                  <a:lnTo>
                    <a:pt x="3736" y="364"/>
                  </a:lnTo>
                  <a:lnTo>
                    <a:pt x="3736" y="376"/>
                  </a:lnTo>
                  <a:lnTo>
                    <a:pt x="3736" y="312"/>
                  </a:lnTo>
                  <a:lnTo>
                    <a:pt x="3737" y="367"/>
                  </a:lnTo>
                  <a:lnTo>
                    <a:pt x="3737" y="370"/>
                  </a:lnTo>
                  <a:lnTo>
                    <a:pt x="3737" y="377"/>
                  </a:lnTo>
                  <a:lnTo>
                    <a:pt x="3738" y="307"/>
                  </a:lnTo>
                  <a:lnTo>
                    <a:pt x="3738" y="310"/>
                  </a:lnTo>
                  <a:lnTo>
                    <a:pt x="3739" y="318"/>
                  </a:lnTo>
                  <a:lnTo>
                    <a:pt x="3739" y="377"/>
                  </a:lnTo>
                  <a:lnTo>
                    <a:pt x="3740" y="309"/>
                  </a:lnTo>
                  <a:lnTo>
                    <a:pt x="3740" y="364"/>
                  </a:lnTo>
                  <a:lnTo>
                    <a:pt x="3740" y="353"/>
                  </a:lnTo>
                  <a:lnTo>
                    <a:pt x="3741" y="306"/>
                  </a:lnTo>
                  <a:lnTo>
                    <a:pt x="3741" y="377"/>
                  </a:lnTo>
                  <a:lnTo>
                    <a:pt x="3741" y="376"/>
                  </a:lnTo>
                  <a:lnTo>
                    <a:pt x="3742" y="373"/>
                  </a:lnTo>
                  <a:lnTo>
                    <a:pt x="3742" y="316"/>
                  </a:lnTo>
                  <a:lnTo>
                    <a:pt x="3742" y="376"/>
                  </a:lnTo>
                  <a:lnTo>
                    <a:pt x="3743" y="368"/>
                  </a:lnTo>
                  <a:lnTo>
                    <a:pt x="3743" y="368"/>
                  </a:lnTo>
                  <a:lnTo>
                    <a:pt x="3743" y="376"/>
                  </a:lnTo>
                  <a:lnTo>
                    <a:pt x="3744" y="315"/>
                  </a:lnTo>
                  <a:lnTo>
                    <a:pt x="3744" y="354"/>
                  </a:lnTo>
                  <a:lnTo>
                    <a:pt x="3745" y="322"/>
                  </a:lnTo>
                  <a:lnTo>
                    <a:pt x="3745" y="313"/>
                  </a:lnTo>
                  <a:lnTo>
                    <a:pt x="3745" y="377"/>
                  </a:lnTo>
                  <a:lnTo>
                    <a:pt x="3746" y="367"/>
                  </a:lnTo>
                  <a:lnTo>
                    <a:pt x="3746" y="364"/>
                  </a:lnTo>
                  <a:lnTo>
                    <a:pt x="3746" y="378"/>
                  </a:lnTo>
                  <a:lnTo>
                    <a:pt x="3747" y="316"/>
                  </a:lnTo>
                  <a:lnTo>
                    <a:pt x="3747" y="339"/>
                  </a:lnTo>
                  <a:lnTo>
                    <a:pt x="3747" y="348"/>
                  </a:lnTo>
                  <a:lnTo>
                    <a:pt x="3748" y="308"/>
                  </a:lnTo>
                  <a:lnTo>
                    <a:pt x="3748" y="375"/>
                  </a:lnTo>
                  <a:lnTo>
                    <a:pt x="3749" y="368"/>
                  </a:lnTo>
                  <a:lnTo>
                    <a:pt x="3749" y="369"/>
                  </a:lnTo>
                  <a:lnTo>
                    <a:pt x="3749" y="376"/>
                  </a:lnTo>
                  <a:lnTo>
                    <a:pt x="3750" y="315"/>
                  </a:lnTo>
                  <a:lnTo>
                    <a:pt x="3750" y="320"/>
                  </a:lnTo>
                  <a:lnTo>
                    <a:pt x="3750" y="325"/>
                  </a:lnTo>
                  <a:lnTo>
                    <a:pt x="3751" y="376"/>
                  </a:lnTo>
                  <a:lnTo>
                    <a:pt x="3752" y="313"/>
                  </a:lnTo>
                  <a:lnTo>
                    <a:pt x="3752" y="368"/>
                  </a:lnTo>
                  <a:lnTo>
                    <a:pt x="3752" y="367"/>
                  </a:lnTo>
                  <a:lnTo>
                    <a:pt x="3752" y="376"/>
                  </a:lnTo>
                  <a:lnTo>
                    <a:pt x="3753" y="317"/>
                  </a:lnTo>
                  <a:lnTo>
                    <a:pt x="3753" y="369"/>
                  </a:lnTo>
                  <a:lnTo>
                    <a:pt x="3753" y="366"/>
                  </a:lnTo>
                  <a:lnTo>
                    <a:pt x="3754" y="311"/>
                  </a:lnTo>
                  <a:lnTo>
                    <a:pt x="3754" y="376"/>
                  </a:lnTo>
                  <a:lnTo>
                    <a:pt x="3755" y="370"/>
                  </a:lnTo>
                  <a:lnTo>
                    <a:pt x="3755" y="369"/>
                  </a:lnTo>
                  <a:lnTo>
                    <a:pt x="3755" y="370"/>
                  </a:lnTo>
                  <a:lnTo>
                    <a:pt x="3756" y="304"/>
                  </a:lnTo>
                  <a:lnTo>
                    <a:pt x="3756" y="339"/>
                  </a:lnTo>
                  <a:lnTo>
                    <a:pt x="3756" y="351"/>
                  </a:lnTo>
                  <a:lnTo>
                    <a:pt x="3757" y="376"/>
                  </a:lnTo>
                  <a:lnTo>
                    <a:pt x="3758" y="311"/>
                  </a:lnTo>
                  <a:lnTo>
                    <a:pt x="3758" y="321"/>
                  </a:lnTo>
                  <a:lnTo>
                    <a:pt x="3758" y="329"/>
                  </a:lnTo>
                  <a:lnTo>
                    <a:pt x="3759" y="375"/>
                  </a:lnTo>
                  <a:lnTo>
                    <a:pt x="3759" y="306"/>
                  </a:lnTo>
                  <a:lnTo>
                    <a:pt x="3759" y="365"/>
                  </a:lnTo>
                  <a:lnTo>
                    <a:pt x="3759" y="366"/>
                  </a:lnTo>
                  <a:lnTo>
                    <a:pt x="3760" y="312"/>
                  </a:lnTo>
                  <a:lnTo>
                    <a:pt x="3760" y="375"/>
                  </a:lnTo>
                  <a:lnTo>
                    <a:pt x="3761" y="349"/>
                  </a:lnTo>
                  <a:lnTo>
                    <a:pt x="3761" y="345"/>
                  </a:lnTo>
                  <a:lnTo>
                    <a:pt x="3761" y="299"/>
                  </a:lnTo>
                  <a:lnTo>
                    <a:pt x="3761" y="368"/>
                  </a:lnTo>
                  <a:lnTo>
                    <a:pt x="3762" y="356"/>
                  </a:lnTo>
                  <a:lnTo>
                    <a:pt x="3762" y="365"/>
                  </a:lnTo>
                  <a:lnTo>
                    <a:pt x="3763" y="373"/>
                  </a:lnTo>
                  <a:lnTo>
                    <a:pt x="3763" y="306"/>
                  </a:lnTo>
                  <a:lnTo>
                    <a:pt x="3764" y="369"/>
                  </a:lnTo>
                  <a:lnTo>
                    <a:pt x="3764" y="337"/>
                  </a:lnTo>
                  <a:lnTo>
                    <a:pt x="3765" y="375"/>
                  </a:lnTo>
                  <a:lnTo>
                    <a:pt x="3765" y="312"/>
                  </a:lnTo>
                  <a:lnTo>
                    <a:pt x="3765" y="335"/>
                  </a:lnTo>
                  <a:lnTo>
                    <a:pt x="3765" y="304"/>
                  </a:lnTo>
                  <a:lnTo>
                    <a:pt x="3766" y="303"/>
                  </a:lnTo>
                  <a:lnTo>
                    <a:pt x="3767" y="375"/>
                  </a:lnTo>
                  <a:lnTo>
                    <a:pt x="3767" y="367"/>
                  </a:lnTo>
                  <a:lnTo>
                    <a:pt x="3767" y="364"/>
                  </a:lnTo>
                  <a:lnTo>
                    <a:pt x="3768" y="303"/>
                  </a:lnTo>
                  <a:lnTo>
                    <a:pt x="3768" y="375"/>
                  </a:lnTo>
                  <a:lnTo>
                    <a:pt x="3768" y="370"/>
                  </a:lnTo>
                  <a:lnTo>
                    <a:pt x="3768" y="369"/>
                  </a:lnTo>
                  <a:lnTo>
                    <a:pt x="3769" y="375"/>
                  </a:lnTo>
                  <a:lnTo>
                    <a:pt x="3769" y="310"/>
                  </a:lnTo>
                  <a:lnTo>
                    <a:pt x="3770" y="363"/>
                  </a:lnTo>
                  <a:lnTo>
                    <a:pt x="3770" y="364"/>
                  </a:lnTo>
                  <a:lnTo>
                    <a:pt x="3770" y="375"/>
                  </a:lnTo>
                  <a:lnTo>
                    <a:pt x="3771" y="311"/>
                  </a:lnTo>
                  <a:lnTo>
                    <a:pt x="3771" y="327"/>
                  </a:lnTo>
                  <a:lnTo>
                    <a:pt x="3771" y="304"/>
                  </a:lnTo>
                  <a:lnTo>
                    <a:pt x="3772" y="375"/>
                  </a:lnTo>
                  <a:lnTo>
                    <a:pt x="3773" y="371"/>
                  </a:lnTo>
                  <a:lnTo>
                    <a:pt x="3773" y="367"/>
                  </a:lnTo>
                  <a:lnTo>
                    <a:pt x="3773" y="311"/>
                  </a:lnTo>
                  <a:lnTo>
                    <a:pt x="3774" y="374"/>
                  </a:lnTo>
                  <a:lnTo>
                    <a:pt x="3774" y="370"/>
                  </a:lnTo>
                  <a:lnTo>
                    <a:pt x="3774" y="372"/>
                  </a:lnTo>
                  <a:lnTo>
                    <a:pt x="3775" y="306"/>
                  </a:lnTo>
                  <a:lnTo>
                    <a:pt x="3776" y="364"/>
                  </a:lnTo>
                  <a:lnTo>
                    <a:pt x="3776" y="364"/>
                  </a:lnTo>
                  <a:lnTo>
                    <a:pt x="3776" y="374"/>
                  </a:lnTo>
                  <a:lnTo>
                    <a:pt x="3776" y="306"/>
                  </a:lnTo>
                  <a:lnTo>
                    <a:pt x="3777" y="348"/>
                  </a:lnTo>
                  <a:lnTo>
                    <a:pt x="3777" y="317"/>
                  </a:lnTo>
                  <a:lnTo>
                    <a:pt x="3778" y="309"/>
                  </a:lnTo>
                  <a:lnTo>
                    <a:pt x="3778" y="375"/>
                  </a:lnTo>
                  <a:lnTo>
                    <a:pt x="3779" y="356"/>
                  </a:lnTo>
                  <a:lnTo>
                    <a:pt x="3779" y="359"/>
                  </a:lnTo>
                  <a:lnTo>
                    <a:pt x="3779" y="306"/>
                  </a:lnTo>
                  <a:lnTo>
                    <a:pt x="3780" y="376"/>
                  </a:lnTo>
                  <a:lnTo>
                    <a:pt x="3780" y="336"/>
                  </a:lnTo>
                  <a:lnTo>
                    <a:pt x="3780" y="343"/>
                  </a:lnTo>
                  <a:lnTo>
                    <a:pt x="3781" y="315"/>
                  </a:lnTo>
                  <a:lnTo>
                    <a:pt x="3781" y="375"/>
                  </a:lnTo>
                  <a:lnTo>
                    <a:pt x="3782" y="371"/>
                  </a:lnTo>
                  <a:lnTo>
                    <a:pt x="3782" y="372"/>
                  </a:lnTo>
                  <a:lnTo>
                    <a:pt x="3782" y="375"/>
                  </a:lnTo>
                  <a:lnTo>
                    <a:pt x="3782" y="324"/>
                  </a:lnTo>
                  <a:lnTo>
                    <a:pt x="3783" y="374"/>
                  </a:lnTo>
                  <a:lnTo>
                    <a:pt x="3783" y="375"/>
                  </a:lnTo>
                  <a:lnTo>
                    <a:pt x="3784" y="382"/>
                  </a:lnTo>
                  <a:lnTo>
                    <a:pt x="3785" y="318"/>
                  </a:lnTo>
                  <a:lnTo>
                    <a:pt x="3785" y="343"/>
                  </a:lnTo>
                  <a:lnTo>
                    <a:pt x="3785" y="352"/>
                  </a:lnTo>
                  <a:lnTo>
                    <a:pt x="3785" y="326"/>
                  </a:lnTo>
                  <a:lnTo>
                    <a:pt x="3786" y="386"/>
                  </a:lnTo>
                  <a:lnTo>
                    <a:pt x="3786" y="359"/>
                  </a:lnTo>
                  <a:lnTo>
                    <a:pt x="3787" y="364"/>
                  </a:lnTo>
                  <a:lnTo>
                    <a:pt x="3787" y="370"/>
                  </a:lnTo>
                  <a:lnTo>
                    <a:pt x="3787" y="315"/>
                  </a:lnTo>
                  <a:lnTo>
                    <a:pt x="3788" y="361"/>
                  </a:lnTo>
                  <a:lnTo>
                    <a:pt x="3788" y="361"/>
                  </a:lnTo>
                  <a:lnTo>
                    <a:pt x="3788" y="374"/>
                  </a:lnTo>
                  <a:lnTo>
                    <a:pt x="3788" y="325"/>
                  </a:lnTo>
                  <a:lnTo>
                    <a:pt x="3789" y="361"/>
                  </a:lnTo>
                  <a:lnTo>
                    <a:pt x="3790" y="332"/>
                  </a:lnTo>
                  <a:lnTo>
                    <a:pt x="3790" y="375"/>
                  </a:lnTo>
                  <a:lnTo>
                    <a:pt x="3791" y="326"/>
                  </a:lnTo>
                  <a:lnTo>
                    <a:pt x="3791" y="364"/>
                  </a:lnTo>
                  <a:lnTo>
                    <a:pt x="3791" y="363"/>
                  </a:lnTo>
                  <a:lnTo>
                    <a:pt x="3791" y="375"/>
                  </a:lnTo>
                  <a:lnTo>
                    <a:pt x="3792" y="323"/>
                  </a:lnTo>
                  <a:lnTo>
                    <a:pt x="3792" y="344"/>
                  </a:lnTo>
                  <a:lnTo>
                    <a:pt x="3793" y="350"/>
                  </a:lnTo>
                  <a:lnTo>
                    <a:pt x="3793" y="321"/>
                  </a:lnTo>
                  <a:lnTo>
                    <a:pt x="3794" y="375"/>
                  </a:lnTo>
                  <a:lnTo>
                    <a:pt x="3794" y="363"/>
                  </a:lnTo>
                  <a:lnTo>
                    <a:pt x="3794" y="367"/>
                  </a:lnTo>
                  <a:lnTo>
                    <a:pt x="3794" y="316"/>
                  </a:lnTo>
                  <a:lnTo>
                    <a:pt x="3794" y="375"/>
                  </a:lnTo>
                  <a:lnTo>
                    <a:pt x="3795" y="369"/>
                  </a:lnTo>
                  <a:lnTo>
                    <a:pt x="3796" y="368"/>
                  </a:lnTo>
                  <a:lnTo>
                    <a:pt x="3796" y="375"/>
                  </a:lnTo>
                  <a:lnTo>
                    <a:pt x="3796" y="327"/>
                  </a:lnTo>
                  <a:lnTo>
                    <a:pt x="3797" y="374"/>
                  </a:lnTo>
                  <a:lnTo>
                    <a:pt x="3797" y="374"/>
                  </a:lnTo>
                  <a:lnTo>
                    <a:pt x="3797" y="375"/>
                  </a:lnTo>
                  <a:lnTo>
                    <a:pt x="3798" y="326"/>
                  </a:lnTo>
                  <a:lnTo>
                    <a:pt x="3798" y="364"/>
                  </a:lnTo>
                  <a:lnTo>
                    <a:pt x="3799" y="366"/>
                  </a:lnTo>
                  <a:lnTo>
                    <a:pt x="3799" y="374"/>
                  </a:lnTo>
                  <a:lnTo>
                    <a:pt x="3799" y="326"/>
                  </a:lnTo>
                  <a:lnTo>
                    <a:pt x="3800" y="361"/>
                  </a:lnTo>
                  <a:lnTo>
                    <a:pt x="3800" y="361"/>
                  </a:lnTo>
                  <a:lnTo>
                    <a:pt x="3801" y="324"/>
                  </a:lnTo>
                  <a:lnTo>
                    <a:pt x="3801" y="373"/>
                  </a:lnTo>
                  <a:lnTo>
                    <a:pt x="3801" y="367"/>
                  </a:lnTo>
                  <a:lnTo>
                    <a:pt x="3802" y="335"/>
                  </a:lnTo>
                  <a:lnTo>
                    <a:pt x="3802" y="320"/>
                  </a:lnTo>
                  <a:lnTo>
                    <a:pt x="3803" y="375"/>
                  </a:lnTo>
                  <a:lnTo>
                    <a:pt x="3803" y="375"/>
                  </a:lnTo>
                  <a:lnTo>
                    <a:pt x="3803" y="376"/>
                  </a:lnTo>
                  <a:lnTo>
                    <a:pt x="3804" y="323"/>
                  </a:lnTo>
                  <a:lnTo>
                    <a:pt x="3804" y="347"/>
                  </a:lnTo>
                  <a:lnTo>
                    <a:pt x="3805" y="348"/>
                  </a:lnTo>
                  <a:lnTo>
                    <a:pt x="3805" y="317"/>
                  </a:lnTo>
                  <a:lnTo>
                    <a:pt x="3806" y="376"/>
                  </a:lnTo>
                  <a:lnTo>
                    <a:pt x="3806" y="374"/>
                  </a:lnTo>
                  <a:lnTo>
                    <a:pt x="3806" y="358"/>
                  </a:lnTo>
                  <a:lnTo>
                    <a:pt x="3806" y="311"/>
                  </a:lnTo>
                  <a:lnTo>
                    <a:pt x="3807" y="375"/>
                  </a:lnTo>
                  <a:lnTo>
                    <a:pt x="3807" y="375"/>
                  </a:lnTo>
                  <a:lnTo>
                    <a:pt x="3808" y="324"/>
                  </a:lnTo>
                  <a:lnTo>
                    <a:pt x="3809" y="360"/>
                  </a:lnTo>
                  <a:lnTo>
                    <a:pt x="3809" y="360"/>
                  </a:lnTo>
                  <a:lnTo>
                    <a:pt x="3809" y="376"/>
                  </a:lnTo>
                  <a:lnTo>
                    <a:pt x="3810" y="327"/>
                  </a:lnTo>
                  <a:lnTo>
                    <a:pt x="3810" y="347"/>
                  </a:lnTo>
                  <a:lnTo>
                    <a:pt x="3810" y="349"/>
                  </a:lnTo>
                  <a:lnTo>
                    <a:pt x="3811" y="327"/>
                  </a:lnTo>
                  <a:lnTo>
                    <a:pt x="3811" y="375"/>
                  </a:lnTo>
                  <a:lnTo>
                    <a:pt x="3812" y="372"/>
                  </a:lnTo>
                  <a:lnTo>
                    <a:pt x="3812" y="372"/>
                  </a:lnTo>
                  <a:lnTo>
                    <a:pt x="3812" y="324"/>
                  </a:lnTo>
                  <a:lnTo>
                    <a:pt x="3812" y="375"/>
                  </a:lnTo>
                  <a:lnTo>
                    <a:pt x="3813" y="371"/>
                  </a:lnTo>
                  <a:lnTo>
                    <a:pt x="3813" y="372"/>
                  </a:lnTo>
                  <a:lnTo>
                    <a:pt x="3814" y="329"/>
                  </a:lnTo>
                  <a:lnTo>
                    <a:pt x="3815" y="376"/>
                  </a:lnTo>
                  <a:lnTo>
                    <a:pt x="3815" y="375"/>
                  </a:lnTo>
                  <a:lnTo>
                    <a:pt x="3815" y="375"/>
                  </a:lnTo>
                  <a:lnTo>
                    <a:pt x="3815" y="332"/>
                  </a:lnTo>
                  <a:lnTo>
                    <a:pt x="3815" y="387"/>
                  </a:lnTo>
                  <a:lnTo>
                    <a:pt x="3816" y="371"/>
                  </a:lnTo>
                  <a:lnTo>
                    <a:pt x="3816" y="374"/>
                  </a:lnTo>
                  <a:lnTo>
                    <a:pt x="3817" y="379"/>
                  </a:lnTo>
                  <a:lnTo>
                    <a:pt x="3817" y="332"/>
                  </a:lnTo>
                  <a:lnTo>
                    <a:pt x="3818" y="373"/>
                  </a:lnTo>
                  <a:lnTo>
                    <a:pt x="3818" y="373"/>
                  </a:lnTo>
                  <a:lnTo>
                    <a:pt x="3818" y="332"/>
                  </a:lnTo>
                  <a:lnTo>
                    <a:pt x="3819" y="379"/>
                  </a:lnTo>
                  <a:lnTo>
                    <a:pt x="3819" y="340"/>
                  </a:lnTo>
                  <a:lnTo>
                    <a:pt x="3819" y="343"/>
                  </a:lnTo>
                  <a:lnTo>
                    <a:pt x="3820" y="379"/>
                  </a:lnTo>
                  <a:lnTo>
                    <a:pt x="3821" y="335"/>
                  </a:lnTo>
                  <a:lnTo>
                    <a:pt x="3821" y="343"/>
                  </a:lnTo>
                  <a:lnTo>
                    <a:pt x="3821" y="346"/>
                  </a:lnTo>
                  <a:lnTo>
                    <a:pt x="3821" y="324"/>
                  </a:lnTo>
                  <a:lnTo>
                    <a:pt x="3821" y="377"/>
                  </a:lnTo>
                  <a:lnTo>
                    <a:pt x="3822" y="375"/>
                  </a:lnTo>
                  <a:lnTo>
                    <a:pt x="3822" y="376"/>
                  </a:lnTo>
                  <a:lnTo>
                    <a:pt x="3822" y="377"/>
                  </a:lnTo>
                  <a:lnTo>
                    <a:pt x="3824" y="323"/>
                  </a:lnTo>
                  <a:lnTo>
                    <a:pt x="3824" y="353"/>
                  </a:lnTo>
                  <a:lnTo>
                    <a:pt x="3824" y="357"/>
                  </a:lnTo>
                  <a:lnTo>
                    <a:pt x="3825" y="377"/>
                  </a:lnTo>
                  <a:lnTo>
                    <a:pt x="3825" y="329"/>
                  </a:lnTo>
                  <a:lnTo>
                    <a:pt x="3825" y="374"/>
                  </a:lnTo>
                  <a:lnTo>
                    <a:pt x="3825" y="373"/>
                  </a:lnTo>
                  <a:lnTo>
                    <a:pt x="3826" y="299"/>
                  </a:lnTo>
                  <a:lnTo>
                    <a:pt x="3827" y="378"/>
                  </a:lnTo>
                  <a:lnTo>
                    <a:pt x="3827" y="372"/>
                  </a:lnTo>
                  <a:lnTo>
                    <a:pt x="3827" y="370"/>
                  </a:lnTo>
                  <a:lnTo>
                    <a:pt x="3827" y="378"/>
                  </a:lnTo>
                  <a:lnTo>
                    <a:pt x="3828" y="324"/>
                  </a:lnTo>
                  <a:lnTo>
                    <a:pt x="3828" y="375"/>
                  </a:lnTo>
                  <a:lnTo>
                    <a:pt x="3828" y="375"/>
                  </a:lnTo>
                  <a:lnTo>
                    <a:pt x="3829" y="376"/>
                  </a:lnTo>
                  <a:lnTo>
                    <a:pt x="3829" y="324"/>
                  </a:lnTo>
                  <a:lnTo>
                    <a:pt x="3830" y="352"/>
                  </a:lnTo>
                  <a:lnTo>
                    <a:pt x="3830" y="327"/>
                  </a:lnTo>
                  <a:lnTo>
                    <a:pt x="3830" y="326"/>
                  </a:lnTo>
                  <a:lnTo>
                    <a:pt x="3830" y="376"/>
                  </a:lnTo>
                  <a:lnTo>
                    <a:pt x="3831" y="365"/>
                  </a:lnTo>
                  <a:lnTo>
                    <a:pt x="3831" y="368"/>
                  </a:lnTo>
                  <a:lnTo>
                    <a:pt x="3832" y="326"/>
                  </a:lnTo>
                  <a:lnTo>
                    <a:pt x="3833" y="374"/>
                  </a:lnTo>
                  <a:lnTo>
                    <a:pt x="3833" y="364"/>
                  </a:lnTo>
                  <a:lnTo>
                    <a:pt x="3833" y="363"/>
                  </a:lnTo>
                  <a:lnTo>
                    <a:pt x="3833" y="332"/>
                  </a:lnTo>
                  <a:lnTo>
                    <a:pt x="3834" y="377"/>
                  </a:lnTo>
                  <a:lnTo>
                    <a:pt x="3834" y="373"/>
                  </a:lnTo>
                  <a:lnTo>
                    <a:pt x="3834" y="372"/>
                  </a:lnTo>
                  <a:lnTo>
                    <a:pt x="3835" y="328"/>
                  </a:lnTo>
                  <a:lnTo>
                    <a:pt x="3835" y="379"/>
                  </a:lnTo>
                  <a:lnTo>
                    <a:pt x="3836" y="338"/>
                  </a:lnTo>
                  <a:lnTo>
                    <a:pt x="3836" y="342"/>
                  </a:lnTo>
                  <a:lnTo>
                    <a:pt x="3836" y="328"/>
                  </a:lnTo>
                  <a:lnTo>
                    <a:pt x="3837" y="378"/>
                  </a:lnTo>
                  <a:lnTo>
                    <a:pt x="3837" y="374"/>
                  </a:lnTo>
                  <a:lnTo>
                    <a:pt x="3837" y="369"/>
                  </a:lnTo>
                  <a:lnTo>
                    <a:pt x="3837" y="326"/>
                  </a:lnTo>
                  <a:lnTo>
                    <a:pt x="3838" y="378"/>
                  </a:lnTo>
                  <a:lnTo>
                    <a:pt x="3839" y="358"/>
                  </a:lnTo>
                  <a:lnTo>
                    <a:pt x="3839" y="363"/>
                  </a:lnTo>
                  <a:lnTo>
                    <a:pt x="3839" y="331"/>
                  </a:lnTo>
                  <a:lnTo>
                    <a:pt x="3839" y="378"/>
                  </a:lnTo>
                  <a:lnTo>
                    <a:pt x="3840" y="368"/>
                  </a:lnTo>
                  <a:lnTo>
                    <a:pt x="3840" y="369"/>
                  </a:lnTo>
                  <a:lnTo>
                    <a:pt x="3840" y="327"/>
                  </a:lnTo>
                  <a:lnTo>
                    <a:pt x="3841" y="378"/>
                  </a:lnTo>
                  <a:lnTo>
                    <a:pt x="3841" y="375"/>
                  </a:lnTo>
                  <a:lnTo>
                    <a:pt x="3842" y="375"/>
                  </a:lnTo>
                  <a:lnTo>
                    <a:pt x="3842" y="377"/>
                  </a:lnTo>
                  <a:lnTo>
                    <a:pt x="3843" y="329"/>
                  </a:lnTo>
                  <a:lnTo>
                    <a:pt x="3843" y="376"/>
                  </a:lnTo>
                  <a:lnTo>
                    <a:pt x="3843" y="377"/>
                  </a:lnTo>
                  <a:lnTo>
                    <a:pt x="3844" y="330"/>
                  </a:lnTo>
                  <a:lnTo>
                    <a:pt x="3844" y="379"/>
                  </a:lnTo>
                  <a:lnTo>
                    <a:pt x="3844" y="369"/>
                  </a:lnTo>
                  <a:lnTo>
                    <a:pt x="3845" y="369"/>
                  </a:lnTo>
                  <a:lnTo>
                    <a:pt x="3845" y="376"/>
                  </a:lnTo>
                  <a:lnTo>
                    <a:pt x="3845" y="330"/>
                  </a:lnTo>
                  <a:lnTo>
                    <a:pt x="3846" y="373"/>
                  </a:lnTo>
                  <a:lnTo>
                    <a:pt x="3846" y="373"/>
                  </a:lnTo>
                  <a:lnTo>
                    <a:pt x="3847" y="324"/>
                  </a:lnTo>
                  <a:lnTo>
                    <a:pt x="3847" y="375"/>
                  </a:lnTo>
                  <a:lnTo>
                    <a:pt x="3847" y="325"/>
                  </a:lnTo>
                  <a:lnTo>
                    <a:pt x="3848" y="326"/>
                  </a:lnTo>
                  <a:lnTo>
                    <a:pt x="3849" y="378"/>
                  </a:lnTo>
                  <a:lnTo>
                    <a:pt x="3849" y="376"/>
                  </a:lnTo>
                  <a:lnTo>
                    <a:pt x="3849" y="375"/>
                  </a:lnTo>
                  <a:lnTo>
                    <a:pt x="3850" y="377"/>
                  </a:lnTo>
                  <a:lnTo>
                    <a:pt x="3850" y="330"/>
                  </a:lnTo>
                  <a:lnTo>
                    <a:pt x="3850" y="374"/>
                  </a:lnTo>
                  <a:lnTo>
                    <a:pt x="3850" y="375"/>
                  </a:lnTo>
                  <a:lnTo>
                    <a:pt x="3851" y="376"/>
                  </a:lnTo>
                  <a:lnTo>
                    <a:pt x="3852" y="330"/>
                  </a:lnTo>
                  <a:lnTo>
                    <a:pt x="3852" y="346"/>
                  </a:lnTo>
                  <a:lnTo>
                    <a:pt x="3852" y="348"/>
                  </a:lnTo>
                  <a:lnTo>
                    <a:pt x="3853" y="377"/>
                  </a:lnTo>
                  <a:lnTo>
                    <a:pt x="3853" y="330"/>
                  </a:lnTo>
                  <a:lnTo>
                    <a:pt x="3853" y="368"/>
                  </a:lnTo>
                  <a:lnTo>
                    <a:pt x="3853" y="370"/>
                  </a:lnTo>
                  <a:lnTo>
                    <a:pt x="3854" y="375"/>
                  </a:lnTo>
                  <a:lnTo>
                    <a:pt x="3854" y="327"/>
                  </a:lnTo>
                  <a:lnTo>
                    <a:pt x="3855" y="372"/>
                  </a:lnTo>
                  <a:lnTo>
                    <a:pt x="3855" y="351"/>
                  </a:lnTo>
                  <a:lnTo>
                    <a:pt x="3856" y="329"/>
                  </a:lnTo>
                  <a:lnTo>
                    <a:pt x="3856" y="376"/>
                  </a:lnTo>
                  <a:lnTo>
                    <a:pt x="3856" y="373"/>
                  </a:lnTo>
                  <a:lnTo>
                    <a:pt x="3856" y="373"/>
                  </a:lnTo>
                  <a:lnTo>
                    <a:pt x="3857" y="374"/>
                  </a:lnTo>
                  <a:lnTo>
                    <a:pt x="3857" y="330"/>
                  </a:lnTo>
                  <a:lnTo>
                    <a:pt x="3858" y="372"/>
                  </a:lnTo>
                  <a:lnTo>
                    <a:pt x="3858" y="371"/>
                  </a:lnTo>
                  <a:lnTo>
                    <a:pt x="3858" y="374"/>
                  </a:lnTo>
                  <a:lnTo>
                    <a:pt x="3859" y="324"/>
                  </a:lnTo>
                  <a:lnTo>
                    <a:pt x="3859" y="337"/>
                  </a:lnTo>
                  <a:lnTo>
                    <a:pt x="3859" y="343"/>
                  </a:lnTo>
                  <a:lnTo>
                    <a:pt x="3860" y="320"/>
                  </a:lnTo>
                  <a:lnTo>
                    <a:pt x="3861" y="375"/>
                  </a:lnTo>
                  <a:lnTo>
                    <a:pt x="3861" y="375"/>
                  </a:lnTo>
                  <a:lnTo>
                    <a:pt x="3861" y="374"/>
                  </a:lnTo>
                  <a:lnTo>
                    <a:pt x="3862" y="333"/>
                  </a:lnTo>
                  <a:lnTo>
                    <a:pt x="3862" y="375"/>
                  </a:lnTo>
                  <a:lnTo>
                    <a:pt x="3862" y="361"/>
                  </a:lnTo>
                  <a:lnTo>
                    <a:pt x="3862" y="365"/>
                  </a:lnTo>
                  <a:lnTo>
                    <a:pt x="3863" y="373"/>
                  </a:lnTo>
                  <a:lnTo>
                    <a:pt x="3864" y="328"/>
                  </a:lnTo>
                  <a:lnTo>
                    <a:pt x="3864" y="365"/>
                  </a:lnTo>
                  <a:lnTo>
                    <a:pt x="3864" y="366"/>
                  </a:lnTo>
                  <a:lnTo>
                    <a:pt x="3865" y="321"/>
                  </a:lnTo>
                  <a:lnTo>
                    <a:pt x="3865" y="374"/>
                  </a:lnTo>
                  <a:lnTo>
                    <a:pt x="3865" y="361"/>
                  </a:lnTo>
                  <a:lnTo>
                    <a:pt x="3865" y="361"/>
                  </a:lnTo>
                  <a:lnTo>
                    <a:pt x="3867" y="373"/>
                  </a:lnTo>
                  <a:lnTo>
                    <a:pt x="3867" y="326"/>
                  </a:lnTo>
                  <a:lnTo>
                    <a:pt x="3867" y="352"/>
                  </a:lnTo>
                  <a:lnTo>
                    <a:pt x="3867" y="359"/>
                  </a:lnTo>
                  <a:lnTo>
                    <a:pt x="3867" y="371"/>
                  </a:lnTo>
                  <a:lnTo>
                    <a:pt x="3868" y="324"/>
                  </a:lnTo>
                  <a:lnTo>
                    <a:pt x="3868" y="329"/>
                  </a:lnTo>
                  <a:lnTo>
                    <a:pt x="3869" y="372"/>
                  </a:lnTo>
                  <a:lnTo>
                    <a:pt x="3870" y="351"/>
                  </a:lnTo>
                  <a:lnTo>
                    <a:pt x="3870" y="328"/>
                  </a:lnTo>
                  <a:lnTo>
                    <a:pt x="3870" y="369"/>
                  </a:lnTo>
                  <a:lnTo>
                    <a:pt x="3871" y="319"/>
                  </a:lnTo>
                  <a:lnTo>
                    <a:pt x="3871" y="349"/>
                  </a:lnTo>
                  <a:lnTo>
                    <a:pt x="3871" y="347"/>
                  </a:lnTo>
                  <a:lnTo>
                    <a:pt x="3872" y="317"/>
                  </a:lnTo>
                  <a:lnTo>
                    <a:pt x="3873" y="371"/>
                  </a:lnTo>
                  <a:lnTo>
                    <a:pt x="3873" y="360"/>
                  </a:lnTo>
                  <a:lnTo>
                    <a:pt x="3873" y="360"/>
                  </a:lnTo>
                  <a:lnTo>
                    <a:pt x="3874" y="316"/>
                  </a:lnTo>
                  <a:lnTo>
                    <a:pt x="3874" y="380"/>
                  </a:lnTo>
                  <a:lnTo>
                    <a:pt x="3874" y="320"/>
                  </a:lnTo>
                  <a:lnTo>
                    <a:pt x="3874" y="317"/>
                  </a:lnTo>
                  <a:lnTo>
                    <a:pt x="3875" y="366"/>
                  </a:lnTo>
                  <a:lnTo>
                    <a:pt x="3875" y="311"/>
                  </a:lnTo>
                  <a:lnTo>
                    <a:pt x="3876" y="364"/>
                  </a:lnTo>
                  <a:lnTo>
                    <a:pt x="3876" y="340"/>
                  </a:lnTo>
                  <a:lnTo>
                    <a:pt x="3876" y="367"/>
                  </a:lnTo>
                  <a:lnTo>
                    <a:pt x="3877" y="319"/>
                  </a:lnTo>
                  <a:lnTo>
                    <a:pt x="3877" y="363"/>
                  </a:lnTo>
                  <a:lnTo>
                    <a:pt x="3877" y="366"/>
                  </a:lnTo>
                  <a:lnTo>
                    <a:pt x="3878" y="370"/>
                  </a:lnTo>
                  <a:lnTo>
                    <a:pt x="3878" y="326"/>
                  </a:lnTo>
                  <a:lnTo>
                    <a:pt x="3879" y="367"/>
                  </a:lnTo>
                  <a:lnTo>
                    <a:pt x="3879" y="367"/>
                  </a:lnTo>
                  <a:lnTo>
                    <a:pt x="3879" y="369"/>
                  </a:lnTo>
                  <a:lnTo>
                    <a:pt x="3880" y="320"/>
                  </a:lnTo>
                  <a:lnTo>
                    <a:pt x="3880" y="363"/>
                  </a:lnTo>
                  <a:lnTo>
                    <a:pt x="3880" y="364"/>
                  </a:lnTo>
                  <a:lnTo>
                    <a:pt x="3881" y="369"/>
                  </a:lnTo>
                  <a:lnTo>
                    <a:pt x="3882" y="321"/>
                  </a:lnTo>
                  <a:lnTo>
                    <a:pt x="3882" y="359"/>
                  </a:lnTo>
                  <a:lnTo>
                    <a:pt x="3882" y="358"/>
                  </a:lnTo>
                  <a:lnTo>
                    <a:pt x="3882" y="318"/>
                  </a:lnTo>
                  <a:lnTo>
                    <a:pt x="3883" y="369"/>
                  </a:lnTo>
                  <a:lnTo>
                    <a:pt x="3883" y="364"/>
                  </a:lnTo>
                  <a:lnTo>
                    <a:pt x="3883" y="364"/>
                  </a:lnTo>
                  <a:lnTo>
                    <a:pt x="3884" y="321"/>
                  </a:lnTo>
                  <a:lnTo>
                    <a:pt x="3885" y="368"/>
                  </a:lnTo>
                  <a:lnTo>
                    <a:pt x="3885" y="337"/>
                  </a:lnTo>
                  <a:lnTo>
                    <a:pt x="3885" y="326"/>
                  </a:lnTo>
                  <a:lnTo>
                    <a:pt x="3886" y="319"/>
                  </a:lnTo>
                  <a:lnTo>
                    <a:pt x="3886" y="368"/>
                  </a:lnTo>
                  <a:lnTo>
                    <a:pt x="3886" y="326"/>
                  </a:lnTo>
                  <a:lnTo>
                    <a:pt x="3886" y="332"/>
                  </a:lnTo>
                  <a:lnTo>
                    <a:pt x="3887" y="367"/>
                  </a:lnTo>
                  <a:lnTo>
                    <a:pt x="3888" y="316"/>
                  </a:lnTo>
                  <a:lnTo>
                    <a:pt x="3888" y="339"/>
                  </a:lnTo>
                  <a:lnTo>
                    <a:pt x="3888" y="336"/>
                  </a:lnTo>
                  <a:lnTo>
                    <a:pt x="3889" y="365"/>
                  </a:lnTo>
                  <a:lnTo>
                    <a:pt x="3889" y="315"/>
                  </a:lnTo>
                  <a:lnTo>
                    <a:pt x="3889" y="351"/>
                  </a:lnTo>
                  <a:lnTo>
                    <a:pt x="3889" y="351"/>
                  </a:lnTo>
                  <a:lnTo>
                    <a:pt x="3890" y="314"/>
                  </a:lnTo>
                  <a:lnTo>
                    <a:pt x="3890" y="367"/>
                  </a:lnTo>
                  <a:lnTo>
                    <a:pt x="3891" y="345"/>
                  </a:lnTo>
                  <a:lnTo>
                    <a:pt x="3891" y="352"/>
                  </a:lnTo>
                  <a:lnTo>
                    <a:pt x="3891" y="367"/>
                  </a:lnTo>
                  <a:lnTo>
                    <a:pt x="3892" y="324"/>
                  </a:lnTo>
                  <a:lnTo>
                    <a:pt x="3893" y="321"/>
                  </a:lnTo>
                  <a:lnTo>
                    <a:pt x="3893" y="366"/>
                  </a:lnTo>
                  <a:lnTo>
                    <a:pt x="3894" y="317"/>
                  </a:lnTo>
                  <a:lnTo>
                    <a:pt x="3894" y="364"/>
                  </a:lnTo>
                  <a:lnTo>
                    <a:pt x="3894" y="364"/>
                  </a:lnTo>
                  <a:lnTo>
                    <a:pt x="3895" y="316"/>
                  </a:lnTo>
                  <a:lnTo>
                    <a:pt x="3895" y="366"/>
                  </a:lnTo>
                  <a:lnTo>
                    <a:pt x="3895" y="357"/>
                  </a:lnTo>
                  <a:lnTo>
                    <a:pt x="3896" y="360"/>
                  </a:lnTo>
                  <a:lnTo>
                    <a:pt x="3896" y="368"/>
                  </a:lnTo>
                  <a:lnTo>
                    <a:pt x="3896" y="317"/>
                  </a:lnTo>
                  <a:lnTo>
                    <a:pt x="3897" y="363"/>
                  </a:lnTo>
                  <a:lnTo>
                    <a:pt x="3897" y="363"/>
                  </a:lnTo>
                  <a:lnTo>
                    <a:pt x="3897" y="314"/>
                  </a:lnTo>
                  <a:lnTo>
                    <a:pt x="3898" y="365"/>
                  </a:lnTo>
                  <a:lnTo>
                    <a:pt x="3898" y="335"/>
                  </a:lnTo>
                  <a:lnTo>
                    <a:pt x="3899" y="339"/>
                  </a:lnTo>
                  <a:lnTo>
                    <a:pt x="3899" y="366"/>
                  </a:lnTo>
                  <a:lnTo>
                    <a:pt x="3899" y="321"/>
                  </a:lnTo>
                  <a:lnTo>
                    <a:pt x="3900" y="361"/>
                  </a:lnTo>
                  <a:lnTo>
                    <a:pt x="3900" y="361"/>
                  </a:lnTo>
                  <a:lnTo>
                    <a:pt x="3900" y="317"/>
                  </a:lnTo>
                  <a:lnTo>
                    <a:pt x="3901" y="364"/>
                  </a:lnTo>
                  <a:lnTo>
                    <a:pt x="3901" y="330"/>
                  </a:lnTo>
                  <a:lnTo>
                    <a:pt x="3902" y="326"/>
                  </a:lnTo>
                  <a:lnTo>
                    <a:pt x="3902" y="365"/>
                  </a:lnTo>
                  <a:lnTo>
                    <a:pt x="3902" y="316"/>
                  </a:lnTo>
                  <a:lnTo>
                    <a:pt x="3903" y="345"/>
                  </a:lnTo>
                  <a:lnTo>
                    <a:pt x="3903" y="347"/>
                  </a:lnTo>
                  <a:lnTo>
                    <a:pt x="3904" y="316"/>
                  </a:lnTo>
                  <a:lnTo>
                    <a:pt x="3904" y="366"/>
                  </a:lnTo>
                  <a:lnTo>
                    <a:pt x="3904" y="342"/>
                  </a:lnTo>
                  <a:lnTo>
                    <a:pt x="3905" y="353"/>
                  </a:lnTo>
                  <a:lnTo>
                    <a:pt x="3905" y="315"/>
                  </a:lnTo>
                  <a:lnTo>
                    <a:pt x="3905" y="365"/>
                  </a:lnTo>
                  <a:lnTo>
                    <a:pt x="3906" y="363"/>
                  </a:lnTo>
                  <a:lnTo>
                    <a:pt x="3906" y="362"/>
                  </a:lnTo>
                  <a:lnTo>
                    <a:pt x="3906" y="366"/>
                  </a:lnTo>
                  <a:lnTo>
                    <a:pt x="3907" y="313"/>
                  </a:lnTo>
                  <a:lnTo>
                    <a:pt x="3907" y="361"/>
                  </a:lnTo>
                  <a:lnTo>
                    <a:pt x="3908" y="361"/>
                  </a:lnTo>
                  <a:lnTo>
                    <a:pt x="3908" y="366"/>
                  </a:lnTo>
                  <a:lnTo>
                    <a:pt x="3909" y="312"/>
                  </a:lnTo>
                  <a:lnTo>
                    <a:pt x="3909" y="358"/>
                  </a:lnTo>
                  <a:lnTo>
                    <a:pt x="3909" y="358"/>
                  </a:lnTo>
                  <a:lnTo>
                    <a:pt x="3909" y="364"/>
                  </a:lnTo>
                  <a:lnTo>
                    <a:pt x="3910" y="311"/>
                  </a:lnTo>
                  <a:lnTo>
                    <a:pt x="3910" y="361"/>
                  </a:lnTo>
                  <a:lnTo>
                    <a:pt x="3911" y="361"/>
                  </a:lnTo>
                  <a:lnTo>
                    <a:pt x="3911" y="364"/>
                  </a:lnTo>
                  <a:lnTo>
                    <a:pt x="3912" y="306"/>
                  </a:lnTo>
                  <a:lnTo>
                    <a:pt x="3912" y="358"/>
                  </a:lnTo>
                  <a:lnTo>
                    <a:pt x="3912" y="357"/>
                  </a:lnTo>
                  <a:lnTo>
                    <a:pt x="3912" y="309"/>
                  </a:lnTo>
                  <a:lnTo>
                    <a:pt x="3913" y="363"/>
                  </a:lnTo>
                  <a:lnTo>
                    <a:pt x="3913" y="360"/>
                  </a:lnTo>
                  <a:lnTo>
                    <a:pt x="3914" y="360"/>
                  </a:lnTo>
                  <a:lnTo>
                    <a:pt x="3914" y="364"/>
                  </a:lnTo>
                  <a:lnTo>
                    <a:pt x="3915" y="311"/>
                  </a:lnTo>
                  <a:lnTo>
                    <a:pt x="3915" y="348"/>
                  </a:lnTo>
                  <a:lnTo>
                    <a:pt x="3915" y="354"/>
                  </a:lnTo>
                  <a:lnTo>
                    <a:pt x="3915" y="360"/>
                  </a:lnTo>
                  <a:lnTo>
                    <a:pt x="3915" y="309"/>
                  </a:lnTo>
                  <a:lnTo>
                    <a:pt x="3916" y="312"/>
                  </a:lnTo>
                  <a:lnTo>
                    <a:pt x="3917" y="319"/>
                  </a:lnTo>
                  <a:lnTo>
                    <a:pt x="3917" y="363"/>
                  </a:lnTo>
                  <a:lnTo>
                    <a:pt x="3918" y="315"/>
                  </a:lnTo>
                  <a:lnTo>
                    <a:pt x="3918" y="354"/>
                  </a:lnTo>
                  <a:lnTo>
                    <a:pt x="3918" y="354"/>
                  </a:lnTo>
                  <a:lnTo>
                    <a:pt x="3918" y="312"/>
                  </a:lnTo>
                  <a:lnTo>
                    <a:pt x="3918" y="364"/>
                  </a:lnTo>
                  <a:lnTo>
                    <a:pt x="3919" y="361"/>
                  </a:lnTo>
                  <a:lnTo>
                    <a:pt x="3920" y="361"/>
                  </a:lnTo>
                  <a:lnTo>
                    <a:pt x="3920" y="364"/>
                  </a:lnTo>
                  <a:lnTo>
                    <a:pt x="3921" y="308"/>
                  </a:lnTo>
                  <a:lnTo>
                    <a:pt x="3921" y="335"/>
                  </a:lnTo>
                  <a:lnTo>
                    <a:pt x="3921" y="343"/>
                  </a:lnTo>
                  <a:lnTo>
                    <a:pt x="3921" y="362"/>
                  </a:lnTo>
                  <a:lnTo>
                    <a:pt x="3922" y="303"/>
                  </a:lnTo>
                  <a:lnTo>
                    <a:pt x="3922" y="358"/>
                  </a:lnTo>
                  <a:lnTo>
                    <a:pt x="3922" y="357"/>
                  </a:lnTo>
                  <a:lnTo>
                    <a:pt x="3923" y="363"/>
                  </a:lnTo>
                  <a:lnTo>
                    <a:pt x="3923" y="308"/>
                  </a:lnTo>
                  <a:lnTo>
                    <a:pt x="3924" y="356"/>
                  </a:lnTo>
                  <a:lnTo>
                    <a:pt x="3924" y="357"/>
                  </a:lnTo>
                  <a:lnTo>
                    <a:pt x="3924" y="305"/>
                  </a:lnTo>
                  <a:lnTo>
                    <a:pt x="3925" y="362"/>
                  </a:lnTo>
                  <a:lnTo>
                    <a:pt x="3925" y="357"/>
                  </a:lnTo>
                  <a:lnTo>
                    <a:pt x="3925" y="357"/>
                  </a:lnTo>
                  <a:lnTo>
                    <a:pt x="3926" y="291"/>
                  </a:lnTo>
                  <a:lnTo>
                    <a:pt x="3927" y="362"/>
                  </a:lnTo>
                  <a:lnTo>
                    <a:pt x="3927" y="348"/>
                  </a:lnTo>
                  <a:lnTo>
                    <a:pt x="3927" y="354"/>
                  </a:lnTo>
                  <a:lnTo>
                    <a:pt x="3927" y="309"/>
                  </a:lnTo>
                  <a:lnTo>
                    <a:pt x="3928" y="362"/>
                  </a:lnTo>
                  <a:lnTo>
                    <a:pt x="3928" y="359"/>
                  </a:lnTo>
                  <a:lnTo>
                    <a:pt x="3928" y="349"/>
                  </a:lnTo>
                  <a:lnTo>
                    <a:pt x="3929" y="307"/>
                  </a:lnTo>
                  <a:lnTo>
                    <a:pt x="3929" y="360"/>
                  </a:lnTo>
                  <a:lnTo>
                    <a:pt x="3930" y="354"/>
                  </a:lnTo>
                  <a:lnTo>
                    <a:pt x="3930" y="354"/>
                  </a:lnTo>
                  <a:lnTo>
                    <a:pt x="3930" y="362"/>
                  </a:lnTo>
                  <a:lnTo>
                    <a:pt x="3931" y="312"/>
                  </a:lnTo>
                  <a:lnTo>
                    <a:pt x="3931" y="357"/>
                  </a:lnTo>
                  <a:lnTo>
                    <a:pt x="3931" y="358"/>
                  </a:lnTo>
                  <a:lnTo>
                    <a:pt x="3932" y="358"/>
                  </a:lnTo>
                  <a:lnTo>
                    <a:pt x="3932" y="305"/>
                  </a:lnTo>
                  <a:lnTo>
                    <a:pt x="3933" y="355"/>
                  </a:lnTo>
                  <a:lnTo>
                    <a:pt x="3933" y="354"/>
                  </a:lnTo>
                  <a:lnTo>
                    <a:pt x="3933" y="357"/>
                  </a:lnTo>
                  <a:lnTo>
                    <a:pt x="3933" y="283"/>
                  </a:lnTo>
                  <a:lnTo>
                    <a:pt x="3934" y="355"/>
                  </a:lnTo>
                  <a:lnTo>
                    <a:pt x="3934" y="358"/>
                  </a:lnTo>
                  <a:lnTo>
                    <a:pt x="3935" y="359"/>
                  </a:lnTo>
                  <a:lnTo>
                    <a:pt x="3935" y="308"/>
                  </a:lnTo>
                  <a:lnTo>
                    <a:pt x="3936" y="358"/>
                  </a:lnTo>
                  <a:lnTo>
                    <a:pt x="3936" y="335"/>
                  </a:lnTo>
                  <a:lnTo>
                    <a:pt x="3936" y="302"/>
                  </a:lnTo>
                  <a:lnTo>
                    <a:pt x="3936" y="359"/>
                  </a:lnTo>
                  <a:lnTo>
                    <a:pt x="3937" y="342"/>
                  </a:lnTo>
                  <a:lnTo>
                    <a:pt x="3937" y="343"/>
                  </a:lnTo>
                  <a:lnTo>
                    <a:pt x="3938" y="305"/>
                  </a:lnTo>
                  <a:lnTo>
                    <a:pt x="3938" y="360"/>
                  </a:lnTo>
                  <a:lnTo>
                    <a:pt x="3939" y="326"/>
                  </a:lnTo>
                  <a:lnTo>
                    <a:pt x="3939" y="335"/>
                  </a:lnTo>
                  <a:lnTo>
                    <a:pt x="3940" y="360"/>
                  </a:lnTo>
                  <a:lnTo>
                    <a:pt x="3940" y="310"/>
                  </a:lnTo>
                  <a:lnTo>
                    <a:pt x="3940" y="357"/>
                  </a:lnTo>
                  <a:lnTo>
                    <a:pt x="3940" y="357"/>
                  </a:lnTo>
                  <a:lnTo>
                    <a:pt x="3941" y="305"/>
                  </a:lnTo>
                  <a:lnTo>
                    <a:pt x="3942" y="360"/>
                  </a:lnTo>
                  <a:lnTo>
                    <a:pt x="3942" y="357"/>
                  </a:lnTo>
                  <a:lnTo>
                    <a:pt x="3942" y="358"/>
                  </a:lnTo>
                  <a:lnTo>
                    <a:pt x="3942" y="359"/>
                  </a:lnTo>
                  <a:lnTo>
                    <a:pt x="3943" y="308"/>
                  </a:lnTo>
                  <a:lnTo>
                    <a:pt x="3943" y="356"/>
                  </a:lnTo>
                  <a:lnTo>
                    <a:pt x="3943" y="357"/>
                  </a:lnTo>
                  <a:lnTo>
                    <a:pt x="3945" y="308"/>
                  </a:lnTo>
                  <a:lnTo>
                    <a:pt x="3945" y="308"/>
                  </a:lnTo>
                  <a:lnTo>
                    <a:pt x="3945" y="301"/>
                  </a:lnTo>
                  <a:lnTo>
                    <a:pt x="3946" y="358"/>
                  </a:lnTo>
                  <a:lnTo>
                    <a:pt x="3946" y="356"/>
                  </a:lnTo>
                  <a:lnTo>
                    <a:pt x="3946" y="357"/>
                  </a:lnTo>
                  <a:lnTo>
                    <a:pt x="3947" y="359"/>
                  </a:lnTo>
                  <a:lnTo>
                    <a:pt x="3948" y="299"/>
                  </a:lnTo>
                  <a:lnTo>
                    <a:pt x="3948" y="356"/>
                  </a:lnTo>
                  <a:lnTo>
                    <a:pt x="3948" y="355"/>
                  </a:lnTo>
                  <a:lnTo>
                    <a:pt x="3948" y="309"/>
                  </a:lnTo>
                  <a:lnTo>
                    <a:pt x="3948" y="360"/>
                  </a:lnTo>
                  <a:lnTo>
                    <a:pt x="3949" y="311"/>
                  </a:lnTo>
                  <a:lnTo>
                    <a:pt x="3949" y="320"/>
                  </a:lnTo>
                  <a:lnTo>
                    <a:pt x="3950" y="359"/>
                  </a:lnTo>
                  <a:lnTo>
                    <a:pt x="3950" y="307"/>
                  </a:lnTo>
                  <a:lnTo>
                    <a:pt x="3951" y="356"/>
                  </a:lnTo>
                  <a:lnTo>
                    <a:pt x="3951" y="356"/>
                  </a:lnTo>
                  <a:lnTo>
                    <a:pt x="3951" y="359"/>
                  </a:lnTo>
                  <a:lnTo>
                    <a:pt x="3951" y="306"/>
                  </a:lnTo>
                  <a:lnTo>
                    <a:pt x="3952" y="357"/>
                  </a:lnTo>
                  <a:lnTo>
                    <a:pt x="3952" y="357"/>
                  </a:lnTo>
                  <a:lnTo>
                    <a:pt x="3953" y="298"/>
                  </a:lnTo>
                  <a:lnTo>
                    <a:pt x="3954" y="359"/>
                  </a:lnTo>
                  <a:lnTo>
                    <a:pt x="3954" y="357"/>
                  </a:lnTo>
                  <a:lnTo>
                    <a:pt x="3954" y="358"/>
                  </a:lnTo>
                  <a:lnTo>
                    <a:pt x="3955" y="304"/>
                  </a:lnTo>
                  <a:lnTo>
                    <a:pt x="3955" y="359"/>
                  </a:lnTo>
                  <a:lnTo>
                    <a:pt x="3955" y="341"/>
                  </a:lnTo>
                  <a:lnTo>
                    <a:pt x="3955" y="341"/>
                  </a:lnTo>
                  <a:lnTo>
                    <a:pt x="3955" y="302"/>
                  </a:lnTo>
                  <a:lnTo>
                    <a:pt x="3956" y="360"/>
                  </a:lnTo>
                  <a:lnTo>
                    <a:pt x="3957" y="309"/>
                  </a:lnTo>
                  <a:lnTo>
                    <a:pt x="3957" y="312"/>
                  </a:lnTo>
                  <a:lnTo>
                    <a:pt x="3957" y="303"/>
                  </a:lnTo>
                  <a:lnTo>
                    <a:pt x="3958" y="358"/>
                  </a:lnTo>
                  <a:lnTo>
                    <a:pt x="3958" y="328"/>
                  </a:lnTo>
                  <a:lnTo>
                    <a:pt x="3958" y="332"/>
                  </a:lnTo>
                  <a:lnTo>
                    <a:pt x="3958" y="358"/>
                  </a:lnTo>
                  <a:lnTo>
                    <a:pt x="3959" y="304"/>
                  </a:lnTo>
                  <a:lnTo>
                    <a:pt x="3960" y="335"/>
                  </a:lnTo>
                  <a:lnTo>
                    <a:pt x="3960" y="334"/>
                  </a:lnTo>
                  <a:lnTo>
                    <a:pt x="3960" y="294"/>
                  </a:lnTo>
                  <a:lnTo>
                    <a:pt x="3961" y="358"/>
                  </a:lnTo>
                  <a:lnTo>
                    <a:pt x="3961" y="355"/>
                  </a:lnTo>
                  <a:lnTo>
                    <a:pt x="3961" y="357"/>
                  </a:lnTo>
                  <a:lnTo>
                    <a:pt x="3961" y="357"/>
                  </a:lnTo>
                  <a:lnTo>
                    <a:pt x="3962" y="295"/>
                  </a:lnTo>
                  <a:lnTo>
                    <a:pt x="3963" y="326"/>
                  </a:lnTo>
                  <a:lnTo>
                    <a:pt x="3963" y="335"/>
                  </a:lnTo>
                  <a:lnTo>
                    <a:pt x="3963" y="357"/>
                  </a:lnTo>
                  <a:lnTo>
                    <a:pt x="3964" y="300"/>
                  </a:lnTo>
                  <a:lnTo>
                    <a:pt x="3964" y="326"/>
                  </a:lnTo>
                  <a:lnTo>
                    <a:pt x="3964" y="331"/>
                  </a:lnTo>
                  <a:lnTo>
                    <a:pt x="3964" y="280"/>
                  </a:lnTo>
                  <a:lnTo>
                    <a:pt x="3966" y="353"/>
                  </a:lnTo>
                  <a:lnTo>
                    <a:pt x="3966" y="305"/>
                  </a:lnTo>
                  <a:lnTo>
                    <a:pt x="3966" y="312"/>
                  </a:lnTo>
                  <a:lnTo>
                    <a:pt x="3967" y="358"/>
                  </a:lnTo>
                  <a:lnTo>
                    <a:pt x="3967" y="289"/>
                  </a:lnTo>
                  <a:lnTo>
                    <a:pt x="3967" y="346"/>
                  </a:lnTo>
                  <a:lnTo>
                    <a:pt x="3967" y="329"/>
                  </a:lnTo>
                  <a:lnTo>
                    <a:pt x="3967" y="342"/>
                  </a:lnTo>
                  <a:lnTo>
                    <a:pt x="3969" y="281"/>
                  </a:lnTo>
                  <a:lnTo>
                    <a:pt x="3969" y="317"/>
                  </a:lnTo>
                  <a:lnTo>
                    <a:pt x="3969" y="323"/>
                  </a:lnTo>
                  <a:lnTo>
                    <a:pt x="3969" y="328"/>
                  </a:lnTo>
                  <a:lnTo>
                    <a:pt x="3970" y="266"/>
                  </a:lnTo>
                  <a:lnTo>
                    <a:pt x="3970" y="312"/>
                  </a:lnTo>
                  <a:lnTo>
                    <a:pt x="3970" y="283"/>
                  </a:lnTo>
                  <a:lnTo>
                    <a:pt x="3970" y="315"/>
                  </a:lnTo>
                  <a:lnTo>
                    <a:pt x="3972" y="251"/>
                  </a:lnTo>
                  <a:lnTo>
                    <a:pt x="3972" y="308"/>
                  </a:lnTo>
                  <a:lnTo>
                    <a:pt x="3972" y="307"/>
                  </a:lnTo>
                  <a:lnTo>
                    <a:pt x="3972" y="308"/>
                  </a:lnTo>
                  <a:lnTo>
                    <a:pt x="3973" y="236"/>
                  </a:lnTo>
                  <a:lnTo>
                    <a:pt x="3973" y="265"/>
                  </a:lnTo>
                  <a:lnTo>
                    <a:pt x="3973" y="283"/>
                  </a:lnTo>
                  <a:lnTo>
                    <a:pt x="3973" y="292"/>
                  </a:lnTo>
                  <a:lnTo>
                    <a:pt x="3974" y="232"/>
                  </a:lnTo>
                  <a:lnTo>
                    <a:pt x="3975" y="265"/>
                  </a:lnTo>
                  <a:lnTo>
                    <a:pt x="3975" y="275"/>
                  </a:lnTo>
                  <a:lnTo>
                    <a:pt x="3975" y="235"/>
                  </a:lnTo>
                  <a:lnTo>
                    <a:pt x="3975" y="293"/>
                  </a:lnTo>
                  <a:lnTo>
                    <a:pt x="3976" y="255"/>
                  </a:lnTo>
                  <a:lnTo>
                    <a:pt x="3976" y="259"/>
                  </a:lnTo>
                  <a:lnTo>
                    <a:pt x="3976" y="259"/>
                  </a:lnTo>
                  <a:lnTo>
                    <a:pt x="3978" y="153"/>
                  </a:lnTo>
                  <a:lnTo>
                    <a:pt x="3978" y="142"/>
                  </a:lnTo>
                  <a:lnTo>
                    <a:pt x="3979" y="105"/>
                  </a:lnTo>
                  <a:lnTo>
                    <a:pt x="3979" y="173"/>
                  </a:lnTo>
                  <a:lnTo>
                    <a:pt x="3979" y="154"/>
                  </a:lnTo>
                  <a:lnTo>
                    <a:pt x="3979" y="167"/>
                  </a:lnTo>
                  <a:lnTo>
                    <a:pt x="3979" y="225"/>
                  </a:lnTo>
                  <a:lnTo>
                    <a:pt x="3980" y="119"/>
                  </a:lnTo>
                  <a:lnTo>
                    <a:pt x="3980" y="198"/>
                  </a:lnTo>
                  <a:lnTo>
                    <a:pt x="3980" y="197"/>
                  </a:lnTo>
                  <a:lnTo>
                    <a:pt x="3982" y="129"/>
                  </a:lnTo>
                  <a:lnTo>
                    <a:pt x="3982" y="200"/>
                  </a:lnTo>
                  <a:lnTo>
                    <a:pt x="3982" y="158"/>
                  </a:lnTo>
                  <a:lnTo>
                    <a:pt x="3982" y="157"/>
                  </a:lnTo>
                  <a:lnTo>
                    <a:pt x="3982" y="239"/>
                  </a:lnTo>
                  <a:lnTo>
                    <a:pt x="3983" y="137"/>
                  </a:lnTo>
                  <a:lnTo>
                    <a:pt x="3983" y="166"/>
                  </a:lnTo>
                  <a:lnTo>
                    <a:pt x="3983" y="174"/>
                  </a:lnTo>
                  <a:lnTo>
                    <a:pt x="3984" y="134"/>
                  </a:lnTo>
                  <a:lnTo>
                    <a:pt x="3985" y="177"/>
                  </a:lnTo>
                  <a:lnTo>
                    <a:pt x="3985" y="147"/>
                  </a:lnTo>
                  <a:lnTo>
                    <a:pt x="3985" y="161"/>
                  </a:lnTo>
                  <a:lnTo>
                    <a:pt x="3986" y="176"/>
                  </a:lnTo>
                  <a:lnTo>
                    <a:pt x="3986" y="139"/>
                  </a:lnTo>
                  <a:lnTo>
                    <a:pt x="3986" y="141"/>
                  </a:lnTo>
                  <a:lnTo>
                    <a:pt x="3986" y="137"/>
                  </a:lnTo>
                  <a:lnTo>
                    <a:pt x="3988" y="177"/>
                  </a:lnTo>
                  <a:lnTo>
                    <a:pt x="3988" y="173"/>
                  </a:lnTo>
                  <a:lnTo>
                    <a:pt x="3988" y="176"/>
                  </a:lnTo>
                  <a:lnTo>
                    <a:pt x="3989" y="143"/>
                  </a:lnTo>
                  <a:lnTo>
                    <a:pt x="3989" y="193"/>
                  </a:lnTo>
                  <a:lnTo>
                    <a:pt x="3989" y="146"/>
                  </a:lnTo>
                  <a:lnTo>
                    <a:pt x="3989" y="160"/>
                  </a:lnTo>
                  <a:lnTo>
                    <a:pt x="3990" y="143"/>
                  </a:lnTo>
                  <a:lnTo>
                    <a:pt x="3991" y="208"/>
                  </a:lnTo>
                  <a:lnTo>
                    <a:pt x="3991" y="182"/>
                  </a:lnTo>
                  <a:lnTo>
                    <a:pt x="3991" y="181"/>
                  </a:lnTo>
                  <a:lnTo>
                    <a:pt x="3991" y="143"/>
                  </a:lnTo>
                  <a:lnTo>
                    <a:pt x="3992" y="207"/>
                  </a:lnTo>
                  <a:lnTo>
                    <a:pt x="3992" y="180"/>
                  </a:lnTo>
                  <a:lnTo>
                    <a:pt x="3992" y="187"/>
                  </a:lnTo>
                  <a:lnTo>
                    <a:pt x="3993" y="160"/>
                  </a:lnTo>
                  <a:lnTo>
                    <a:pt x="3994" y="218"/>
                  </a:lnTo>
                  <a:lnTo>
                    <a:pt x="3994" y="210"/>
                  </a:lnTo>
                  <a:lnTo>
                    <a:pt x="3994" y="208"/>
                  </a:lnTo>
                  <a:lnTo>
                    <a:pt x="3994" y="183"/>
                  </a:lnTo>
                  <a:lnTo>
                    <a:pt x="3995" y="238"/>
                  </a:lnTo>
                  <a:lnTo>
                    <a:pt x="3995" y="224"/>
                  </a:lnTo>
                  <a:lnTo>
                    <a:pt x="3996" y="222"/>
                  </a:lnTo>
                  <a:lnTo>
                    <a:pt x="3996" y="212"/>
                  </a:lnTo>
                  <a:lnTo>
                    <a:pt x="3997" y="254"/>
                  </a:lnTo>
                  <a:lnTo>
                    <a:pt x="3997" y="251"/>
                  </a:lnTo>
                  <a:lnTo>
                    <a:pt x="3997" y="249"/>
                  </a:lnTo>
                  <a:lnTo>
                    <a:pt x="3997" y="226"/>
                  </a:lnTo>
                  <a:lnTo>
                    <a:pt x="3998" y="263"/>
                  </a:lnTo>
                  <a:lnTo>
                    <a:pt x="3998" y="251"/>
                  </a:lnTo>
                  <a:lnTo>
                    <a:pt x="3999" y="238"/>
                  </a:lnTo>
                  <a:lnTo>
                    <a:pt x="3999" y="267"/>
                  </a:lnTo>
                  <a:lnTo>
                    <a:pt x="4000" y="234"/>
                  </a:lnTo>
                  <a:lnTo>
                    <a:pt x="4000" y="263"/>
                  </a:lnTo>
                  <a:lnTo>
                    <a:pt x="4000" y="264"/>
                  </a:lnTo>
                  <a:lnTo>
                    <a:pt x="4001" y="240"/>
                  </a:lnTo>
                  <a:lnTo>
                    <a:pt x="4001" y="270"/>
                  </a:lnTo>
                  <a:lnTo>
                    <a:pt x="4001" y="265"/>
                  </a:lnTo>
                  <a:lnTo>
                    <a:pt x="4002" y="265"/>
                  </a:lnTo>
                  <a:lnTo>
                    <a:pt x="4002" y="271"/>
                  </a:lnTo>
                  <a:lnTo>
                    <a:pt x="4003" y="237"/>
                  </a:lnTo>
                  <a:lnTo>
                    <a:pt x="4003" y="252"/>
                  </a:lnTo>
                  <a:lnTo>
                    <a:pt x="4003" y="254"/>
                  </a:lnTo>
                  <a:lnTo>
                    <a:pt x="4003" y="275"/>
                  </a:lnTo>
                  <a:lnTo>
                    <a:pt x="4004" y="232"/>
                  </a:lnTo>
                  <a:lnTo>
                    <a:pt x="4004" y="259"/>
                  </a:lnTo>
                  <a:lnTo>
                    <a:pt x="4005" y="250"/>
                  </a:lnTo>
                  <a:lnTo>
                    <a:pt x="4005" y="266"/>
                  </a:lnTo>
                  <a:lnTo>
                    <a:pt x="4005" y="228"/>
                  </a:lnTo>
                  <a:lnTo>
                    <a:pt x="4006" y="251"/>
                  </a:lnTo>
                  <a:lnTo>
                    <a:pt x="4006" y="253"/>
                  </a:lnTo>
                  <a:lnTo>
                    <a:pt x="4006" y="265"/>
                  </a:lnTo>
                  <a:lnTo>
                    <a:pt x="4007" y="229"/>
                  </a:lnTo>
                  <a:lnTo>
                    <a:pt x="4007" y="248"/>
                  </a:lnTo>
                  <a:lnTo>
                    <a:pt x="4008" y="242"/>
                  </a:lnTo>
                  <a:lnTo>
                    <a:pt x="4008" y="266"/>
                  </a:lnTo>
                  <a:lnTo>
                    <a:pt x="4009" y="237"/>
                  </a:lnTo>
                  <a:lnTo>
                    <a:pt x="4009" y="266"/>
                  </a:lnTo>
                  <a:lnTo>
                    <a:pt x="4009" y="264"/>
                  </a:lnTo>
                  <a:lnTo>
                    <a:pt x="4009" y="240"/>
                  </a:lnTo>
                  <a:lnTo>
                    <a:pt x="4010" y="282"/>
                  </a:lnTo>
                  <a:lnTo>
                    <a:pt x="4010" y="279"/>
                  </a:lnTo>
                  <a:lnTo>
                    <a:pt x="4011" y="280"/>
                  </a:lnTo>
                  <a:lnTo>
                    <a:pt x="4011" y="281"/>
                  </a:lnTo>
                  <a:lnTo>
                    <a:pt x="4011" y="241"/>
                  </a:lnTo>
                  <a:lnTo>
                    <a:pt x="4012" y="268"/>
                  </a:lnTo>
                  <a:lnTo>
                    <a:pt x="4012" y="268"/>
                  </a:lnTo>
                  <a:lnTo>
                    <a:pt x="4012" y="269"/>
                  </a:lnTo>
                  <a:lnTo>
                    <a:pt x="4013" y="240"/>
                  </a:lnTo>
                  <a:lnTo>
                    <a:pt x="4013" y="254"/>
                  </a:lnTo>
                  <a:lnTo>
                    <a:pt x="4014" y="253"/>
                  </a:lnTo>
                  <a:lnTo>
                    <a:pt x="4014" y="267"/>
                  </a:lnTo>
                  <a:lnTo>
                    <a:pt x="4015" y="230"/>
                  </a:lnTo>
                  <a:lnTo>
                    <a:pt x="4015" y="253"/>
                  </a:lnTo>
                  <a:lnTo>
                    <a:pt x="4015" y="237"/>
                  </a:lnTo>
                  <a:lnTo>
                    <a:pt x="4016" y="263"/>
                  </a:lnTo>
                  <a:lnTo>
                    <a:pt x="4016" y="227"/>
                  </a:lnTo>
                  <a:lnTo>
                    <a:pt x="4016" y="255"/>
                  </a:lnTo>
                  <a:lnTo>
                    <a:pt x="4017" y="255"/>
                  </a:lnTo>
                  <a:lnTo>
                    <a:pt x="4017" y="261"/>
                  </a:lnTo>
                  <a:lnTo>
                    <a:pt x="4018" y="212"/>
                  </a:lnTo>
                  <a:lnTo>
                    <a:pt x="4018" y="233"/>
                  </a:lnTo>
                  <a:lnTo>
                    <a:pt x="4018" y="237"/>
                  </a:lnTo>
                  <a:lnTo>
                    <a:pt x="4019" y="249"/>
                  </a:lnTo>
                  <a:lnTo>
                    <a:pt x="4019" y="208"/>
                  </a:lnTo>
                  <a:lnTo>
                    <a:pt x="4019" y="228"/>
                  </a:lnTo>
                  <a:lnTo>
                    <a:pt x="4020" y="219"/>
                  </a:lnTo>
                  <a:lnTo>
                    <a:pt x="4020" y="243"/>
                  </a:lnTo>
                  <a:lnTo>
                    <a:pt x="4020" y="210"/>
                  </a:lnTo>
                  <a:lnTo>
                    <a:pt x="4021" y="238"/>
                  </a:lnTo>
                  <a:lnTo>
                    <a:pt x="4021" y="238"/>
                  </a:lnTo>
                  <a:lnTo>
                    <a:pt x="4022" y="210"/>
                  </a:lnTo>
                  <a:lnTo>
                    <a:pt x="4022" y="247"/>
                  </a:lnTo>
                  <a:lnTo>
                    <a:pt x="4022" y="230"/>
                  </a:lnTo>
                  <a:lnTo>
                    <a:pt x="4023" y="231"/>
                  </a:lnTo>
                  <a:lnTo>
                    <a:pt x="4023" y="218"/>
                  </a:lnTo>
                  <a:lnTo>
                    <a:pt x="4023" y="253"/>
                  </a:lnTo>
                  <a:lnTo>
                    <a:pt x="4024" y="237"/>
                  </a:lnTo>
                  <a:lnTo>
                    <a:pt x="4024" y="243"/>
                  </a:lnTo>
                  <a:lnTo>
                    <a:pt x="4025" y="224"/>
                  </a:lnTo>
                  <a:lnTo>
                    <a:pt x="4025" y="258"/>
                  </a:lnTo>
                  <a:lnTo>
                    <a:pt x="4025" y="255"/>
                  </a:lnTo>
                  <a:lnTo>
                    <a:pt x="4026" y="225"/>
                  </a:lnTo>
                  <a:lnTo>
                    <a:pt x="4027" y="262"/>
                  </a:lnTo>
                  <a:lnTo>
                    <a:pt x="4027" y="254"/>
                  </a:lnTo>
                  <a:lnTo>
                    <a:pt x="4027" y="254"/>
                  </a:lnTo>
                  <a:lnTo>
                    <a:pt x="4027" y="230"/>
                  </a:lnTo>
                  <a:lnTo>
                    <a:pt x="4028" y="263"/>
                  </a:lnTo>
                  <a:lnTo>
                    <a:pt x="4028" y="254"/>
                  </a:lnTo>
                  <a:lnTo>
                    <a:pt x="4028" y="254"/>
                  </a:lnTo>
                  <a:lnTo>
                    <a:pt x="4029" y="231"/>
                  </a:lnTo>
                  <a:lnTo>
                    <a:pt x="4030" y="268"/>
                  </a:lnTo>
                  <a:lnTo>
                    <a:pt x="4030" y="265"/>
                  </a:lnTo>
                  <a:lnTo>
                    <a:pt x="4031" y="232"/>
                  </a:lnTo>
                  <a:lnTo>
                    <a:pt x="4031" y="259"/>
                  </a:lnTo>
                  <a:lnTo>
                    <a:pt x="4031" y="259"/>
                  </a:lnTo>
                  <a:lnTo>
                    <a:pt x="4032" y="263"/>
                  </a:lnTo>
                  <a:lnTo>
                    <a:pt x="4032" y="231"/>
                  </a:lnTo>
                  <a:lnTo>
                    <a:pt x="4033" y="248"/>
                  </a:lnTo>
                  <a:lnTo>
                    <a:pt x="4033" y="237"/>
                  </a:lnTo>
                  <a:lnTo>
                    <a:pt x="4033" y="267"/>
                  </a:lnTo>
                  <a:lnTo>
                    <a:pt x="4034" y="219"/>
                  </a:lnTo>
                  <a:lnTo>
                    <a:pt x="4034" y="243"/>
                  </a:lnTo>
                  <a:lnTo>
                    <a:pt x="4034" y="231"/>
                  </a:lnTo>
                  <a:lnTo>
                    <a:pt x="4035" y="219"/>
                  </a:lnTo>
                  <a:lnTo>
                    <a:pt x="4035" y="253"/>
                  </a:lnTo>
                  <a:lnTo>
                    <a:pt x="4036" y="249"/>
                  </a:lnTo>
                  <a:lnTo>
                    <a:pt x="4036" y="247"/>
                  </a:lnTo>
                  <a:lnTo>
                    <a:pt x="4036" y="222"/>
                  </a:lnTo>
                  <a:lnTo>
                    <a:pt x="4037" y="253"/>
                  </a:lnTo>
                  <a:lnTo>
                    <a:pt x="4037" y="236"/>
                  </a:lnTo>
                  <a:lnTo>
                    <a:pt x="4037" y="237"/>
                  </a:lnTo>
                  <a:lnTo>
                    <a:pt x="4038" y="226"/>
                  </a:lnTo>
                  <a:lnTo>
                    <a:pt x="4039" y="257"/>
                  </a:lnTo>
                  <a:lnTo>
                    <a:pt x="4039" y="254"/>
                  </a:lnTo>
                  <a:lnTo>
                    <a:pt x="4039" y="255"/>
                  </a:lnTo>
                  <a:lnTo>
                    <a:pt x="4039" y="232"/>
                  </a:lnTo>
                  <a:lnTo>
                    <a:pt x="4040" y="261"/>
                  </a:lnTo>
                  <a:lnTo>
                    <a:pt x="4040" y="249"/>
                  </a:lnTo>
                  <a:lnTo>
                    <a:pt x="4040" y="253"/>
                  </a:lnTo>
                  <a:lnTo>
                    <a:pt x="4041" y="265"/>
                  </a:lnTo>
                  <a:lnTo>
                    <a:pt x="4041" y="237"/>
                  </a:lnTo>
                  <a:lnTo>
                    <a:pt x="4042" y="244"/>
                  </a:lnTo>
                  <a:lnTo>
                    <a:pt x="4042" y="246"/>
                  </a:lnTo>
                  <a:lnTo>
                    <a:pt x="4043" y="244"/>
                  </a:lnTo>
                  <a:lnTo>
                    <a:pt x="4043" y="275"/>
                  </a:lnTo>
                  <a:lnTo>
                    <a:pt x="4043" y="259"/>
                  </a:lnTo>
                  <a:lnTo>
                    <a:pt x="4043" y="263"/>
                  </a:lnTo>
                  <a:lnTo>
                    <a:pt x="4044" y="246"/>
                  </a:lnTo>
                  <a:lnTo>
                    <a:pt x="4044" y="277"/>
                  </a:lnTo>
                  <a:lnTo>
                    <a:pt x="4045" y="261"/>
                  </a:lnTo>
                  <a:lnTo>
                    <a:pt x="4045" y="267"/>
                  </a:lnTo>
                  <a:lnTo>
                    <a:pt x="4045" y="243"/>
                  </a:lnTo>
                  <a:lnTo>
                    <a:pt x="4046" y="278"/>
                  </a:lnTo>
                  <a:lnTo>
                    <a:pt x="4046" y="278"/>
                  </a:lnTo>
                  <a:lnTo>
                    <a:pt x="4046" y="275"/>
                  </a:lnTo>
                  <a:lnTo>
                    <a:pt x="4047" y="281"/>
                  </a:lnTo>
                  <a:lnTo>
                    <a:pt x="4047" y="250"/>
                  </a:lnTo>
                  <a:lnTo>
                    <a:pt x="4048" y="261"/>
                  </a:lnTo>
                  <a:lnTo>
                    <a:pt x="4048" y="263"/>
                  </a:lnTo>
                  <a:lnTo>
                    <a:pt x="4048" y="284"/>
                  </a:lnTo>
                  <a:lnTo>
                    <a:pt x="4048" y="254"/>
                  </a:lnTo>
                  <a:lnTo>
                    <a:pt x="4049" y="261"/>
                  </a:lnTo>
                  <a:lnTo>
                    <a:pt x="4049" y="261"/>
                  </a:lnTo>
                  <a:lnTo>
                    <a:pt x="4050" y="254"/>
                  </a:lnTo>
                  <a:lnTo>
                    <a:pt x="4050" y="288"/>
                  </a:lnTo>
                  <a:lnTo>
                    <a:pt x="4051" y="264"/>
                  </a:lnTo>
                  <a:lnTo>
                    <a:pt x="4051" y="259"/>
                  </a:lnTo>
                  <a:lnTo>
                    <a:pt x="4051" y="290"/>
                  </a:lnTo>
                  <a:lnTo>
                    <a:pt x="4052" y="266"/>
                  </a:lnTo>
                  <a:lnTo>
                    <a:pt x="4052" y="269"/>
                  </a:lnTo>
                  <a:lnTo>
                    <a:pt x="4053" y="289"/>
                  </a:lnTo>
                  <a:lnTo>
                    <a:pt x="4053" y="262"/>
                  </a:lnTo>
                  <a:lnTo>
                    <a:pt x="4054" y="274"/>
                  </a:lnTo>
                  <a:lnTo>
                    <a:pt x="4054" y="278"/>
                  </a:lnTo>
                  <a:lnTo>
                    <a:pt x="4054" y="262"/>
                  </a:lnTo>
                  <a:lnTo>
                    <a:pt x="4055" y="285"/>
                  </a:lnTo>
                  <a:lnTo>
                    <a:pt x="4055" y="275"/>
                  </a:lnTo>
                  <a:lnTo>
                    <a:pt x="4055" y="263"/>
                  </a:lnTo>
                  <a:lnTo>
                    <a:pt x="4056" y="250"/>
                  </a:lnTo>
                  <a:lnTo>
                    <a:pt x="4056" y="286"/>
                  </a:lnTo>
                  <a:lnTo>
                    <a:pt x="4057" y="273"/>
                  </a:lnTo>
                  <a:lnTo>
                    <a:pt x="4057" y="277"/>
                  </a:lnTo>
                  <a:lnTo>
                    <a:pt x="4057" y="255"/>
                  </a:lnTo>
                  <a:lnTo>
                    <a:pt x="4058" y="293"/>
                  </a:lnTo>
                  <a:lnTo>
                    <a:pt x="4058" y="275"/>
                  </a:lnTo>
                  <a:lnTo>
                    <a:pt x="4058" y="277"/>
                  </a:lnTo>
                  <a:lnTo>
                    <a:pt x="4059" y="268"/>
                  </a:lnTo>
                  <a:lnTo>
                    <a:pt x="4060" y="302"/>
                  </a:lnTo>
                  <a:lnTo>
                    <a:pt x="4060" y="295"/>
                  </a:lnTo>
                  <a:lnTo>
                    <a:pt x="4060" y="286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2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pic>
          <p:nvPicPr>
            <p:cNvPr id="10" name="Shape 250">
              <a:extLst>
                <a:ext uri="{FF2B5EF4-FFF2-40B4-BE49-F238E27FC236}">
                  <a16:creationId xmlns:a16="http://schemas.microsoft.com/office/drawing/2014/main" id="{477F9F94-E799-479A-B319-1D173393DCA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11753" r="52736" b="27186"/>
            <a:stretch/>
          </p:blipFill>
          <p:spPr>
            <a:xfrm>
              <a:off x="9478724" y="4247619"/>
              <a:ext cx="980706" cy="4595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Shape 251">
              <a:extLst>
                <a:ext uri="{FF2B5EF4-FFF2-40B4-BE49-F238E27FC236}">
                  <a16:creationId xmlns:a16="http://schemas.microsoft.com/office/drawing/2014/main" id="{4C061056-7573-4ADC-A0DA-8078FA7886DD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51936"/>
            <a:stretch/>
          </p:blipFill>
          <p:spPr>
            <a:xfrm>
              <a:off x="9421211" y="4779760"/>
              <a:ext cx="997313" cy="752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Shape 252">
              <a:extLst>
                <a:ext uri="{FF2B5EF4-FFF2-40B4-BE49-F238E27FC236}">
                  <a16:creationId xmlns:a16="http://schemas.microsoft.com/office/drawing/2014/main" id="{5012C7B5-5355-4F4D-91D8-F888EB5EF5A0}"/>
                </a:ext>
              </a:extLst>
            </p:cNvPr>
            <p:cNvSpPr/>
            <p:nvPr/>
          </p:nvSpPr>
          <p:spPr>
            <a:xfrm>
              <a:off x="8588370" y="4844953"/>
              <a:ext cx="790222" cy="585098"/>
            </a:xfrm>
            <a:prstGeom prst="rect">
              <a:avLst/>
            </a:prstGeom>
            <a:solidFill>
              <a:srgbClr val="F2F2F2"/>
            </a:solidFill>
            <a:ln w="12700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2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Shape 253">
              <a:extLst>
                <a:ext uri="{FF2B5EF4-FFF2-40B4-BE49-F238E27FC236}">
                  <a16:creationId xmlns:a16="http://schemas.microsoft.com/office/drawing/2014/main" id="{301BDE5E-826E-44FD-A1AC-3C5A1944B3B8}"/>
                </a:ext>
              </a:extLst>
            </p:cNvPr>
            <p:cNvSpPr/>
            <p:nvPr/>
          </p:nvSpPr>
          <p:spPr>
            <a:xfrm>
              <a:off x="8616903" y="5138214"/>
              <a:ext cx="118804" cy="124446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3D732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2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Shape 254">
              <a:extLst>
                <a:ext uri="{FF2B5EF4-FFF2-40B4-BE49-F238E27FC236}">
                  <a16:creationId xmlns:a16="http://schemas.microsoft.com/office/drawing/2014/main" id="{A4CFB4F3-FBDF-4F55-9811-3F5A1D4462F8}"/>
                </a:ext>
              </a:extLst>
            </p:cNvPr>
            <p:cNvCxnSpPr>
              <a:stCxn id="13" idx="0"/>
            </p:cNvCxnSpPr>
            <p:nvPr/>
          </p:nvCxnSpPr>
          <p:spPr>
            <a:xfrm rot="10800000">
              <a:off x="8676305" y="4965227"/>
              <a:ext cx="0" cy="172988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" name="Shape 255">
              <a:extLst>
                <a:ext uri="{FF2B5EF4-FFF2-40B4-BE49-F238E27FC236}">
                  <a16:creationId xmlns:a16="http://schemas.microsoft.com/office/drawing/2014/main" id="{3FCA0C03-343E-458A-8562-E2AD6227588B}"/>
                </a:ext>
              </a:extLst>
            </p:cNvPr>
            <p:cNvCxnSpPr/>
            <p:nvPr/>
          </p:nvCxnSpPr>
          <p:spPr>
            <a:xfrm>
              <a:off x="8676305" y="4965169"/>
              <a:ext cx="121737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Shape 257">
              <a:extLst>
                <a:ext uri="{FF2B5EF4-FFF2-40B4-BE49-F238E27FC236}">
                  <a16:creationId xmlns:a16="http://schemas.microsoft.com/office/drawing/2014/main" id="{1677ACEC-979D-42A3-8FDE-3EA5C9EBF66B}"/>
                </a:ext>
              </a:extLst>
            </p:cNvPr>
            <p:cNvCxnSpPr/>
            <p:nvPr/>
          </p:nvCxnSpPr>
          <p:spPr>
            <a:xfrm rot="10800000" flipH="1">
              <a:off x="8820251" y="4874924"/>
              <a:ext cx="35457" cy="1411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" name="Shape 258">
              <a:extLst>
                <a:ext uri="{FF2B5EF4-FFF2-40B4-BE49-F238E27FC236}">
                  <a16:creationId xmlns:a16="http://schemas.microsoft.com/office/drawing/2014/main" id="{A0F2BD06-1C84-42B0-BF24-8E4F61F470D8}"/>
                </a:ext>
              </a:extLst>
            </p:cNvPr>
            <p:cNvCxnSpPr/>
            <p:nvPr/>
          </p:nvCxnSpPr>
          <p:spPr>
            <a:xfrm rot="10800000" flipH="1">
              <a:off x="8891828" y="4874924"/>
              <a:ext cx="35457" cy="1411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" name="Shape 259">
              <a:extLst>
                <a:ext uri="{FF2B5EF4-FFF2-40B4-BE49-F238E27FC236}">
                  <a16:creationId xmlns:a16="http://schemas.microsoft.com/office/drawing/2014/main" id="{C63BF8B2-3FE3-413F-9F97-7C718C6E28A8}"/>
                </a:ext>
              </a:extLst>
            </p:cNvPr>
            <p:cNvCxnSpPr/>
            <p:nvPr/>
          </p:nvCxnSpPr>
          <p:spPr>
            <a:xfrm rot="10800000">
              <a:off x="8856114" y="4874924"/>
              <a:ext cx="35457" cy="1411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" name="Shape 260">
              <a:extLst>
                <a:ext uri="{FF2B5EF4-FFF2-40B4-BE49-F238E27FC236}">
                  <a16:creationId xmlns:a16="http://schemas.microsoft.com/office/drawing/2014/main" id="{F47AD184-1C6C-4A64-9752-FC8703FA150F}"/>
                </a:ext>
              </a:extLst>
            </p:cNvPr>
            <p:cNvCxnSpPr/>
            <p:nvPr/>
          </p:nvCxnSpPr>
          <p:spPr>
            <a:xfrm rot="10800000" flipH="1">
              <a:off x="8963265" y="4874924"/>
              <a:ext cx="35457" cy="1411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Shape 261">
              <a:extLst>
                <a:ext uri="{FF2B5EF4-FFF2-40B4-BE49-F238E27FC236}">
                  <a16:creationId xmlns:a16="http://schemas.microsoft.com/office/drawing/2014/main" id="{F540D914-E82D-49EC-B40D-5C418719BE44}"/>
                </a:ext>
              </a:extLst>
            </p:cNvPr>
            <p:cNvCxnSpPr/>
            <p:nvPr/>
          </p:nvCxnSpPr>
          <p:spPr>
            <a:xfrm rot="10800000">
              <a:off x="8927551" y="4874924"/>
              <a:ext cx="35457" cy="1411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Shape 262">
              <a:extLst>
                <a:ext uri="{FF2B5EF4-FFF2-40B4-BE49-F238E27FC236}">
                  <a16:creationId xmlns:a16="http://schemas.microsoft.com/office/drawing/2014/main" id="{34D864BA-0FC0-49F7-B4A8-54A9B3C1057D}"/>
                </a:ext>
              </a:extLst>
            </p:cNvPr>
            <p:cNvCxnSpPr/>
            <p:nvPr/>
          </p:nvCxnSpPr>
          <p:spPr>
            <a:xfrm rot="10800000" flipH="1">
              <a:off x="9034717" y="4874924"/>
              <a:ext cx="35457" cy="1411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Shape 263">
              <a:extLst>
                <a:ext uri="{FF2B5EF4-FFF2-40B4-BE49-F238E27FC236}">
                  <a16:creationId xmlns:a16="http://schemas.microsoft.com/office/drawing/2014/main" id="{391CD50A-62F1-4577-BF62-FBA82357CFA2}"/>
                </a:ext>
              </a:extLst>
            </p:cNvPr>
            <p:cNvCxnSpPr/>
            <p:nvPr/>
          </p:nvCxnSpPr>
          <p:spPr>
            <a:xfrm rot="10800000">
              <a:off x="8999002" y="4874924"/>
              <a:ext cx="35457" cy="1411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Shape 264">
              <a:extLst>
                <a:ext uri="{FF2B5EF4-FFF2-40B4-BE49-F238E27FC236}">
                  <a16:creationId xmlns:a16="http://schemas.microsoft.com/office/drawing/2014/main" id="{74F8805D-7F12-4E6F-B894-847772230A41}"/>
                </a:ext>
              </a:extLst>
            </p:cNvPr>
            <p:cNvCxnSpPr/>
            <p:nvPr/>
          </p:nvCxnSpPr>
          <p:spPr>
            <a:xfrm rot="10800000" flipH="1">
              <a:off x="9106154" y="4874924"/>
              <a:ext cx="35457" cy="1411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Shape 265">
              <a:extLst>
                <a:ext uri="{FF2B5EF4-FFF2-40B4-BE49-F238E27FC236}">
                  <a16:creationId xmlns:a16="http://schemas.microsoft.com/office/drawing/2014/main" id="{04100DD0-8435-4ECB-99B9-4FD365F9E07D}"/>
                </a:ext>
              </a:extLst>
            </p:cNvPr>
            <p:cNvCxnSpPr/>
            <p:nvPr/>
          </p:nvCxnSpPr>
          <p:spPr>
            <a:xfrm rot="10800000">
              <a:off x="9070439" y="4874924"/>
              <a:ext cx="35457" cy="1411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Shape 266">
              <a:extLst>
                <a:ext uri="{FF2B5EF4-FFF2-40B4-BE49-F238E27FC236}">
                  <a16:creationId xmlns:a16="http://schemas.microsoft.com/office/drawing/2014/main" id="{AC7787D3-F14B-409C-ABBE-51E4FE47FC7D}"/>
                </a:ext>
              </a:extLst>
            </p:cNvPr>
            <p:cNvCxnSpPr/>
            <p:nvPr/>
          </p:nvCxnSpPr>
          <p:spPr>
            <a:xfrm>
              <a:off x="8798183" y="4965169"/>
              <a:ext cx="22068" cy="50921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" name="Shape 267">
              <a:extLst>
                <a:ext uri="{FF2B5EF4-FFF2-40B4-BE49-F238E27FC236}">
                  <a16:creationId xmlns:a16="http://schemas.microsoft.com/office/drawing/2014/main" id="{CC1883F3-1F53-45AE-8AD4-C6F682DC1443}"/>
                </a:ext>
              </a:extLst>
            </p:cNvPr>
            <p:cNvCxnSpPr/>
            <p:nvPr/>
          </p:nvCxnSpPr>
          <p:spPr>
            <a:xfrm>
              <a:off x="9143202" y="4874736"/>
              <a:ext cx="23762" cy="90434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" name="Shape 268">
              <a:extLst>
                <a:ext uri="{FF2B5EF4-FFF2-40B4-BE49-F238E27FC236}">
                  <a16:creationId xmlns:a16="http://schemas.microsoft.com/office/drawing/2014/main" id="{0C5A322E-9E4C-43AC-9131-50E7D5CAABEF}"/>
                </a:ext>
              </a:extLst>
            </p:cNvPr>
            <p:cNvCxnSpPr/>
            <p:nvPr/>
          </p:nvCxnSpPr>
          <p:spPr>
            <a:xfrm>
              <a:off x="9166964" y="4965169"/>
              <a:ext cx="121737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9" name="Shape 269">
              <a:extLst>
                <a:ext uri="{FF2B5EF4-FFF2-40B4-BE49-F238E27FC236}">
                  <a16:creationId xmlns:a16="http://schemas.microsoft.com/office/drawing/2014/main" id="{CF84AE19-5F47-436F-8910-5A7BC6D3DCD3}"/>
                </a:ext>
              </a:extLst>
            </p:cNvPr>
            <p:cNvSpPr/>
            <p:nvPr/>
          </p:nvSpPr>
          <p:spPr>
            <a:xfrm>
              <a:off x="9285033" y="4818249"/>
              <a:ext cx="525417" cy="154065"/>
            </a:xfrm>
            <a:custGeom>
              <a:avLst/>
              <a:gdLst/>
              <a:ahLst/>
              <a:cxnLst/>
              <a:rect l="0" t="0" r="0" b="0"/>
              <a:pathLst>
                <a:path w="749300" h="209751" extrusionOk="0">
                  <a:moveTo>
                    <a:pt x="0" y="200230"/>
                  </a:moveTo>
                  <a:cubicBezTo>
                    <a:pt x="58737" y="208961"/>
                    <a:pt x="117475" y="217693"/>
                    <a:pt x="165100" y="197055"/>
                  </a:cubicBezTo>
                  <a:cubicBezTo>
                    <a:pt x="212725" y="176417"/>
                    <a:pt x="208492" y="109213"/>
                    <a:pt x="285750" y="76405"/>
                  </a:cubicBezTo>
                  <a:cubicBezTo>
                    <a:pt x="363008" y="43597"/>
                    <a:pt x="551392" y="-3499"/>
                    <a:pt x="628650" y="205"/>
                  </a:cubicBezTo>
                  <a:cubicBezTo>
                    <a:pt x="705908" y="3909"/>
                    <a:pt x="727604" y="51269"/>
                    <a:pt x="749300" y="98630"/>
                  </a:cubicBezTo>
                </a:path>
              </a:pathLst>
            </a:custGeom>
            <a:noFill/>
            <a:ln w="9525" cap="flat" cmpd="sng">
              <a:solidFill>
                <a:srgbClr val="3D732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2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30" name="Shape 270">
              <a:extLst>
                <a:ext uri="{FF2B5EF4-FFF2-40B4-BE49-F238E27FC236}">
                  <a16:creationId xmlns:a16="http://schemas.microsoft.com/office/drawing/2014/main" id="{2DA5CEE3-5725-4248-A1E9-C41BC80BEF91}"/>
                </a:ext>
              </a:extLst>
            </p:cNvPr>
            <p:cNvCxnSpPr/>
            <p:nvPr/>
          </p:nvCxnSpPr>
          <p:spPr>
            <a:xfrm rot="10800000">
              <a:off x="8740494" y="5204359"/>
              <a:ext cx="583478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1" name="Shape 271">
              <a:extLst>
                <a:ext uri="{FF2B5EF4-FFF2-40B4-BE49-F238E27FC236}">
                  <a16:creationId xmlns:a16="http://schemas.microsoft.com/office/drawing/2014/main" id="{40247713-84C4-433C-9B3F-B1F65B9DB103}"/>
                </a:ext>
              </a:extLst>
            </p:cNvPr>
            <p:cNvSpPr/>
            <p:nvPr/>
          </p:nvSpPr>
          <p:spPr>
            <a:xfrm>
              <a:off x="9325239" y="5204100"/>
              <a:ext cx="273971" cy="33581"/>
            </a:xfrm>
            <a:custGeom>
              <a:avLst/>
              <a:gdLst/>
              <a:ahLst/>
              <a:cxnLst/>
              <a:rect l="0" t="0" r="0" b="0"/>
              <a:pathLst>
                <a:path w="727075" h="88900" extrusionOk="0">
                  <a:moveTo>
                    <a:pt x="0" y="0"/>
                  </a:moveTo>
                  <a:cubicBezTo>
                    <a:pt x="178858" y="7408"/>
                    <a:pt x="415396" y="7408"/>
                    <a:pt x="536575" y="22225"/>
                  </a:cubicBezTo>
                  <a:cubicBezTo>
                    <a:pt x="657754" y="37042"/>
                    <a:pt x="674952" y="11245"/>
                    <a:pt x="727075" y="88900"/>
                  </a:cubicBezTo>
                </a:path>
              </a:pathLst>
            </a:custGeom>
            <a:noFill/>
            <a:ln w="9525" cap="flat" cmpd="sng">
              <a:solidFill>
                <a:srgbClr val="3D732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2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2" name="Shape 272">
              <a:extLst>
                <a:ext uri="{FF2B5EF4-FFF2-40B4-BE49-F238E27FC236}">
                  <a16:creationId xmlns:a16="http://schemas.microsoft.com/office/drawing/2014/main" id="{9E0BC000-55CC-45C0-8BF4-6961DDFDFFFD}"/>
                </a:ext>
              </a:extLst>
            </p:cNvPr>
            <p:cNvSpPr/>
            <p:nvPr/>
          </p:nvSpPr>
          <p:spPr>
            <a:xfrm>
              <a:off x="8635135" y="5285069"/>
              <a:ext cx="976038" cy="1129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99" b="0" u="none" dirty="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Voltage Source</a:t>
              </a:r>
              <a:endParaRPr sz="1800" b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273">
              <a:extLst>
                <a:ext uri="{FF2B5EF4-FFF2-40B4-BE49-F238E27FC236}">
                  <a16:creationId xmlns:a16="http://schemas.microsoft.com/office/drawing/2014/main" id="{41E67742-1787-483C-9F0B-B711A0F9AD00}"/>
                </a:ext>
              </a:extLst>
            </p:cNvPr>
            <p:cNvSpPr/>
            <p:nvPr/>
          </p:nvSpPr>
          <p:spPr>
            <a:xfrm>
              <a:off x="8305537" y="4330464"/>
              <a:ext cx="1156687" cy="5588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Asian citrus psyllid</a:t>
              </a:r>
              <a:endParaRPr sz="1200" dirty="0"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4" name="Shape 274">
              <a:extLst>
                <a:ext uri="{FF2B5EF4-FFF2-40B4-BE49-F238E27FC236}">
                  <a16:creationId xmlns:a16="http://schemas.microsoft.com/office/drawing/2014/main" id="{460048CC-0EAD-4D2F-B098-C286A263DF07}"/>
                </a:ext>
              </a:extLst>
            </p:cNvPr>
            <p:cNvSpPr/>
            <p:nvPr/>
          </p:nvSpPr>
          <p:spPr>
            <a:xfrm>
              <a:off x="203786" y="4423991"/>
              <a:ext cx="2008781" cy="4024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BF9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Stylet passage motif</a:t>
              </a:r>
              <a:endParaRPr sz="1600" dirty="0">
                <a:solidFill>
                  <a:srgbClr val="BF9000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cxnSp>
          <p:nvCxnSpPr>
            <p:cNvPr id="35" name="Shape 277">
              <a:extLst>
                <a:ext uri="{FF2B5EF4-FFF2-40B4-BE49-F238E27FC236}">
                  <a16:creationId xmlns:a16="http://schemas.microsoft.com/office/drawing/2014/main" id="{F9C3F78C-8D9A-436A-920C-5605F56D1FFC}"/>
                </a:ext>
              </a:extLst>
            </p:cNvPr>
            <p:cNvCxnSpPr>
              <a:cxnSpLocks/>
            </p:cNvCxnSpPr>
            <p:nvPr/>
          </p:nvCxnSpPr>
          <p:spPr>
            <a:xfrm>
              <a:off x="1585645" y="5492945"/>
              <a:ext cx="150424" cy="608101"/>
            </a:xfrm>
            <a:prstGeom prst="straightConnector1">
              <a:avLst/>
            </a:prstGeom>
            <a:noFill/>
            <a:ln w="9525" cap="flat" cmpd="sng">
              <a:solidFill>
                <a:srgbClr val="BF9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6" name="Shape 280">
              <a:extLst>
                <a:ext uri="{FF2B5EF4-FFF2-40B4-BE49-F238E27FC236}">
                  <a16:creationId xmlns:a16="http://schemas.microsoft.com/office/drawing/2014/main" id="{E5E7A5E4-D94B-45DB-B68D-7B1C34781821}"/>
                </a:ext>
              </a:extLst>
            </p:cNvPr>
            <p:cNvCxnSpPr>
              <a:cxnSpLocks/>
            </p:cNvCxnSpPr>
            <p:nvPr/>
          </p:nvCxnSpPr>
          <p:spPr>
            <a:xfrm>
              <a:off x="9378560" y="5430158"/>
              <a:ext cx="32" cy="670888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stealth" w="lg" len="lg"/>
            </a:ln>
          </p:spPr>
        </p:cxnSp>
        <p:pic>
          <p:nvPicPr>
            <p:cNvPr id="37" name="Shape 283">
              <a:extLst>
                <a:ext uri="{FF2B5EF4-FFF2-40B4-BE49-F238E27FC236}">
                  <a16:creationId xmlns:a16="http://schemas.microsoft.com/office/drawing/2014/main" id="{4BFDE5C6-8D39-4C3F-AEC3-0A7DC9F7256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b="18266"/>
            <a:stretch/>
          </p:blipFill>
          <p:spPr>
            <a:xfrm>
              <a:off x="10648628" y="4299101"/>
              <a:ext cx="1420448" cy="752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Shape 413">
              <a:extLst>
                <a:ext uri="{FF2B5EF4-FFF2-40B4-BE49-F238E27FC236}">
                  <a16:creationId xmlns:a16="http://schemas.microsoft.com/office/drawing/2014/main" id="{C3F245B8-83A8-4135-90C9-103D3D3310DD}"/>
                </a:ext>
              </a:extLst>
            </p:cNvPr>
            <p:cNvSpPr/>
            <p:nvPr/>
          </p:nvSpPr>
          <p:spPr>
            <a:xfrm>
              <a:off x="967844" y="4486363"/>
              <a:ext cx="2935117" cy="1006582"/>
            </a:xfrm>
            <a:custGeom>
              <a:avLst/>
              <a:gdLst/>
              <a:ahLst/>
              <a:cxnLst/>
              <a:rect l="0" t="0" r="0" b="0"/>
              <a:pathLst>
                <a:path w="1998" h="476" extrusionOk="0">
                  <a:moveTo>
                    <a:pt x="0" y="433"/>
                  </a:moveTo>
                  <a:lnTo>
                    <a:pt x="20" y="451"/>
                  </a:lnTo>
                  <a:lnTo>
                    <a:pt x="40" y="451"/>
                  </a:lnTo>
                  <a:lnTo>
                    <a:pt x="60" y="456"/>
                  </a:lnTo>
                  <a:lnTo>
                    <a:pt x="81" y="454"/>
                  </a:lnTo>
                  <a:lnTo>
                    <a:pt x="101" y="409"/>
                  </a:lnTo>
                  <a:lnTo>
                    <a:pt x="121" y="406"/>
                  </a:lnTo>
                  <a:lnTo>
                    <a:pt x="141" y="411"/>
                  </a:lnTo>
                  <a:lnTo>
                    <a:pt x="161" y="414"/>
                  </a:lnTo>
                  <a:lnTo>
                    <a:pt x="181" y="420"/>
                  </a:lnTo>
                  <a:lnTo>
                    <a:pt x="202" y="414"/>
                  </a:lnTo>
                  <a:lnTo>
                    <a:pt x="222" y="416"/>
                  </a:lnTo>
                  <a:lnTo>
                    <a:pt x="242" y="420"/>
                  </a:lnTo>
                  <a:lnTo>
                    <a:pt x="262" y="418"/>
                  </a:lnTo>
                  <a:lnTo>
                    <a:pt x="283" y="425"/>
                  </a:lnTo>
                  <a:lnTo>
                    <a:pt x="303" y="425"/>
                  </a:lnTo>
                  <a:lnTo>
                    <a:pt x="323" y="429"/>
                  </a:lnTo>
                  <a:lnTo>
                    <a:pt x="343" y="440"/>
                  </a:lnTo>
                  <a:lnTo>
                    <a:pt x="363" y="452"/>
                  </a:lnTo>
                  <a:lnTo>
                    <a:pt x="383" y="471"/>
                  </a:lnTo>
                  <a:lnTo>
                    <a:pt x="404" y="474"/>
                  </a:lnTo>
                  <a:lnTo>
                    <a:pt x="424" y="467"/>
                  </a:lnTo>
                  <a:lnTo>
                    <a:pt x="444" y="460"/>
                  </a:lnTo>
                  <a:lnTo>
                    <a:pt x="464" y="460"/>
                  </a:lnTo>
                  <a:lnTo>
                    <a:pt x="484" y="449"/>
                  </a:lnTo>
                  <a:lnTo>
                    <a:pt x="505" y="407"/>
                  </a:lnTo>
                  <a:lnTo>
                    <a:pt x="525" y="407"/>
                  </a:lnTo>
                  <a:lnTo>
                    <a:pt x="545" y="403"/>
                  </a:lnTo>
                  <a:lnTo>
                    <a:pt x="565" y="411"/>
                  </a:lnTo>
                  <a:lnTo>
                    <a:pt x="585" y="414"/>
                  </a:lnTo>
                  <a:lnTo>
                    <a:pt x="605" y="411"/>
                  </a:lnTo>
                  <a:lnTo>
                    <a:pt x="626" y="413"/>
                  </a:lnTo>
                  <a:lnTo>
                    <a:pt x="646" y="229"/>
                  </a:lnTo>
                  <a:lnTo>
                    <a:pt x="666" y="64"/>
                  </a:lnTo>
                  <a:lnTo>
                    <a:pt x="686" y="0"/>
                  </a:lnTo>
                  <a:lnTo>
                    <a:pt x="706" y="55"/>
                  </a:lnTo>
                  <a:lnTo>
                    <a:pt x="726" y="131"/>
                  </a:lnTo>
                  <a:lnTo>
                    <a:pt x="747" y="195"/>
                  </a:lnTo>
                  <a:lnTo>
                    <a:pt x="767" y="231"/>
                  </a:lnTo>
                  <a:lnTo>
                    <a:pt x="787" y="244"/>
                  </a:lnTo>
                  <a:lnTo>
                    <a:pt x="807" y="245"/>
                  </a:lnTo>
                  <a:lnTo>
                    <a:pt x="828" y="253"/>
                  </a:lnTo>
                  <a:lnTo>
                    <a:pt x="848" y="256"/>
                  </a:lnTo>
                  <a:lnTo>
                    <a:pt x="868" y="244"/>
                  </a:lnTo>
                  <a:lnTo>
                    <a:pt x="888" y="198"/>
                  </a:lnTo>
                  <a:lnTo>
                    <a:pt x="908" y="207"/>
                  </a:lnTo>
                  <a:lnTo>
                    <a:pt x="929" y="220"/>
                  </a:lnTo>
                  <a:lnTo>
                    <a:pt x="949" y="233"/>
                  </a:lnTo>
                  <a:lnTo>
                    <a:pt x="969" y="244"/>
                  </a:lnTo>
                  <a:lnTo>
                    <a:pt x="989" y="255"/>
                  </a:lnTo>
                  <a:lnTo>
                    <a:pt x="1009" y="253"/>
                  </a:lnTo>
                  <a:lnTo>
                    <a:pt x="1029" y="258"/>
                  </a:lnTo>
                  <a:lnTo>
                    <a:pt x="1050" y="258"/>
                  </a:lnTo>
                  <a:lnTo>
                    <a:pt x="1070" y="260"/>
                  </a:lnTo>
                  <a:lnTo>
                    <a:pt x="1090" y="273"/>
                  </a:lnTo>
                  <a:lnTo>
                    <a:pt x="1110" y="329"/>
                  </a:lnTo>
                  <a:lnTo>
                    <a:pt x="1130" y="372"/>
                  </a:lnTo>
                  <a:lnTo>
                    <a:pt x="1150" y="402"/>
                  </a:lnTo>
                  <a:lnTo>
                    <a:pt x="1171" y="420"/>
                  </a:lnTo>
                  <a:lnTo>
                    <a:pt x="1191" y="445"/>
                  </a:lnTo>
                  <a:lnTo>
                    <a:pt x="1211" y="451"/>
                  </a:lnTo>
                  <a:lnTo>
                    <a:pt x="1231" y="454"/>
                  </a:lnTo>
                  <a:lnTo>
                    <a:pt x="1251" y="452"/>
                  </a:lnTo>
                  <a:lnTo>
                    <a:pt x="1272" y="451"/>
                  </a:lnTo>
                  <a:lnTo>
                    <a:pt x="1292" y="434"/>
                  </a:lnTo>
                  <a:lnTo>
                    <a:pt x="1312" y="400"/>
                  </a:lnTo>
                  <a:lnTo>
                    <a:pt x="1332" y="400"/>
                  </a:lnTo>
                  <a:lnTo>
                    <a:pt x="1353" y="402"/>
                  </a:lnTo>
                  <a:lnTo>
                    <a:pt x="1373" y="411"/>
                  </a:lnTo>
                  <a:lnTo>
                    <a:pt x="1393" y="416"/>
                  </a:lnTo>
                  <a:lnTo>
                    <a:pt x="1413" y="414"/>
                  </a:lnTo>
                  <a:lnTo>
                    <a:pt x="1433" y="416"/>
                  </a:lnTo>
                  <a:lnTo>
                    <a:pt x="1453" y="416"/>
                  </a:lnTo>
                  <a:lnTo>
                    <a:pt x="1474" y="420"/>
                  </a:lnTo>
                  <a:lnTo>
                    <a:pt x="1494" y="429"/>
                  </a:lnTo>
                  <a:lnTo>
                    <a:pt x="1514" y="433"/>
                  </a:lnTo>
                  <a:lnTo>
                    <a:pt x="1534" y="431"/>
                  </a:lnTo>
                  <a:lnTo>
                    <a:pt x="1554" y="440"/>
                  </a:lnTo>
                  <a:lnTo>
                    <a:pt x="1574" y="456"/>
                  </a:lnTo>
                  <a:lnTo>
                    <a:pt x="1595" y="476"/>
                  </a:lnTo>
                  <a:lnTo>
                    <a:pt x="1615" y="471"/>
                  </a:lnTo>
                  <a:lnTo>
                    <a:pt x="1635" y="460"/>
                  </a:lnTo>
                  <a:lnTo>
                    <a:pt x="1655" y="454"/>
                  </a:lnTo>
                  <a:lnTo>
                    <a:pt x="1675" y="460"/>
                  </a:lnTo>
                  <a:lnTo>
                    <a:pt x="1696" y="427"/>
                  </a:lnTo>
                  <a:lnTo>
                    <a:pt x="1716" y="402"/>
                  </a:lnTo>
                  <a:lnTo>
                    <a:pt x="1736" y="407"/>
                  </a:lnTo>
                  <a:lnTo>
                    <a:pt x="1756" y="411"/>
                  </a:lnTo>
                  <a:lnTo>
                    <a:pt x="1776" y="413"/>
                  </a:lnTo>
                  <a:lnTo>
                    <a:pt x="1796" y="416"/>
                  </a:lnTo>
                  <a:lnTo>
                    <a:pt x="1817" y="414"/>
                  </a:lnTo>
                  <a:lnTo>
                    <a:pt x="1837" y="333"/>
                  </a:lnTo>
                  <a:lnTo>
                    <a:pt x="1857" y="155"/>
                  </a:lnTo>
                  <a:lnTo>
                    <a:pt x="1877" y="40"/>
                  </a:lnTo>
                  <a:lnTo>
                    <a:pt x="1898" y="39"/>
                  </a:lnTo>
                  <a:lnTo>
                    <a:pt x="1918" y="108"/>
                  </a:lnTo>
                  <a:lnTo>
                    <a:pt x="1938" y="164"/>
                  </a:lnTo>
                  <a:lnTo>
                    <a:pt x="1958" y="209"/>
                  </a:lnTo>
                  <a:lnTo>
                    <a:pt x="1978" y="253"/>
                  </a:lnTo>
                  <a:lnTo>
                    <a:pt x="1998" y="278"/>
                  </a:lnTo>
                </a:path>
              </a:pathLst>
            </a:custGeom>
            <a:noFill/>
            <a:ln w="9525" cap="flat" cmpd="sng">
              <a:solidFill>
                <a:srgbClr val="BF9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2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40" name="Shape 417">
              <a:extLst>
                <a:ext uri="{FF2B5EF4-FFF2-40B4-BE49-F238E27FC236}">
                  <a16:creationId xmlns:a16="http://schemas.microsoft.com/office/drawing/2014/main" id="{05343D46-3798-4638-824F-F0F39F491034}"/>
                </a:ext>
              </a:extLst>
            </p:cNvPr>
            <p:cNvCxnSpPr/>
            <p:nvPr/>
          </p:nvCxnSpPr>
          <p:spPr>
            <a:xfrm>
              <a:off x="955141" y="5592715"/>
              <a:ext cx="2952045" cy="0"/>
            </a:xfrm>
            <a:prstGeom prst="straightConnector1">
              <a:avLst/>
            </a:prstGeom>
            <a:noFill/>
            <a:ln w="12700" cap="flat" cmpd="sng">
              <a:solidFill>
                <a:srgbClr val="BF9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" name="Shape 418">
              <a:extLst>
                <a:ext uri="{FF2B5EF4-FFF2-40B4-BE49-F238E27FC236}">
                  <a16:creationId xmlns:a16="http://schemas.microsoft.com/office/drawing/2014/main" id="{4C8AC83C-B727-466C-A296-8060710DB196}"/>
                </a:ext>
              </a:extLst>
            </p:cNvPr>
            <p:cNvCxnSpPr/>
            <p:nvPr/>
          </p:nvCxnSpPr>
          <p:spPr>
            <a:xfrm rot="10800000">
              <a:off x="3895402" y="5494409"/>
              <a:ext cx="0" cy="188163"/>
            </a:xfrm>
            <a:prstGeom prst="straightConnector1">
              <a:avLst/>
            </a:prstGeom>
            <a:noFill/>
            <a:ln w="12700" cap="flat" cmpd="sng">
              <a:solidFill>
                <a:srgbClr val="BF9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Shape 419">
              <a:extLst>
                <a:ext uri="{FF2B5EF4-FFF2-40B4-BE49-F238E27FC236}">
                  <a16:creationId xmlns:a16="http://schemas.microsoft.com/office/drawing/2014/main" id="{04BD00BD-25B4-4C6E-81D6-4C441FCCBC90}"/>
                </a:ext>
              </a:extLst>
            </p:cNvPr>
            <p:cNvCxnSpPr/>
            <p:nvPr/>
          </p:nvCxnSpPr>
          <p:spPr>
            <a:xfrm rot="10800000">
              <a:off x="955141" y="5494590"/>
              <a:ext cx="0" cy="188163"/>
            </a:xfrm>
            <a:prstGeom prst="straightConnector1">
              <a:avLst/>
            </a:prstGeom>
            <a:noFill/>
            <a:ln w="12700" cap="flat" cmpd="sng">
              <a:solidFill>
                <a:srgbClr val="BF9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3DF4BE7-59BC-4251-8417-FFA35AA79DC6}"/>
                </a:ext>
              </a:extLst>
            </p:cNvPr>
            <p:cNvSpPr/>
            <p:nvPr/>
          </p:nvSpPr>
          <p:spPr>
            <a:xfrm>
              <a:off x="2266413" y="5585691"/>
              <a:ext cx="31771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274E13"/>
                  </a:solidFill>
                  <a:latin typeface="Open Sans"/>
                  <a:ea typeface="Open Sans"/>
                  <a:cs typeface="Open Sans"/>
                  <a:sym typeface="Open Sans"/>
                </a:rPr>
                <a:t>ℓ</a:t>
              </a:r>
              <a:endParaRPr lang="en-US" sz="2000" dirty="0"/>
            </a:p>
          </p:txBody>
        </p:sp>
        <p:cxnSp>
          <p:nvCxnSpPr>
            <p:cNvPr id="44" name="Shape 276">
              <a:extLst>
                <a:ext uri="{FF2B5EF4-FFF2-40B4-BE49-F238E27FC236}">
                  <a16:creationId xmlns:a16="http://schemas.microsoft.com/office/drawing/2014/main" id="{90F767AC-D90C-44A4-A2A6-B8608A7706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109" y="5299727"/>
              <a:ext cx="248136" cy="805155"/>
            </a:xfrm>
            <a:prstGeom prst="straightConnector1">
              <a:avLst/>
            </a:prstGeom>
            <a:noFill/>
            <a:ln w="9525" cap="flat" cmpd="sng">
              <a:solidFill>
                <a:srgbClr val="99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202193B1-1384-4E5D-8996-33D6C6F1FCE9}"/>
              </a:ext>
            </a:extLst>
          </p:cNvPr>
          <p:cNvGrpSpPr/>
          <p:nvPr/>
        </p:nvGrpSpPr>
        <p:grpSpPr>
          <a:xfrm>
            <a:off x="1626421" y="4428549"/>
            <a:ext cx="9090203" cy="1884276"/>
            <a:chOff x="1806592" y="4590795"/>
            <a:chExt cx="9090203" cy="1884276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D8D1826-F90D-4F8C-9EB7-4D4E179C53CE}"/>
                </a:ext>
              </a:extLst>
            </p:cNvPr>
            <p:cNvGrpSpPr/>
            <p:nvPr/>
          </p:nvGrpSpPr>
          <p:grpSpPr>
            <a:xfrm>
              <a:off x="1807175" y="4590795"/>
              <a:ext cx="9089620" cy="1884276"/>
              <a:chOff x="449897" y="1201278"/>
              <a:chExt cx="9089620" cy="1884276"/>
            </a:xfrm>
          </p:grpSpPr>
          <p:sp>
            <p:nvSpPr>
              <p:cNvPr id="46" name="Google Shape;565;p27">
                <a:extLst>
                  <a:ext uri="{FF2B5EF4-FFF2-40B4-BE49-F238E27FC236}">
                    <a16:creationId xmlns:a16="http://schemas.microsoft.com/office/drawing/2014/main" id="{3C7B6BC8-62AD-405D-9444-0F58B1D430B3}"/>
                  </a:ext>
                </a:extLst>
              </p:cNvPr>
              <p:cNvSpPr/>
              <p:nvPr/>
            </p:nvSpPr>
            <p:spPr>
              <a:xfrm>
                <a:off x="5697810" y="1984921"/>
                <a:ext cx="325410" cy="110063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438" extrusionOk="0">
                    <a:moveTo>
                      <a:pt x="0" y="234"/>
                    </a:moveTo>
                    <a:lnTo>
                      <a:pt x="6" y="246"/>
                    </a:lnTo>
                    <a:lnTo>
                      <a:pt x="6" y="264"/>
                    </a:lnTo>
                    <a:lnTo>
                      <a:pt x="6" y="222"/>
                    </a:lnTo>
                    <a:lnTo>
                      <a:pt x="6" y="264"/>
                    </a:lnTo>
                    <a:lnTo>
                      <a:pt x="12" y="276"/>
                    </a:lnTo>
                    <a:lnTo>
                      <a:pt x="12" y="228"/>
                    </a:lnTo>
                    <a:lnTo>
                      <a:pt x="12" y="240"/>
                    </a:lnTo>
                    <a:lnTo>
                      <a:pt x="18" y="246"/>
                    </a:lnTo>
                    <a:lnTo>
                      <a:pt x="18" y="264"/>
                    </a:lnTo>
                    <a:lnTo>
                      <a:pt x="18" y="228"/>
                    </a:lnTo>
                    <a:lnTo>
                      <a:pt x="18" y="252"/>
                    </a:lnTo>
                    <a:lnTo>
                      <a:pt x="24" y="264"/>
                    </a:lnTo>
                    <a:lnTo>
                      <a:pt x="24" y="276"/>
                    </a:lnTo>
                    <a:lnTo>
                      <a:pt x="24" y="222"/>
                    </a:lnTo>
                    <a:lnTo>
                      <a:pt x="24" y="240"/>
                    </a:lnTo>
                    <a:lnTo>
                      <a:pt x="30" y="234"/>
                    </a:lnTo>
                    <a:lnTo>
                      <a:pt x="30" y="264"/>
                    </a:lnTo>
                    <a:lnTo>
                      <a:pt x="30" y="252"/>
                    </a:lnTo>
                    <a:lnTo>
                      <a:pt x="36" y="234"/>
                    </a:lnTo>
                    <a:lnTo>
                      <a:pt x="36" y="270"/>
                    </a:lnTo>
                    <a:lnTo>
                      <a:pt x="36" y="228"/>
                    </a:lnTo>
                    <a:lnTo>
                      <a:pt x="36" y="252"/>
                    </a:lnTo>
                    <a:lnTo>
                      <a:pt x="42" y="246"/>
                    </a:lnTo>
                    <a:lnTo>
                      <a:pt x="42" y="276"/>
                    </a:lnTo>
                    <a:lnTo>
                      <a:pt x="42" y="228"/>
                    </a:lnTo>
                    <a:lnTo>
                      <a:pt x="42" y="258"/>
                    </a:lnTo>
                    <a:lnTo>
                      <a:pt x="48" y="234"/>
                    </a:lnTo>
                    <a:lnTo>
                      <a:pt x="48" y="276"/>
                    </a:lnTo>
                    <a:lnTo>
                      <a:pt x="48" y="222"/>
                    </a:lnTo>
                    <a:lnTo>
                      <a:pt x="48" y="264"/>
                    </a:lnTo>
                    <a:lnTo>
                      <a:pt x="54" y="198"/>
                    </a:lnTo>
                    <a:lnTo>
                      <a:pt x="54" y="294"/>
                    </a:lnTo>
                    <a:lnTo>
                      <a:pt x="54" y="264"/>
                    </a:lnTo>
                    <a:lnTo>
                      <a:pt x="60" y="228"/>
                    </a:lnTo>
                    <a:lnTo>
                      <a:pt x="60" y="270"/>
                    </a:lnTo>
                    <a:lnTo>
                      <a:pt x="60" y="234"/>
                    </a:lnTo>
                    <a:lnTo>
                      <a:pt x="66" y="228"/>
                    </a:lnTo>
                    <a:lnTo>
                      <a:pt x="66" y="300"/>
                    </a:lnTo>
                    <a:lnTo>
                      <a:pt x="66" y="204"/>
                    </a:lnTo>
                    <a:lnTo>
                      <a:pt x="66" y="252"/>
                    </a:lnTo>
                    <a:lnTo>
                      <a:pt x="72" y="276"/>
                    </a:lnTo>
                    <a:lnTo>
                      <a:pt x="72" y="300"/>
                    </a:lnTo>
                    <a:lnTo>
                      <a:pt x="72" y="210"/>
                    </a:lnTo>
                    <a:lnTo>
                      <a:pt x="72" y="240"/>
                    </a:lnTo>
                    <a:lnTo>
                      <a:pt x="78" y="234"/>
                    </a:lnTo>
                    <a:lnTo>
                      <a:pt x="78" y="438"/>
                    </a:lnTo>
                    <a:lnTo>
                      <a:pt x="78" y="0"/>
                    </a:lnTo>
                    <a:lnTo>
                      <a:pt x="84" y="78"/>
                    </a:lnTo>
                    <a:lnTo>
                      <a:pt x="84" y="438"/>
                    </a:lnTo>
                    <a:lnTo>
                      <a:pt x="84" y="336"/>
                    </a:lnTo>
                    <a:lnTo>
                      <a:pt x="90" y="252"/>
                    </a:lnTo>
                    <a:lnTo>
                      <a:pt x="90" y="318"/>
                    </a:lnTo>
                    <a:lnTo>
                      <a:pt x="90" y="162"/>
                    </a:lnTo>
                    <a:lnTo>
                      <a:pt x="90" y="270"/>
                    </a:lnTo>
                    <a:lnTo>
                      <a:pt x="96" y="270"/>
                    </a:lnTo>
                    <a:lnTo>
                      <a:pt x="96" y="306"/>
                    </a:lnTo>
                    <a:lnTo>
                      <a:pt x="96" y="192"/>
                    </a:lnTo>
                    <a:lnTo>
                      <a:pt x="96" y="234"/>
                    </a:lnTo>
                    <a:lnTo>
                      <a:pt x="102" y="288"/>
                    </a:lnTo>
                    <a:lnTo>
                      <a:pt x="102" y="222"/>
                    </a:lnTo>
                    <a:lnTo>
                      <a:pt x="102" y="264"/>
                    </a:lnTo>
                    <a:lnTo>
                      <a:pt x="108" y="252"/>
                    </a:lnTo>
                    <a:lnTo>
                      <a:pt x="108" y="300"/>
                    </a:lnTo>
                    <a:lnTo>
                      <a:pt x="108" y="192"/>
                    </a:lnTo>
                    <a:lnTo>
                      <a:pt x="108" y="222"/>
                    </a:lnTo>
                    <a:lnTo>
                      <a:pt x="114" y="252"/>
                    </a:lnTo>
                    <a:lnTo>
                      <a:pt x="114" y="276"/>
                    </a:lnTo>
                    <a:lnTo>
                      <a:pt x="114" y="216"/>
                    </a:lnTo>
                    <a:lnTo>
                      <a:pt x="114" y="246"/>
                    </a:lnTo>
                    <a:lnTo>
                      <a:pt x="120" y="234"/>
                    </a:lnTo>
                    <a:lnTo>
                      <a:pt x="120" y="270"/>
                    </a:lnTo>
                    <a:lnTo>
                      <a:pt x="120" y="222"/>
                    </a:lnTo>
                    <a:lnTo>
                      <a:pt x="120" y="246"/>
                    </a:lnTo>
                    <a:lnTo>
                      <a:pt x="126" y="264"/>
                    </a:lnTo>
                    <a:lnTo>
                      <a:pt x="126" y="234"/>
                    </a:lnTo>
                    <a:lnTo>
                      <a:pt x="126" y="270"/>
                    </a:lnTo>
                    <a:lnTo>
                      <a:pt x="132" y="246"/>
                    </a:lnTo>
                    <a:lnTo>
                      <a:pt x="132" y="282"/>
                    </a:lnTo>
                    <a:lnTo>
                      <a:pt x="132" y="210"/>
                    </a:lnTo>
                    <a:lnTo>
                      <a:pt x="132" y="252"/>
                    </a:lnTo>
                    <a:lnTo>
                      <a:pt x="138" y="264"/>
                    </a:lnTo>
                    <a:lnTo>
                      <a:pt x="138" y="234"/>
                    </a:lnTo>
                    <a:lnTo>
                      <a:pt x="138" y="252"/>
                    </a:lnTo>
                    <a:lnTo>
                      <a:pt x="144" y="258"/>
                    </a:lnTo>
                    <a:lnTo>
                      <a:pt x="144" y="270"/>
                    </a:lnTo>
                    <a:lnTo>
                      <a:pt x="144" y="234"/>
                    </a:lnTo>
                    <a:lnTo>
                      <a:pt x="144" y="258"/>
                    </a:lnTo>
                    <a:lnTo>
                      <a:pt x="150" y="240"/>
                    </a:lnTo>
                    <a:lnTo>
                      <a:pt x="150" y="282"/>
                    </a:lnTo>
                    <a:lnTo>
                      <a:pt x="150" y="210"/>
                    </a:lnTo>
                    <a:lnTo>
                      <a:pt x="150" y="246"/>
                    </a:lnTo>
                    <a:lnTo>
                      <a:pt x="156" y="228"/>
                    </a:lnTo>
                    <a:lnTo>
                      <a:pt x="156" y="264"/>
                    </a:lnTo>
                    <a:lnTo>
                      <a:pt x="156" y="258"/>
                    </a:lnTo>
                    <a:lnTo>
                      <a:pt x="162" y="246"/>
                    </a:lnTo>
                    <a:lnTo>
                      <a:pt x="162" y="258"/>
                    </a:lnTo>
                    <a:lnTo>
                      <a:pt x="162" y="240"/>
                    </a:lnTo>
                    <a:lnTo>
                      <a:pt x="168" y="240"/>
                    </a:lnTo>
                    <a:lnTo>
                      <a:pt x="168" y="264"/>
                    </a:lnTo>
                    <a:lnTo>
                      <a:pt x="174" y="228"/>
                    </a:lnTo>
                    <a:lnTo>
                      <a:pt x="174" y="294"/>
                    </a:lnTo>
                    <a:lnTo>
                      <a:pt x="174" y="210"/>
                    </a:lnTo>
                    <a:lnTo>
                      <a:pt x="174" y="252"/>
                    </a:lnTo>
                    <a:lnTo>
                      <a:pt x="180" y="258"/>
                    </a:lnTo>
                    <a:lnTo>
                      <a:pt x="180" y="276"/>
                    </a:lnTo>
                    <a:lnTo>
                      <a:pt x="180" y="228"/>
                    </a:lnTo>
                    <a:lnTo>
                      <a:pt x="180" y="234"/>
                    </a:lnTo>
                    <a:lnTo>
                      <a:pt x="186" y="222"/>
                    </a:lnTo>
                    <a:lnTo>
                      <a:pt x="186" y="258"/>
                    </a:lnTo>
                    <a:lnTo>
                      <a:pt x="186" y="246"/>
                    </a:lnTo>
                    <a:lnTo>
                      <a:pt x="192" y="252"/>
                    </a:lnTo>
                    <a:lnTo>
                      <a:pt x="192" y="264"/>
                    </a:lnTo>
                    <a:lnTo>
                      <a:pt x="192" y="234"/>
                    </a:lnTo>
                    <a:lnTo>
                      <a:pt x="192" y="252"/>
                    </a:lnTo>
                    <a:lnTo>
                      <a:pt x="198" y="246"/>
                    </a:lnTo>
                    <a:lnTo>
                      <a:pt x="198" y="282"/>
                    </a:lnTo>
                    <a:lnTo>
                      <a:pt x="198" y="222"/>
                    </a:lnTo>
                    <a:lnTo>
                      <a:pt x="198" y="258"/>
                    </a:lnTo>
                    <a:lnTo>
                      <a:pt x="204" y="246"/>
                    </a:lnTo>
                    <a:lnTo>
                      <a:pt x="204" y="270"/>
                    </a:lnTo>
                    <a:lnTo>
                      <a:pt x="204" y="234"/>
                    </a:lnTo>
                    <a:lnTo>
                      <a:pt x="210" y="240"/>
                    </a:lnTo>
                    <a:lnTo>
                      <a:pt x="210" y="258"/>
                    </a:lnTo>
                    <a:lnTo>
                      <a:pt x="210" y="240"/>
                    </a:lnTo>
                    <a:lnTo>
                      <a:pt x="216" y="264"/>
                    </a:lnTo>
                    <a:lnTo>
                      <a:pt x="216" y="270"/>
                    </a:lnTo>
                    <a:lnTo>
                      <a:pt x="216" y="228"/>
                    </a:ln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567;p27">
                <a:extLst>
                  <a:ext uri="{FF2B5EF4-FFF2-40B4-BE49-F238E27FC236}">
                    <a16:creationId xmlns:a16="http://schemas.microsoft.com/office/drawing/2014/main" id="{9F658698-260E-4E8D-AAA6-9D1D86911974}"/>
                  </a:ext>
                </a:extLst>
              </p:cNvPr>
              <p:cNvSpPr/>
              <p:nvPr/>
            </p:nvSpPr>
            <p:spPr>
              <a:xfrm>
                <a:off x="1413232" y="2452314"/>
                <a:ext cx="298293" cy="271389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08" extrusionOk="0">
                    <a:moveTo>
                      <a:pt x="0" y="54"/>
                    </a:moveTo>
                    <a:lnTo>
                      <a:pt x="0" y="72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30"/>
                    </a:lnTo>
                    <a:lnTo>
                      <a:pt x="12" y="60"/>
                    </a:lnTo>
                    <a:lnTo>
                      <a:pt x="18" y="102"/>
                    </a:lnTo>
                    <a:lnTo>
                      <a:pt x="18" y="108"/>
                    </a:lnTo>
                    <a:lnTo>
                      <a:pt x="18" y="24"/>
                    </a:lnTo>
                    <a:lnTo>
                      <a:pt x="18" y="66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54" y="72"/>
                    </a:lnTo>
                    <a:lnTo>
                      <a:pt x="54" y="108"/>
                    </a:lnTo>
                    <a:lnTo>
                      <a:pt x="54" y="0"/>
                    </a:lnTo>
                    <a:lnTo>
                      <a:pt x="54" y="54"/>
                    </a:lnTo>
                    <a:lnTo>
                      <a:pt x="60" y="42"/>
                    </a:lnTo>
                    <a:lnTo>
                      <a:pt x="60" y="102"/>
                    </a:lnTo>
                    <a:lnTo>
                      <a:pt x="60" y="12"/>
                    </a:lnTo>
                    <a:lnTo>
                      <a:pt x="60" y="48"/>
                    </a:lnTo>
                    <a:lnTo>
                      <a:pt x="66" y="60"/>
                    </a:lnTo>
                    <a:lnTo>
                      <a:pt x="66" y="42"/>
                    </a:lnTo>
                    <a:lnTo>
                      <a:pt x="66" y="84"/>
                    </a:lnTo>
                    <a:lnTo>
                      <a:pt x="72" y="54"/>
                    </a:lnTo>
                    <a:lnTo>
                      <a:pt x="72" y="90"/>
                    </a:lnTo>
                    <a:lnTo>
                      <a:pt x="72" y="42"/>
                    </a:lnTo>
                    <a:lnTo>
                      <a:pt x="72" y="78"/>
                    </a:lnTo>
                    <a:lnTo>
                      <a:pt x="78" y="60"/>
                    </a:lnTo>
                    <a:lnTo>
                      <a:pt x="78" y="78"/>
                    </a:lnTo>
                    <a:lnTo>
                      <a:pt x="78" y="42"/>
                    </a:lnTo>
                    <a:lnTo>
                      <a:pt x="78" y="60"/>
                    </a:lnTo>
                    <a:lnTo>
                      <a:pt x="84" y="36"/>
                    </a:lnTo>
                    <a:lnTo>
                      <a:pt x="84" y="90"/>
                    </a:lnTo>
                    <a:lnTo>
                      <a:pt x="84" y="66"/>
                    </a:lnTo>
                    <a:lnTo>
                      <a:pt x="90" y="60"/>
                    </a:lnTo>
                    <a:lnTo>
                      <a:pt x="90" y="54"/>
                    </a:lnTo>
                    <a:lnTo>
                      <a:pt x="90" y="78"/>
                    </a:lnTo>
                    <a:lnTo>
                      <a:pt x="96" y="66"/>
                    </a:lnTo>
                    <a:lnTo>
                      <a:pt x="96" y="78"/>
                    </a:lnTo>
                    <a:lnTo>
                      <a:pt x="96" y="48"/>
                    </a:lnTo>
                    <a:lnTo>
                      <a:pt x="96" y="48"/>
                    </a:lnTo>
                    <a:lnTo>
                      <a:pt x="102" y="54"/>
                    </a:lnTo>
                    <a:lnTo>
                      <a:pt x="102" y="72"/>
                    </a:lnTo>
                    <a:lnTo>
                      <a:pt x="102" y="48"/>
                    </a:lnTo>
                    <a:lnTo>
                      <a:pt x="102" y="60"/>
                    </a:lnTo>
                    <a:lnTo>
                      <a:pt x="108" y="60"/>
                    </a:lnTo>
                    <a:lnTo>
                      <a:pt x="108" y="42"/>
                    </a:lnTo>
                    <a:lnTo>
                      <a:pt x="108" y="78"/>
                    </a:lnTo>
                    <a:lnTo>
                      <a:pt x="114" y="66"/>
                    </a:lnTo>
                    <a:lnTo>
                      <a:pt x="114" y="78"/>
                    </a:lnTo>
                    <a:lnTo>
                      <a:pt x="114" y="48"/>
                    </a:lnTo>
                    <a:lnTo>
                      <a:pt x="114" y="66"/>
                    </a:lnTo>
                    <a:lnTo>
                      <a:pt x="120" y="60"/>
                    </a:lnTo>
                    <a:lnTo>
                      <a:pt x="120" y="78"/>
                    </a:lnTo>
                    <a:lnTo>
                      <a:pt x="120" y="48"/>
                    </a:lnTo>
                    <a:lnTo>
                      <a:pt x="120" y="66"/>
                    </a:lnTo>
                    <a:lnTo>
                      <a:pt x="126" y="60"/>
                    </a:lnTo>
                    <a:lnTo>
                      <a:pt x="126" y="96"/>
                    </a:lnTo>
                    <a:lnTo>
                      <a:pt x="126" y="24"/>
                    </a:lnTo>
                    <a:lnTo>
                      <a:pt x="126" y="42"/>
                    </a:lnTo>
                    <a:lnTo>
                      <a:pt x="132" y="48"/>
                    </a:lnTo>
                    <a:lnTo>
                      <a:pt x="132" y="84"/>
                    </a:lnTo>
                    <a:lnTo>
                      <a:pt x="132" y="48"/>
                    </a:lnTo>
                    <a:lnTo>
                      <a:pt x="132" y="66"/>
                    </a:lnTo>
                    <a:lnTo>
                      <a:pt x="138" y="42"/>
                    </a:lnTo>
                    <a:lnTo>
                      <a:pt x="138" y="90"/>
                    </a:lnTo>
                    <a:lnTo>
                      <a:pt x="138" y="36"/>
                    </a:lnTo>
                    <a:lnTo>
                      <a:pt x="138" y="72"/>
                    </a:lnTo>
                    <a:lnTo>
                      <a:pt x="144" y="48"/>
                    </a:lnTo>
                    <a:lnTo>
                      <a:pt x="144" y="84"/>
                    </a:lnTo>
                    <a:lnTo>
                      <a:pt x="144" y="42"/>
                    </a:lnTo>
                    <a:lnTo>
                      <a:pt x="144" y="66"/>
                    </a:lnTo>
                    <a:lnTo>
                      <a:pt x="150" y="60"/>
                    </a:lnTo>
                    <a:lnTo>
                      <a:pt x="150" y="66"/>
                    </a:lnTo>
                    <a:lnTo>
                      <a:pt x="150" y="54"/>
                    </a:lnTo>
                    <a:lnTo>
                      <a:pt x="156" y="72"/>
                    </a:lnTo>
                    <a:lnTo>
                      <a:pt x="156" y="72"/>
                    </a:lnTo>
                    <a:lnTo>
                      <a:pt x="156" y="48"/>
                    </a:lnTo>
                    <a:lnTo>
                      <a:pt x="156" y="60"/>
                    </a:lnTo>
                    <a:lnTo>
                      <a:pt x="162" y="78"/>
                    </a:lnTo>
                    <a:lnTo>
                      <a:pt x="162" y="90"/>
                    </a:lnTo>
                    <a:lnTo>
                      <a:pt x="162" y="36"/>
                    </a:lnTo>
                    <a:lnTo>
                      <a:pt x="168" y="36"/>
                    </a:lnTo>
                    <a:lnTo>
                      <a:pt x="168" y="90"/>
                    </a:lnTo>
                    <a:lnTo>
                      <a:pt x="168" y="30"/>
                    </a:lnTo>
                    <a:lnTo>
                      <a:pt x="168" y="78"/>
                    </a:lnTo>
                    <a:lnTo>
                      <a:pt x="174" y="48"/>
                    </a:lnTo>
                    <a:lnTo>
                      <a:pt x="174" y="84"/>
                    </a:lnTo>
                    <a:lnTo>
                      <a:pt x="174" y="48"/>
                    </a:lnTo>
                    <a:lnTo>
                      <a:pt x="174" y="72"/>
                    </a:lnTo>
                    <a:lnTo>
                      <a:pt x="180" y="42"/>
                    </a:lnTo>
                    <a:lnTo>
                      <a:pt x="180" y="72"/>
                    </a:lnTo>
                    <a:lnTo>
                      <a:pt x="180" y="66"/>
                    </a:lnTo>
                    <a:lnTo>
                      <a:pt x="186" y="72"/>
                    </a:lnTo>
                    <a:lnTo>
                      <a:pt x="186" y="72"/>
                    </a:lnTo>
                    <a:lnTo>
                      <a:pt x="186" y="48"/>
                    </a:lnTo>
                    <a:lnTo>
                      <a:pt x="186" y="66"/>
                    </a:lnTo>
                    <a:lnTo>
                      <a:pt x="192" y="60"/>
                    </a:lnTo>
                    <a:lnTo>
                      <a:pt x="192" y="84"/>
                    </a:lnTo>
                    <a:lnTo>
                      <a:pt x="192" y="48"/>
                    </a:lnTo>
                    <a:lnTo>
                      <a:pt x="192" y="66"/>
                    </a:lnTo>
                    <a:lnTo>
                      <a:pt x="198" y="48"/>
                    </a:lnTo>
                    <a:lnTo>
                      <a:pt x="198" y="90"/>
                    </a:lnTo>
                    <a:lnTo>
                      <a:pt x="198" y="42"/>
                    </a:ln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568;p27">
                <a:extLst>
                  <a:ext uri="{FF2B5EF4-FFF2-40B4-BE49-F238E27FC236}">
                    <a16:creationId xmlns:a16="http://schemas.microsoft.com/office/drawing/2014/main" id="{378F80F2-4956-4043-A6B8-5FEA52694CB8}"/>
                  </a:ext>
                </a:extLst>
              </p:cNvPr>
              <p:cNvSpPr/>
              <p:nvPr/>
            </p:nvSpPr>
            <p:spPr>
              <a:xfrm>
                <a:off x="1711525" y="2467391"/>
                <a:ext cx="307333" cy="271389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08" extrusionOk="0">
                    <a:moveTo>
                      <a:pt x="0" y="36"/>
                    </a:moveTo>
                    <a:lnTo>
                      <a:pt x="0" y="54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36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30"/>
                    </a:lnTo>
                    <a:lnTo>
                      <a:pt x="30" y="42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36"/>
                    </a:lnTo>
                    <a:lnTo>
                      <a:pt x="36" y="54"/>
                    </a:lnTo>
                    <a:lnTo>
                      <a:pt x="42" y="60"/>
                    </a:lnTo>
                    <a:lnTo>
                      <a:pt x="42" y="96"/>
                    </a:lnTo>
                    <a:lnTo>
                      <a:pt x="42" y="18"/>
                    </a:lnTo>
                    <a:lnTo>
                      <a:pt x="42" y="54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36"/>
                    </a:lnTo>
                    <a:lnTo>
                      <a:pt x="54" y="66"/>
                    </a:lnTo>
                    <a:lnTo>
                      <a:pt x="60" y="54"/>
                    </a:lnTo>
                    <a:lnTo>
                      <a:pt x="60" y="78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66" y="54"/>
                    </a:lnTo>
                    <a:lnTo>
                      <a:pt x="66" y="78"/>
                    </a:lnTo>
                    <a:lnTo>
                      <a:pt x="66" y="42"/>
                    </a:lnTo>
                    <a:lnTo>
                      <a:pt x="66" y="60"/>
                    </a:lnTo>
                    <a:lnTo>
                      <a:pt x="72" y="36"/>
                    </a:lnTo>
                    <a:lnTo>
                      <a:pt x="72" y="84"/>
                    </a:lnTo>
                    <a:lnTo>
                      <a:pt x="72" y="36"/>
                    </a:lnTo>
                    <a:lnTo>
                      <a:pt x="72" y="66"/>
                    </a:lnTo>
                    <a:lnTo>
                      <a:pt x="78" y="60"/>
                    </a:lnTo>
                    <a:lnTo>
                      <a:pt x="78" y="72"/>
                    </a:lnTo>
                    <a:lnTo>
                      <a:pt x="78" y="36"/>
                    </a:lnTo>
                    <a:lnTo>
                      <a:pt x="78" y="60"/>
                    </a:lnTo>
                    <a:lnTo>
                      <a:pt x="84" y="54"/>
                    </a:lnTo>
                    <a:lnTo>
                      <a:pt x="84" y="78"/>
                    </a:lnTo>
                    <a:lnTo>
                      <a:pt x="84" y="36"/>
                    </a:lnTo>
                    <a:lnTo>
                      <a:pt x="84" y="48"/>
                    </a:lnTo>
                    <a:lnTo>
                      <a:pt x="90" y="54"/>
                    </a:lnTo>
                    <a:lnTo>
                      <a:pt x="90" y="78"/>
                    </a:lnTo>
                    <a:lnTo>
                      <a:pt x="90" y="30"/>
                    </a:lnTo>
                    <a:lnTo>
                      <a:pt x="90" y="72"/>
                    </a:lnTo>
                    <a:lnTo>
                      <a:pt x="96" y="60"/>
                    </a:lnTo>
                    <a:lnTo>
                      <a:pt x="96" y="72"/>
                    </a:lnTo>
                    <a:lnTo>
                      <a:pt x="96" y="36"/>
                    </a:lnTo>
                    <a:lnTo>
                      <a:pt x="96" y="60"/>
                    </a:lnTo>
                    <a:lnTo>
                      <a:pt x="102" y="72"/>
                    </a:lnTo>
                    <a:lnTo>
                      <a:pt x="102" y="84"/>
                    </a:lnTo>
                    <a:lnTo>
                      <a:pt x="102" y="30"/>
                    </a:lnTo>
                    <a:lnTo>
                      <a:pt x="102" y="54"/>
                    </a:lnTo>
                    <a:lnTo>
                      <a:pt x="108" y="66"/>
                    </a:lnTo>
                    <a:lnTo>
                      <a:pt x="108" y="90"/>
                    </a:lnTo>
                    <a:lnTo>
                      <a:pt x="108" y="30"/>
                    </a:lnTo>
                    <a:lnTo>
                      <a:pt x="108" y="54"/>
                    </a:lnTo>
                    <a:lnTo>
                      <a:pt x="114" y="42"/>
                    </a:lnTo>
                    <a:lnTo>
                      <a:pt x="114" y="102"/>
                    </a:lnTo>
                    <a:lnTo>
                      <a:pt x="114" y="0"/>
                    </a:lnTo>
                    <a:lnTo>
                      <a:pt x="114" y="30"/>
                    </a:lnTo>
                    <a:lnTo>
                      <a:pt x="120" y="66"/>
                    </a:lnTo>
                    <a:lnTo>
                      <a:pt x="120" y="18"/>
                    </a:lnTo>
                    <a:lnTo>
                      <a:pt x="120" y="102"/>
                    </a:lnTo>
                    <a:lnTo>
                      <a:pt x="126" y="90"/>
                    </a:lnTo>
                    <a:lnTo>
                      <a:pt x="126" y="12"/>
                    </a:lnTo>
                    <a:lnTo>
                      <a:pt x="126" y="54"/>
                    </a:lnTo>
                    <a:lnTo>
                      <a:pt x="132" y="60"/>
                    </a:lnTo>
                    <a:lnTo>
                      <a:pt x="132" y="78"/>
                    </a:lnTo>
                    <a:lnTo>
                      <a:pt x="132" y="36"/>
                    </a:lnTo>
                    <a:lnTo>
                      <a:pt x="132" y="36"/>
                    </a:lnTo>
                    <a:lnTo>
                      <a:pt x="138" y="54"/>
                    </a:lnTo>
                    <a:lnTo>
                      <a:pt x="138" y="90"/>
                    </a:lnTo>
                    <a:lnTo>
                      <a:pt x="138" y="36"/>
                    </a:lnTo>
                    <a:lnTo>
                      <a:pt x="138" y="48"/>
                    </a:lnTo>
                    <a:lnTo>
                      <a:pt x="144" y="24"/>
                    </a:lnTo>
                    <a:lnTo>
                      <a:pt x="144" y="84"/>
                    </a:lnTo>
                    <a:lnTo>
                      <a:pt x="144" y="66"/>
                    </a:lnTo>
                    <a:lnTo>
                      <a:pt x="150" y="36"/>
                    </a:lnTo>
                    <a:lnTo>
                      <a:pt x="150" y="78"/>
                    </a:lnTo>
                    <a:lnTo>
                      <a:pt x="150" y="48"/>
                    </a:lnTo>
                    <a:lnTo>
                      <a:pt x="156" y="42"/>
                    </a:lnTo>
                    <a:lnTo>
                      <a:pt x="156" y="66"/>
                    </a:lnTo>
                    <a:lnTo>
                      <a:pt x="156" y="42"/>
                    </a:lnTo>
                    <a:lnTo>
                      <a:pt x="156" y="60"/>
                    </a:lnTo>
                    <a:lnTo>
                      <a:pt x="162" y="66"/>
                    </a:lnTo>
                    <a:lnTo>
                      <a:pt x="162" y="90"/>
                    </a:lnTo>
                    <a:lnTo>
                      <a:pt x="162" y="36"/>
                    </a:lnTo>
                    <a:lnTo>
                      <a:pt x="168" y="60"/>
                    </a:lnTo>
                    <a:lnTo>
                      <a:pt x="168" y="24"/>
                    </a:lnTo>
                    <a:lnTo>
                      <a:pt x="168" y="78"/>
                    </a:lnTo>
                    <a:lnTo>
                      <a:pt x="174" y="66"/>
                    </a:lnTo>
                    <a:lnTo>
                      <a:pt x="174" y="72"/>
                    </a:lnTo>
                    <a:lnTo>
                      <a:pt x="174" y="42"/>
                    </a:lnTo>
                    <a:lnTo>
                      <a:pt x="174" y="60"/>
                    </a:lnTo>
                    <a:lnTo>
                      <a:pt x="180" y="42"/>
                    </a:lnTo>
                    <a:lnTo>
                      <a:pt x="180" y="72"/>
                    </a:lnTo>
                    <a:lnTo>
                      <a:pt x="180" y="66"/>
                    </a:lnTo>
                    <a:lnTo>
                      <a:pt x="186" y="54"/>
                    </a:lnTo>
                    <a:lnTo>
                      <a:pt x="186" y="72"/>
                    </a:lnTo>
                    <a:lnTo>
                      <a:pt x="186" y="48"/>
                    </a:lnTo>
                    <a:lnTo>
                      <a:pt x="186" y="54"/>
                    </a:lnTo>
                    <a:lnTo>
                      <a:pt x="192" y="72"/>
                    </a:lnTo>
                    <a:lnTo>
                      <a:pt x="192" y="108"/>
                    </a:lnTo>
                    <a:lnTo>
                      <a:pt x="192" y="18"/>
                    </a:lnTo>
                    <a:lnTo>
                      <a:pt x="192" y="78"/>
                    </a:lnTo>
                    <a:lnTo>
                      <a:pt x="198" y="72"/>
                    </a:lnTo>
                    <a:lnTo>
                      <a:pt x="198" y="42"/>
                    </a:lnTo>
                    <a:lnTo>
                      <a:pt x="198" y="66"/>
                    </a:lnTo>
                    <a:lnTo>
                      <a:pt x="204" y="48"/>
                    </a:lnTo>
                    <a:lnTo>
                      <a:pt x="204" y="72"/>
                    </a:lnTo>
                    <a:lnTo>
                      <a:pt x="204" y="36"/>
                    </a:lnTo>
                    <a:lnTo>
                      <a:pt x="204" y="48"/>
                    </a:ln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69;p27">
                <a:extLst>
                  <a:ext uri="{FF2B5EF4-FFF2-40B4-BE49-F238E27FC236}">
                    <a16:creationId xmlns:a16="http://schemas.microsoft.com/office/drawing/2014/main" id="{5CCFB69A-33B9-4F5E-9A49-1A003AD576C2}"/>
                  </a:ext>
                </a:extLst>
              </p:cNvPr>
              <p:cNvSpPr/>
              <p:nvPr/>
            </p:nvSpPr>
            <p:spPr>
              <a:xfrm>
                <a:off x="2018858" y="2497545"/>
                <a:ext cx="307333" cy="226157"/>
              </a:xfrm>
              <a:custGeom>
                <a:avLst/>
                <a:gdLst/>
                <a:ahLst/>
                <a:cxnLst/>
                <a:rect l="l" t="t" r="r" b="b"/>
                <a:pathLst>
                  <a:path w="204" h="90" extrusionOk="0">
                    <a:moveTo>
                      <a:pt x="0" y="36"/>
                    </a:moveTo>
                    <a:lnTo>
                      <a:pt x="6" y="48"/>
                    </a:lnTo>
                    <a:lnTo>
                      <a:pt x="6" y="72"/>
                    </a:lnTo>
                    <a:lnTo>
                      <a:pt x="6" y="18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12" y="66"/>
                    </a:lnTo>
                    <a:lnTo>
                      <a:pt x="12" y="24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30"/>
                    </a:lnTo>
                    <a:lnTo>
                      <a:pt x="18" y="42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30"/>
                    </a:lnTo>
                    <a:lnTo>
                      <a:pt x="24" y="48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36"/>
                    </a:lnTo>
                    <a:lnTo>
                      <a:pt x="36" y="42"/>
                    </a:lnTo>
                    <a:lnTo>
                      <a:pt x="36" y="18"/>
                    </a:lnTo>
                    <a:lnTo>
                      <a:pt x="36" y="66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18"/>
                    </a:lnTo>
                    <a:lnTo>
                      <a:pt x="42" y="42"/>
                    </a:lnTo>
                    <a:lnTo>
                      <a:pt x="48" y="24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24"/>
                    </a:lnTo>
                    <a:lnTo>
                      <a:pt x="54" y="54"/>
                    </a:lnTo>
                    <a:lnTo>
                      <a:pt x="60" y="30"/>
                    </a:lnTo>
                    <a:lnTo>
                      <a:pt x="60" y="78"/>
                    </a:lnTo>
                    <a:lnTo>
                      <a:pt x="60" y="6"/>
                    </a:lnTo>
                    <a:lnTo>
                      <a:pt x="60" y="54"/>
                    </a:lnTo>
                    <a:lnTo>
                      <a:pt x="66" y="48"/>
                    </a:lnTo>
                    <a:lnTo>
                      <a:pt x="66" y="90"/>
                    </a:lnTo>
                    <a:lnTo>
                      <a:pt x="66" y="0"/>
                    </a:lnTo>
                    <a:lnTo>
                      <a:pt x="66" y="30"/>
                    </a:lnTo>
                    <a:lnTo>
                      <a:pt x="72" y="36"/>
                    </a:lnTo>
                    <a:lnTo>
                      <a:pt x="72" y="60"/>
                    </a:lnTo>
                    <a:lnTo>
                      <a:pt x="72" y="30"/>
                    </a:lnTo>
                    <a:lnTo>
                      <a:pt x="72" y="42"/>
                    </a:lnTo>
                    <a:lnTo>
                      <a:pt x="78" y="54"/>
                    </a:lnTo>
                    <a:lnTo>
                      <a:pt x="78" y="60"/>
                    </a:lnTo>
                    <a:lnTo>
                      <a:pt x="78" y="30"/>
                    </a:lnTo>
                    <a:lnTo>
                      <a:pt x="78" y="48"/>
                    </a:lnTo>
                    <a:lnTo>
                      <a:pt x="84" y="48"/>
                    </a:lnTo>
                    <a:lnTo>
                      <a:pt x="84" y="60"/>
                    </a:lnTo>
                    <a:lnTo>
                      <a:pt x="84" y="30"/>
                    </a:lnTo>
                    <a:lnTo>
                      <a:pt x="84" y="42"/>
                    </a:lnTo>
                    <a:lnTo>
                      <a:pt x="90" y="48"/>
                    </a:lnTo>
                    <a:lnTo>
                      <a:pt x="90" y="54"/>
                    </a:lnTo>
                    <a:lnTo>
                      <a:pt x="90" y="36"/>
                    </a:lnTo>
                    <a:lnTo>
                      <a:pt x="90" y="54"/>
                    </a:lnTo>
                    <a:lnTo>
                      <a:pt x="96" y="42"/>
                    </a:lnTo>
                    <a:lnTo>
                      <a:pt x="96" y="84"/>
                    </a:lnTo>
                    <a:lnTo>
                      <a:pt x="96" y="6"/>
                    </a:lnTo>
                    <a:lnTo>
                      <a:pt x="96" y="48"/>
                    </a:lnTo>
                    <a:lnTo>
                      <a:pt x="102" y="54"/>
                    </a:lnTo>
                    <a:lnTo>
                      <a:pt x="102" y="66"/>
                    </a:lnTo>
                    <a:lnTo>
                      <a:pt x="102" y="24"/>
                    </a:lnTo>
                    <a:lnTo>
                      <a:pt x="102" y="60"/>
                    </a:lnTo>
                    <a:lnTo>
                      <a:pt x="108" y="48"/>
                    </a:lnTo>
                    <a:lnTo>
                      <a:pt x="108" y="60"/>
                    </a:lnTo>
                    <a:lnTo>
                      <a:pt x="108" y="24"/>
                    </a:lnTo>
                    <a:lnTo>
                      <a:pt x="108" y="42"/>
                    </a:lnTo>
                    <a:lnTo>
                      <a:pt x="114" y="36"/>
                    </a:lnTo>
                    <a:lnTo>
                      <a:pt x="114" y="60"/>
                    </a:lnTo>
                    <a:lnTo>
                      <a:pt x="114" y="30"/>
                    </a:lnTo>
                    <a:lnTo>
                      <a:pt x="114" y="48"/>
                    </a:lnTo>
                    <a:lnTo>
                      <a:pt x="120" y="36"/>
                    </a:lnTo>
                    <a:lnTo>
                      <a:pt x="120" y="66"/>
                    </a:lnTo>
                    <a:lnTo>
                      <a:pt x="120" y="24"/>
                    </a:lnTo>
                    <a:lnTo>
                      <a:pt x="120" y="36"/>
                    </a:lnTo>
                    <a:lnTo>
                      <a:pt x="126" y="72"/>
                    </a:lnTo>
                    <a:lnTo>
                      <a:pt x="126" y="18"/>
                    </a:lnTo>
                    <a:lnTo>
                      <a:pt x="126" y="30"/>
                    </a:lnTo>
                    <a:lnTo>
                      <a:pt x="132" y="42"/>
                    </a:lnTo>
                    <a:lnTo>
                      <a:pt x="132" y="66"/>
                    </a:lnTo>
                    <a:lnTo>
                      <a:pt x="132" y="30"/>
                    </a:lnTo>
                    <a:lnTo>
                      <a:pt x="132" y="36"/>
                    </a:lnTo>
                    <a:lnTo>
                      <a:pt x="138" y="48"/>
                    </a:lnTo>
                    <a:lnTo>
                      <a:pt x="138" y="66"/>
                    </a:lnTo>
                    <a:lnTo>
                      <a:pt x="138" y="24"/>
                    </a:lnTo>
                    <a:lnTo>
                      <a:pt x="138" y="30"/>
                    </a:lnTo>
                    <a:lnTo>
                      <a:pt x="144" y="36"/>
                    </a:lnTo>
                    <a:lnTo>
                      <a:pt x="144" y="66"/>
                    </a:lnTo>
                    <a:lnTo>
                      <a:pt x="144" y="24"/>
                    </a:lnTo>
                    <a:lnTo>
                      <a:pt x="144" y="42"/>
                    </a:lnTo>
                    <a:lnTo>
                      <a:pt x="150" y="48"/>
                    </a:lnTo>
                    <a:lnTo>
                      <a:pt x="150" y="60"/>
                    </a:lnTo>
                    <a:lnTo>
                      <a:pt x="150" y="30"/>
                    </a:lnTo>
                    <a:lnTo>
                      <a:pt x="150" y="42"/>
                    </a:lnTo>
                    <a:lnTo>
                      <a:pt x="156" y="24"/>
                    </a:lnTo>
                    <a:lnTo>
                      <a:pt x="156" y="72"/>
                    </a:lnTo>
                    <a:lnTo>
                      <a:pt x="156" y="18"/>
                    </a:lnTo>
                    <a:lnTo>
                      <a:pt x="156" y="30"/>
                    </a:lnTo>
                    <a:lnTo>
                      <a:pt x="162" y="60"/>
                    </a:lnTo>
                    <a:lnTo>
                      <a:pt x="162" y="66"/>
                    </a:lnTo>
                    <a:lnTo>
                      <a:pt x="162" y="24"/>
                    </a:lnTo>
                    <a:lnTo>
                      <a:pt x="162" y="48"/>
                    </a:lnTo>
                    <a:lnTo>
                      <a:pt x="168" y="42"/>
                    </a:lnTo>
                    <a:lnTo>
                      <a:pt x="168" y="84"/>
                    </a:lnTo>
                    <a:lnTo>
                      <a:pt x="168" y="12"/>
                    </a:lnTo>
                    <a:lnTo>
                      <a:pt x="168" y="54"/>
                    </a:lnTo>
                    <a:lnTo>
                      <a:pt x="174" y="60"/>
                    </a:lnTo>
                    <a:lnTo>
                      <a:pt x="174" y="72"/>
                    </a:lnTo>
                    <a:lnTo>
                      <a:pt x="174" y="18"/>
                    </a:lnTo>
                    <a:lnTo>
                      <a:pt x="174" y="36"/>
                    </a:lnTo>
                    <a:lnTo>
                      <a:pt x="180" y="60"/>
                    </a:lnTo>
                    <a:lnTo>
                      <a:pt x="180" y="60"/>
                    </a:lnTo>
                    <a:lnTo>
                      <a:pt x="180" y="30"/>
                    </a:lnTo>
                    <a:lnTo>
                      <a:pt x="180" y="48"/>
                    </a:lnTo>
                    <a:lnTo>
                      <a:pt x="186" y="60"/>
                    </a:lnTo>
                    <a:lnTo>
                      <a:pt x="186" y="66"/>
                    </a:lnTo>
                    <a:lnTo>
                      <a:pt x="186" y="30"/>
                    </a:lnTo>
                    <a:lnTo>
                      <a:pt x="186" y="48"/>
                    </a:lnTo>
                    <a:lnTo>
                      <a:pt x="192" y="24"/>
                    </a:lnTo>
                    <a:lnTo>
                      <a:pt x="192" y="60"/>
                    </a:lnTo>
                    <a:lnTo>
                      <a:pt x="192" y="36"/>
                    </a:lnTo>
                    <a:lnTo>
                      <a:pt x="198" y="60"/>
                    </a:lnTo>
                    <a:lnTo>
                      <a:pt x="198" y="78"/>
                    </a:lnTo>
                    <a:lnTo>
                      <a:pt x="198" y="12"/>
                    </a:lnTo>
                    <a:lnTo>
                      <a:pt x="198" y="60"/>
                    </a:lnTo>
                    <a:lnTo>
                      <a:pt x="204" y="42"/>
                    </a:ln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70;p27">
                <a:extLst>
                  <a:ext uri="{FF2B5EF4-FFF2-40B4-BE49-F238E27FC236}">
                    <a16:creationId xmlns:a16="http://schemas.microsoft.com/office/drawing/2014/main" id="{7588D217-80E1-4268-B0A5-D79F6867A7B3}"/>
                  </a:ext>
                </a:extLst>
              </p:cNvPr>
              <p:cNvSpPr/>
              <p:nvPr/>
            </p:nvSpPr>
            <p:spPr>
              <a:xfrm>
                <a:off x="2326190" y="2467391"/>
                <a:ext cx="298293" cy="256312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02" extrusionOk="0">
                    <a:moveTo>
                      <a:pt x="0" y="54"/>
                    </a:moveTo>
                    <a:lnTo>
                      <a:pt x="0" y="72"/>
                    </a:lnTo>
                    <a:lnTo>
                      <a:pt x="0" y="36"/>
                    </a:lnTo>
                    <a:lnTo>
                      <a:pt x="0" y="54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30"/>
                    </a:lnTo>
                    <a:lnTo>
                      <a:pt x="6" y="36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42" y="48"/>
                    </a:lnTo>
                    <a:lnTo>
                      <a:pt x="42" y="102"/>
                    </a:lnTo>
                    <a:lnTo>
                      <a:pt x="42" y="0"/>
                    </a:lnTo>
                    <a:lnTo>
                      <a:pt x="42" y="72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30"/>
                    </a:lnTo>
                    <a:lnTo>
                      <a:pt x="48" y="66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36"/>
                    </a:lnTo>
                    <a:lnTo>
                      <a:pt x="54" y="72"/>
                    </a:lnTo>
                    <a:lnTo>
                      <a:pt x="60" y="60"/>
                    </a:lnTo>
                    <a:lnTo>
                      <a:pt x="60" y="48"/>
                    </a:lnTo>
                    <a:lnTo>
                      <a:pt x="60" y="60"/>
                    </a:lnTo>
                    <a:lnTo>
                      <a:pt x="66" y="48"/>
                    </a:lnTo>
                    <a:lnTo>
                      <a:pt x="66" y="78"/>
                    </a:lnTo>
                    <a:lnTo>
                      <a:pt x="66" y="42"/>
                    </a:lnTo>
                    <a:lnTo>
                      <a:pt x="66" y="54"/>
                    </a:lnTo>
                    <a:lnTo>
                      <a:pt x="72" y="60"/>
                    </a:lnTo>
                    <a:lnTo>
                      <a:pt x="72" y="72"/>
                    </a:lnTo>
                    <a:lnTo>
                      <a:pt x="72" y="36"/>
                    </a:lnTo>
                    <a:lnTo>
                      <a:pt x="78" y="66"/>
                    </a:lnTo>
                    <a:lnTo>
                      <a:pt x="78" y="78"/>
                    </a:lnTo>
                    <a:lnTo>
                      <a:pt x="78" y="42"/>
                    </a:lnTo>
                    <a:lnTo>
                      <a:pt x="78" y="72"/>
                    </a:lnTo>
                    <a:lnTo>
                      <a:pt x="84" y="48"/>
                    </a:lnTo>
                    <a:lnTo>
                      <a:pt x="84" y="84"/>
                    </a:lnTo>
                    <a:lnTo>
                      <a:pt x="84" y="36"/>
                    </a:lnTo>
                    <a:lnTo>
                      <a:pt x="84" y="66"/>
                    </a:lnTo>
                    <a:lnTo>
                      <a:pt x="90" y="54"/>
                    </a:lnTo>
                    <a:lnTo>
                      <a:pt x="90" y="72"/>
                    </a:lnTo>
                    <a:lnTo>
                      <a:pt x="90" y="42"/>
                    </a:lnTo>
                    <a:lnTo>
                      <a:pt x="90" y="60"/>
                    </a:lnTo>
                    <a:lnTo>
                      <a:pt x="96" y="66"/>
                    </a:lnTo>
                    <a:lnTo>
                      <a:pt x="96" y="66"/>
                    </a:lnTo>
                    <a:lnTo>
                      <a:pt x="96" y="42"/>
                    </a:lnTo>
                    <a:lnTo>
                      <a:pt x="96" y="60"/>
                    </a:lnTo>
                    <a:lnTo>
                      <a:pt x="102" y="72"/>
                    </a:lnTo>
                    <a:lnTo>
                      <a:pt x="102" y="72"/>
                    </a:lnTo>
                    <a:lnTo>
                      <a:pt x="102" y="42"/>
                    </a:lnTo>
                    <a:lnTo>
                      <a:pt x="102" y="66"/>
                    </a:lnTo>
                    <a:lnTo>
                      <a:pt x="108" y="48"/>
                    </a:lnTo>
                    <a:lnTo>
                      <a:pt x="108" y="66"/>
                    </a:lnTo>
                    <a:lnTo>
                      <a:pt x="108" y="48"/>
                    </a:lnTo>
                    <a:lnTo>
                      <a:pt x="108" y="60"/>
                    </a:lnTo>
                    <a:lnTo>
                      <a:pt x="114" y="54"/>
                    </a:lnTo>
                    <a:lnTo>
                      <a:pt x="114" y="102"/>
                    </a:lnTo>
                    <a:lnTo>
                      <a:pt x="114" y="6"/>
                    </a:lnTo>
                    <a:lnTo>
                      <a:pt x="114" y="54"/>
                    </a:lnTo>
                    <a:lnTo>
                      <a:pt x="120" y="60"/>
                    </a:lnTo>
                    <a:lnTo>
                      <a:pt x="120" y="96"/>
                    </a:lnTo>
                    <a:lnTo>
                      <a:pt x="120" y="12"/>
                    </a:lnTo>
                    <a:lnTo>
                      <a:pt x="120" y="90"/>
                    </a:lnTo>
                    <a:lnTo>
                      <a:pt x="126" y="54"/>
                    </a:lnTo>
                    <a:lnTo>
                      <a:pt x="126" y="72"/>
                    </a:lnTo>
                    <a:lnTo>
                      <a:pt x="126" y="42"/>
                    </a:lnTo>
                    <a:lnTo>
                      <a:pt x="126" y="72"/>
                    </a:lnTo>
                    <a:lnTo>
                      <a:pt x="132" y="36"/>
                    </a:lnTo>
                    <a:lnTo>
                      <a:pt x="132" y="78"/>
                    </a:lnTo>
                    <a:lnTo>
                      <a:pt x="132" y="60"/>
                    </a:lnTo>
                    <a:lnTo>
                      <a:pt x="138" y="72"/>
                    </a:lnTo>
                    <a:lnTo>
                      <a:pt x="138" y="42"/>
                    </a:lnTo>
                    <a:lnTo>
                      <a:pt x="138" y="60"/>
                    </a:lnTo>
                    <a:lnTo>
                      <a:pt x="144" y="54"/>
                    </a:lnTo>
                    <a:lnTo>
                      <a:pt x="144" y="78"/>
                    </a:lnTo>
                    <a:lnTo>
                      <a:pt x="144" y="42"/>
                    </a:lnTo>
                    <a:lnTo>
                      <a:pt x="144" y="66"/>
                    </a:lnTo>
                    <a:lnTo>
                      <a:pt x="150" y="48"/>
                    </a:lnTo>
                    <a:lnTo>
                      <a:pt x="150" y="90"/>
                    </a:lnTo>
                    <a:lnTo>
                      <a:pt x="150" y="18"/>
                    </a:lnTo>
                    <a:lnTo>
                      <a:pt x="150" y="42"/>
                    </a:lnTo>
                    <a:lnTo>
                      <a:pt x="156" y="66"/>
                    </a:lnTo>
                    <a:lnTo>
                      <a:pt x="156" y="36"/>
                    </a:lnTo>
                    <a:lnTo>
                      <a:pt x="156" y="84"/>
                    </a:lnTo>
                    <a:lnTo>
                      <a:pt x="162" y="78"/>
                    </a:lnTo>
                    <a:lnTo>
                      <a:pt x="162" y="90"/>
                    </a:lnTo>
                    <a:lnTo>
                      <a:pt x="162" y="30"/>
                    </a:lnTo>
                    <a:lnTo>
                      <a:pt x="162" y="66"/>
                    </a:lnTo>
                    <a:lnTo>
                      <a:pt x="168" y="48"/>
                    </a:lnTo>
                    <a:lnTo>
                      <a:pt x="168" y="66"/>
                    </a:lnTo>
                    <a:lnTo>
                      <a:pt x="168" y="54"/>
                    </a:lnTo>
                    <a:lnTo>
                      <a:pt x="174" y="66"/>
                    </a:lnTo>
                    <a:lnTo>
                      <a:pt x="174" y="84"/>
                    </a:lnTo>
                    <a:lnTo>
                      <a:pt x="174" y="36"/>
                    </a:lnTo>
                    <a:lnTo>
                      <a:pt x="174" y="48"/>
                    </a:lnTo>
                    <a:lnTo>
                      <a:pt x="180" y="30"/>
                    </a:lnTo>
                    <a:lnTo>
                      <a:pt x="180" y="84"/>
                    </a:lnTo>
                    <a:lnTo>
                      <a:pt x="180" y="72"/>
                    </a:lnTo>
                    <a:lnTo>
                      <a:pt x="186" y="42"/>
                    </a:lnTo>
                    <a:lnTo>
                      <a:pt x="186" y="72"/>
                    </a:lnTo>
                    <a:lnTo>
                      <a:pt x="186" y="42"/>
                    </a:lnTo>
                    <a:lnTo>
                      <a:pt x="186" y="60"/>
                    </a:lnTo>
                    <a:lnTo>
                      <a:pt x="192" y="48"/>
                    </a:lnTo>
                    <a:lnTo>
                      <a:pt x="192" y="78"/>
                    </a:lnTo>
                    <a:lnTo>
                      <a:pt x="192" y="48"/>
                    </a:lnTo>
                    <a:lnTo>
                      <a:pt x="192" y="60"/>
                    </a:lnTo>
                    <a:lnTo>
                      <a:pt x="198" y="30"/>
                    </a:lnTo>
                    <a:lnTo>
                      <a:pt x="198" y="78"/>
                    </a:lnTo>
                    <a:lnTo>
                      <a:pt x="198" y="48"/>
                    </a:ln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71;p27">
                <a:extLst>
                  <a:ext uri="{FF2B5EF4-FFF2-40B4-BE49-F238E27FC236}">
                    <a16:creationId xmlns:a16="http://schemas.microsoft.com/office/drawing/2014/main" id="{4BB2866B-1A0C-4722-917E-120DBEB3C631}"/>
                  </a:ext>
                </a:extLst>
              </p:cNvPr>
              <p:cNvSpPr/>
              <p:nvPr/>
            </p:nvSpPr>
            <p:spPr>
              <a:xfrm>
                <a:off x="2624484" y="2527699"/>
                <a:ext cx="307333" cy="165849"/>
              </a:xfrm>
              <a:custGeom>
                <a:avLst/>
                <a:gdLst/>
                <a:ahLst/>
                <a:cxnLst/>
                <a:rect l="l" t="t" r="r" b="b"/>
                <a:pathLst>
                  <a:path w="204" h="66" extrusionOk="0">
                    <a:moveTo>
                      <a:pt x="0" y="24"/>
                    </a:moveTo>
                    <a:lnTo>
                      <a:pt x="6" y="36"/>
                    </a:lnTo>
                    <a:lnTo>
                      <a:pt x="6" y="42"/>
                    </a:lnTo>
                    <a:lnTo>
                      <a:pt x="6" y="18"/>
                    </a:lnTo>
                    <a:lnTo>
                      <a:pt x="12" y="36"/>
                    </a:lnTo>
                    <a:lnTo>
                      <a:pt x="12" y="54"/>
                    </a:lnTo>
                    <a:lnTo>
                      <a:pt x="12" y="12"/>
                    </a:lnTo>
                    <a:lnTo>
                      <a:pt x="12" y="30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18"/>
                    </a:lnTo>
                    <a:lnTo>
                      <a:pt x="18" y="36"/>
                    </a:lnTo>
                    <a:lnTo>
                      <a:pt x="24" y="30"/>
                    </a:lnTo>
                    <a:lnTo>
                      <a:pt x="24" y="24"/>
                    </a:lnTo>
                    <a:lnTo>
                      <a:pt x="24" y="48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0"/>
                    </a:lnTo>
                    <a:lnTo>
                      <a:pt x="30" y="60"/>
                    </a:lnTo>
                    <a:lnTo>
                      <a:pt x="36" y="18"/>
                    </a:lnTo>
                    <a:lnTo>
                      <a:pt x="36" y="66"/>
                    </a:lnTo>
                    <a:lnTo>
                      <a:pt x="36" y="0"/>
                    </a:lnTo>
                    <a:lnTo>
                      <a:pt x="36" y="30"/>
                    </a:lnTo>
                    <a:lnTo>
                      <a:pt x="42" y="18"/>
                    </a:lnTo>
                    <a:lnTo>
                      <a:pt x="42" y="48"/>
                    </a:lnTo>
                    <a:lnTo>
                      <a:pt x="42" y="18"/>
                    </a:lnTo>
                    <a:lnTo>
                      <a:pt x="42" y="24"/>
                    </a:lnTo>
                    <a:lnTo>
                      <a:pt x="48" y="30"/>
                    </a:lnTo>
                    <a:lnTo>
                      <a:pt x="48" y="48"/>
                    </a:lnTo>
                    <a:lnTo>
                      <a:pt x="48" y="18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54" y="18"/>
                    </a:lnTo>
                    <a:lnTo>
                      <a:pt x="54" y="24"/>
                    </a:lnTo>
                    <a:lnTo>
                      <a:pt x="60" y="24"/>
                    </a:lnTo>
                    <a:lnTo>
                      <a:pt x="60" y="54"/>
                    </a:lnTo>
                    <a:lnTo>
                      <a:pt x="60" y="18"/>
                    </a:lnTo>
                    <a:lnTo>
                      <a:pt x="60" y="42"/>
                    </a:lnTo>
                    <a:lnTo>
                      <a:pt x="66" y="18"/>
                    </a:lnTo>
                    <a:lnTo>
                      <a:pt x="66" y="48"/>
                    </a:lnTo>
                    <a:lnTo>
                      <a:pt x="66" y="12"/>
                    </a:lnTo>
                    <a:lnTo>
                      <a:pt x="72" y="48"/>
                    </a:lnTo>
                    <a:lnTo>
                      <a:pt x="72" y="54"/>
                    </a:lnTo>
                    <a:lnTo>
                      <a:pt x="72" y="18"/>
                    </a:lnTo>
                    <a:lnTo>
                      <a:pt x="72" y="24"/>
                    </a:lnTo>
                    <a:lnTo>
                      <a:pt x="78" y="36"/>
                    </a:lnTo>
                    <a:lnTo>
                      <a:pt x="78" y="42"/>
                    </a:lnTo>
                    <a:lnTo>
                      <a:pt x="78" y="24"/>
                    </a:lnTo>
                    <a:lnTo>
                      <a:pt x="78" y="30"/>
                    </a:lnTo>
                    <a:lnTo>
                      <a:pt x="84" y="42"/>
                    </a:lnTo>
                    <a:lnTo>
                      <a:pt x="84" y="48"/>
                    </a:lnTo>
                    <a:lnTo>
                      <a:pt x="84" y="18"/>
                    </a:lnTo>
                    <a:lnTo>
                      <a:pt x="84" y="30"/>
                    </a:lnTo>
                    <a:lnTo>
                      <a:pt x="90" y="54"/>
                    </a:lnTo>
                    <a:lnTo>
                      <a:pt x="90" y="18"/>
                    </a:lnTo>
                    <a:lnTo>
                      <a:pt x="90" y="24"/>
                    </a:lnTo>
                    <a:lnTo>
                      <a:pt x="96" y="48"/>
                    </a:lnTo>
                    <a:lnTo>
                      <a:pt x="96" y="48"/>
                    </a:lnTo>
                    <a:lnTo>
                      <a:pt x="96" y="12"/>
                    </a:lnTo>
                    <a:lnTo>
                      <a:pt x="96" y="42"/>
                    </a:lnTo>
                    <a:lnTo>
                      <a:pt x="102" y="24"/>
                    </a:lnTo>
                    <a:lnTo>
                      <a:pt x="102" y="60"/>
                    </a:lnTo>
                    <a:lnTo>
                      <a:pt x="102" y="6"/>
                    </a:lnTo>
                    <a:lnTo>
                      <a:pt x="102" y="30"/>
                    </a:lnTo>
                    <a:lnTo>
                      <a:pt x="108" y="24"/>
                    </a:lnTo>
                    <a:lnTo>
                      <a:pt x="108" y="66"/>
                    </a:lnTo>
                    <a:lnTo>
                      <a:pt x="108" y="0"/>
                    </a:lnTo>
                    <a:lnTo>
                      <a:pt x="114" y="30"/>
                    </a:lnTo>
                    <a:lnTo>
                      <a:pt x="114" y="48"/>
                    </a:lnTo>
                    <a:lnTo>
                      <a:pt x="114" y="18"/>
                    </a:lnTo>
                    <a:lnTo>
                      <a:pt x="114" y="30"/>
                    </a:lnTo>
                    <a:lnTo>
                      <a:pt x="120" y="36"/>
                    </a:lnTo>
                    <a:lnTo>
                      <a:pt x="120" y="42"/>
                    </a:lnTo>
                    <a:lnTo>
                      <a:pt x="120" y="18"/>
                    </a:lnTo>
                    <a:lnTo>
                      <a:pt x="120" y="36"/>
                    </a:lnTo>
                    <a:lnTo>
                      <a:pt x="126" y="30"/>
                    </a:lnTo>
                    <a:lnTo>
                      <a:pt x="126" y="42"/>
                    </a:lnTo>
                    <a:lnTo>
                      <a:pt x="126" y="18"/>
                    </a:lnTo>
                    <a:lnTo>
                      <a:pt x="126" y="36"/>
                    </a:lnTo>
                    <a:lnTo>
                      <a:pt x="132" y="42"/>
                    </a:lnTo>
                    <a:lnTo>
                      <a:pt x="132" y="48"/>
                    </a:lnTo>
                    <a:lnTo>
                      <a:pt x="132" y="18"/>
                    </a:lnTo>
                    <a:lnTo>
                      <a:pt x="132" y="24"/>
                    </a:lnTo>
                    <a:lnTo>
                      <a:pt x="138" y="30"/>
                    </a:lnTo>
                    <a:lnTo>
                      <a:pt x="138" y="66"/>
                    </a:lnTo>
                    <a:lnTo>
                      <a:pt x="138" y="0"/>
                    </a:lnTo>
                    <a:lnTo>
                      <a:pt x="138" y="18"/>
                    </a:lnTo>
                    <a:lnTo>
                      <a:pt x="144" y="42"/>
                    </a:lnTo>
                    <a:lnTo>
                      <a:pt x="144" y="48"/>
                    </a:lnTo>
                    <a:lnTo>
                      <a:pt x="144" y="18"/>
                    </a:lnTo>
                    <a:lnTo>
                      <a:pt x="144" y="36"/>
                    </a:lnTo>
                    <a:lnTo>
                      <a:pt x="150" y="30"/>
                    </a:lnTo>
                    <a:lnTo>
                      <a:pt x="150" y="48"/>
                    </a:lnTo>
                    <a:lnTo>
                      <a:pt x="150" y="18"/>
                    </a:lnTo>
                    <a:lnTo>
                      <a:pt x="150" y="36"/>
                    </a:lnTo>
                    <a:lnTo>
                      <a:pt x="156" y="18"/>
                    </a:lnTo>
                    <a:lnTo>
                      <a:pt x="156" y="42"/>
                    </a:lnTo>
                    <a:lnTo>
                      <a:pt x="156" y="30"/>
                    </a:lnTo>
                    <a:lnTo>
                      <a:pt x="162" y="24"/>
                    </a:lnTo>
                    <a:lnTo>
                      <a:pt x="162" y="42"/>
                    </a:lnTo>
                    <a:lnTo>
                      <a:pt x="162" y="24"/>
                    </a:lnTo>
                    <a:lnTo>
                      <a:pt x="162" y="42"/>
                    </a:lnTo>
                    <a:lnTo>
                      <a:pt x="168" y="36"/>
                    </a:lnTo>
                    <a:lnTo>
                      <a:pt x="168" y="48"/>
                    </a:lnTo>
                    <a:lnTo>
                      <a:pt x="168" y="12"/>
                    </a:lnTo>
                    <a:lnTo>
                      <a:pt x="168" y="30"/>
                    </a:lnTo>
                    <a:lnTo>
                      <a:pt x="174" y="36"/>
                    </a:lnTo>
                    <a:lnTo>
                      <a:pt x="174" y="18"/>
                    </a:lnTo>
                    <a:lnTo>
                      <a:pt x="174" y="54"/>
                    </a:lnTo>
                    <a:lnTo>
                      <a:pt x="180" y="30"/>
                    </a:lnTo>
                    <a:lnTo>
                      <a:pt x="180" y="48"/>
                    </a:lnTo>
                    <a:lnTo>
                      <a:pt x="180" y="12"/>
                    </a:lnTo>
                    <a:lnTo>
                      <a:pt x="180" y="18"/>
                    </a:lnTo>
                    <a:lnTo>
                      <a:pt x="186" y="42"/>
                    </a:lnTo>
                    <a:lnTo>
                      <a:pt x="186" y="48"/>
                    </a:lnTo>
                    <a:lnTo>
                      <a:pt x="186" y="18"/>
                    </a:lnTo>
                    <a:lnTo>
                      <a:pt x="186" y="18"/>
                    </a:lnTo>
                    <a:lnTo>
                      <a:pt x="192" y="36"/>
                    </a:lnTo>
                    <a:lnTo>
                      <a:pt x="192" y="42"/>
                    </a:lnTo>
                    <a:lnTo>
                      <a:pt x="192" y="24"/>
                    </a:lnTo>
                    <a:lnTo>
                      <a:pt x="192" y="30"/>
                    </a:lnTo>
                    <a:lnTo>
                      <a:pt x="198" y="36"/>
                    </a:lnTo>
                    <a:lnTo>
                      <a:pt x="198" y="48"/>
                    </a:lnTo>
                    <a:lnTo>
                      <a:pt x="198" y="18"/>
                    </a:lnTo>
                    <a:lnTo>
                      <a:pt x="198" y="36"/>
                    </a:lnTo>
                    <a:lnTo>
                      <a:pt x="204" y="30"/>
                    </a:lnTo>
                    <a:lnTo>
                      <a:pt x="204" y="42"/>
                    </a:lnTo>
                    <a:lnTo>
                      <a:pt x="204" y="18"/>
                    </a:ln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72;p27">
                <a:extLst>
                  <a:ext uri="{FF2B5EF4-FFF2-40B4-BE49-F238E27FC236}">
                    <a16:creationId xmlns:a16="http://schemas.microsoft.com/office/drawing/2014/main" id="{18CC44C1-6869-479A-B0E0-1C7E63044709}"/>
                  </a:ext>
                </a:extLst>
              </p:cNvPr>
              <p:cNvSpPr/>
              <p:nvPr/>
            </p:nvSpPr>
            <p:spPr>
              <a:xfrm>
                <a:off x="2931817" y="2467391"/>
                <a:ext cx="307333" cy="256312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02" extrusionOk="0">
                    <a:moveTo>
                      <a:pt x="0" y="42"/>
                    </a:moveTo>
                    <a:lnTo>
                      <a:pt x="0" y="54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36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48" y="24"/>
                    </a:lnTo>
                    <a:lnTo>
                      <a:pt x="48" y="66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24"/>
                    </a:lnTo>
                    <a:lnTo>
                      <a:pt x="54" y="84"/>
                    </a:lnTo>
                    <a:lnTo>
                      <a:pt x="60" y="54"/>
                    </a:lnTo>
                    <a:lnTo>
                      <a:pt x="60" y="78"/>
                    </a:lnTo>
                    <a:lnTo>
                      <a:pt x="60" y="42"/>
                    </a:lnTo>
                    <a:lnTo>
                      <a:pt x="60" y="72"/>
                    </a:lnTo>
                    <a:lnTo>
                      <a:pt x="66" y="42"/>
                    </a:lnTo>
                    <a:lnTo>
                      <a:pt x="66" y="78"/>
                    </a:lnTo>
                    <a:lnTo>
                      <a:pt x="66" y="36"/>
                    </a:lnTo>
                    <a:lnTo>
                      <a:pt x="66" y="72"/>
                    </a:lnTo>
                    <a:lnTo>
                      <a:pt x="72" y="54"/>
                    </a:lnTo>
                    <a:lnTo>
                      <a:pt x="72" y="78"/>
                    </a:lnTo>
                    <a:lnTo>
                      <a:pt x="72" y="36"/>
                    </a:lnTo>
                    <a:lnTo>
                      <a:pt x="72" y="54"/>
                    </a:lnTo>
                    <a:lnTo>
                      <a:pt x="78" y="60"/>
                    </a:lnTo>
                    <a:lnTo>
                      <a:pt x="78" y="48"/>
                    </a:lnTo>
                    <a:lnTo>
                      <a:pt x="84" y="60"/>
                    </a:lnTo>
                    <a:lnTo>
                      <a:pt x="84" y="102"/>
                    </a:lnTo>
                    <a:lnTo>
                      <a:pt x="84" y="0"/>
                    </a:lnTo>
                    <a:lnTo>
                      <a:pt x="84" y="60"/>
                    </a:lnTo>
                    <a:lnTo>
                      <a:pt x="90" y="54"/>
                    </a:lnTo>
                    <a:lnTo>
                      <a:pt x="90" y="78"/>
                    </a:lnTo>
                    <a:lnTo>
                      <a:pt x="90" y="36"/>
                    </a:lnTo>
                    <a:lnTo>
                      <a:pt x="90" y="42"/>
                    </a:lnTo>
                    <a:lnTo>
                      <a:pt x="96" y="54"/>
                    </a:lnTo>
                    <a:lnTo>
                      <a:pt x="96" y="78"/>
                    </a:lnTo>
                    <a:lnTo>
                      <a:pt x="96" y="36"/>
                    </a:lnTo>
                    <a:lnTo>
                      <a:pt x="96" y="54"/>
                    </a:lnTo>
                    <a:lnTo>
                      <a:pt x="102" y="48"/>
                    </a:lnTo>
                    <a:lnTo>
                      <a:pt x="102" y="72"/>
                    </a:lnTo>
                    <a:lnTo>
                      <a:pt x="102" y="42"/>
                    </a:lnTo>
                    <a:lnTo>
                      <a:pt x="102" y="54"/>
                    </a:lnTo>
                    <a:lnTo>
                      <a:pt x="108" y="60"/>
                    </a:lnTo>
                    <a:lnTo>
                      <a:pt x="108" y="42"/>
                    </a:lnTo>
                    <a:lnTo>
                      <a:pt x="108" y="84"/>
                    </a:lnTo>
                    <a:lnTo>
                      <a:pt x="114" y="60"/>
                    </a:lnTo>
                    <a:lnTo>
                      <a:pt x="114" y="96"/>
                    </a:lnTo>
                    <a:lnTo>
                      <a:pt x="114" y="18"/>
                    </a:lnTo>
                    <a:lnTo>
                      <a:pt x="114" y="78"/>
                    </a:lnTo>
                    <a:lnTo>
                      <a:pt x="120" y="48"/>
                    </a:lnTo>
                    <a:lnTo>
                      <a:pt x="120" y="72"/>
                    </a:lnTo>
                    <a:lnTo>
                      <a:pt x="120" y="42"/>
                    </a:lnTo>
                    <a:lnTo>
                      <a:pt x="120" y="72"/>
                    </a:lnTo>
                    <a:lnTo>
                      <a:pt x="126" y="48"/>
                    </a:lnTo>
                    <a:lnTo>
                      <a:pt x="126" y="78"/>
                    </a:lnTo>
                    <a:lnTo>
                      <a:pt x="126" y="30"/>
                    </a:lnTo>
                    <a:lnTo>
                      <a:pt x="126" y="48"/>
                    </a:lnTo>
                    <a:lnTo>
                      <a:pt x="132" y="66"/>
                    </a:lnTo>
                    <a:lnTo>
                      <a:pt x="132" y="72"/>
                    </a:lnTo>
                    <a:lnTo>
                      <a:pt x="132" y="42"/>
                    </a:lnTo>
                    <a:lnTo>
                      <a:pt x="132" y="72"/>
                    </a:lnTo>
                    <a:lnTo>
                      <a:pt x="138" y="54"/>
                    </a:lnTo>
                    <a:lnTo>
                      <a:pt x="138" y="78"/>
                    </a:lnTo>
                    <a:lnTo>
                      <a:pt x="138" y="36"/>
                    </a:lnTo>
                    <a:lnTo>
                      <a:pt x="138" y="60"/>
                    </a:lnTo>
                    <a:lnTo>
                      <a:pt x="144" y="42"/>
                    </a:lnTo>
                    <a:lnTo>
                      <a:pt x="144" y="66"/>
                    </a:lnTo>
                    <a:lnTo>
                      <a:pt x="144" y="54"/>
                    </a:lnTo>
                    <a:lnTo>
                      <a:pt x="150" y="54"/>
                    </a:lnTo>
                    <a:lnTo>
                      <a:pt x="150" y="72"/>
                    </a:lnTo>
                    <a:lnTo>
                      <a:pt x="150" y="36"/>
                    </a:lnTo>
                    <a:lnTo>
                      <a:pt x="150" y="60"/>
                    </a:lnTo>
                    <a:lnTo>
                      <a:pt x="156" y="54"/>
                    </a:lnTo>
                    <a:lnTo>
                      <a:pt x="156" y="96"/>
                    </a:lnTo>
                    <a:lnTo>
                      <a:pt x="156" y="18"/>
                    </a:lnTo>
                    <a:lnTo>
                      <a:pt x="156" y="36"/>
                    </a:lnTo>
                    <a:lnTo>
                      <a:pt x="162" y="54"/>
                    </a:lnTo>
                    <a:lnTo>
                      <a:pt x="162" y="84"/>
                    </a:lnTo>
                    <a:lnTo>
                      <a:pt x="162" y="36"/>
                    </a:lnTo>
                    <a:lnTo>
                      <a:pt x="162" y="72"/>
                    </a:lnTo>
                    <a:lnTo>
                      <a:pt x="168" y="78"/>
                    </a:lnTo>
                    <a:lnTo>
                      <a:pt x="168" y="42"/>
                    </a:lnTo>
                    <a:lnTo>
                      <a:pt x="168" y="60"/>
                    </a:lnTo>
                    <a:lnTo>
                      <a:pt x="174" y="54"/>
                    </a:lnTo>
                    <a:lnTo>
                      <a:pt x="174" y="72"/>
                    </a:lnTo>
                    <a:lnTo>
                      <a:pt x="174" y="42"/>
                    </a:lnTo>
                    <a:lnTo>
                      <a:pt x="174" y="54"/>
                    </a:lnTo>
                    <a:lnTo>
                      <a:pt x="180" y="48"/>
                    </a:lnTo>
                    <a:lnTo>
                      <a:pt x="180" y="72"/>
                    </a:lnTo>
                    <a:lnTo>
                      <a:pt x="180" y="48"/>
                    </a:lnTo>
                    <a:lnTo>
                      <a:pt x="180" y="54"/>
                    </a:lnTo>
                    <a:lnTo>
                      <a:pt x="186" y="66"/>
                    </a:lnTo>
                    <a:lnTo>
                      <a:pt x="186" y="78"/>
                    </a:lnTo>
                    <a:lnTo>
                      <a:pt x="186" y="36"/>
                    </a:lnTo>
                    <a:lnTo>
                      <a:pt x="186" y="78"/>
                    </a:lnTo>
                    <a:lnTo>
                      <a:pt x="192" y="54"/>
                    </a:lnTo>
                    <a:lnTo>
                      <a:pt x="192" y="72"/>
                    </a:lnTo>
                    <a:lnTo>
                      <a:pt x="192" y="36"/>
                    </a:lnTo>
                    <a:lnTo>
                      <a:pt x="192" y="60"/>
                    </a:lnTo>
                    <a:lnTo>
                      <a:pt x="198" y="30"/>
                    </a:lnTo>
                    <a:lnTo>
                      <a:pt x="198" y="84"/>
                    </a:lnTo>
                    <a:lnTo>
                      <a:pt x="198" y="72"/>
                    </a:lnTo>
                    <a:lnTo>
                      <a:pt x="204" y="48"/>
                    </a:ln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73;p27">
                <a:extLst>
                  <a:ext uri="{FF2B5EF4-FFF2-40B4-BE49-F238E27FC236}">
                    <a16:creationId xmlns:a16="http://schemas.microsoft.com/office/drawing/2014/main" id="{68614980-183B-459B-AEF0-C7EB055E79A2}"/>
                  </a:ext>
                </a:extLst>
              </p:cNvPr>
              <p:cNvSpPr/>
              <p:nvPr/>
            </p:nvSpPr>
            <p:spPr>
              <a:xfrm>
                <a:off x="3239149" y="2467391"/>
                <a:ext cx="289254" cy="256312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02" extrusionOk="0">
                    <a:moveTo>
                      <a:pt x="0" y="48"/>
                    </a:moveTo>
                    <a:lnTo>
                      <a:pt x="0" y="72"/>
                    </a:lnTo>
                    <a:lnTo>
                      <a:pt x="0" y="36"/>
                    </a:lnTo>
                    <a:lnTo>
                      <a:pt x="0" y="60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30"/>
                    </a:lnTo>
                    <a:lnTo>
                      <a:pt x="12" y="48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30" y="84"/>
                    </a:lnTo>
                    <a:lnTo>
                      <a:pt x="30" y="90"/>
                    </a:lnTo>
                    <a:lnTo>
                      <a:pt x="30" y="18"/>
                    </a:lnTo>
                    <a:lnTo>
                      <a:pt x="30" y="60"/>
                    </a:lnTo>
                    <a:lnTo>
                      <a:pt x="36" y="84"/>
                    </a:lnTo>
                    <a:lnTo>
                      <a:pt x="36" y="90"/>
                    </a:lnTo>
                    <a:lnTo>
                      <a:pt x="36" y="24"/>
                    </a:lnTo>
                    <a:lnTo>
                      <a:pt x="36" y="60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60" y="72"/>
                    </a:lnTo>
                    <a:lnTo>
                      <a:pt x="60" y="42"/>
                    </a:lnTo>
                    <a:lnTo>
                      <a:pt x="60" y="54"/>
                    </a:lnTo>
                    <a:lnTo>
                      <a:pt x="66" y="60"/>
                    </a:lnTo>
                    <a:lnTo>
                      <a:pt x="66" y="72"/>
                    </a:lnTo>
                    <a:lnTo>
                      <a:pt x="66" y="42"/>
                    </a:lnTo>
                    <a:lnTo>
                      <a:pt x="66" y="54"/>
                    </a:lnTo>
                    <a:lnTo>
                      <a:pt x="72" y="72"/>
                    </a:lnTo>
                    <a:lnTo>
                      <a:pt x="72" y="72"/>
                    </a:lnTo>
                    <a:lnTo>
                      <a:pt x="72" y="42"/>
                    </a:lnTo>
                    <a:lnTo>
                      <a:pt x="72" y="60"/>
                    </a:lnTo>
                    <a:lnTo>
                      <a:pt x="78" y="66"/>
                    </a:lnTo>
                    <a:lnTo>
                      <a:pt x="78" y="78"/>
                    </a:lnTo>
                    <a:lnTo>
                      <a:pt x="78" y="36"/>
                    </a:lnTo>
                    <a:lnTo>
                      <a:pt x="78" y="54"/>
                    </a:lnTo>
                    <a:lnTo>
                      <a:pt x="84" y="48"/>
                    </a:lnTo>
                    <a:lnTo>
                      <a:pt x="84" y="72"/>
                    </a:lnTo>
                    <a:lnTo>
                      <a:pt x="84" y="36"/>
                    </a:lnTo>
                    <a:lnTo>
                      <a:pt x="90" y="66"/>
                    </a:lnTo>
                    <a:lnTo>
                      <a:pt x="90" y="72"/>
                    </a:lnTo>
                    <a:lnTo>
                      <a:pt x="90" y="36"/>
                    </a:lnTo>
                    <a:lnTo>
                      <a:pt x="90" y="60"/>
                    </a:lnTo>
                    <a:lnTo>
                      <a:pt x="96" y="48"/>
                    </a:lnTo>
                    <a:lnTo>
                      <a:pt x="96" y="78"/>
                    </a:lnTo>
                    <a:lnTo>
                      <a:pt x="96" y="36"/>
                    </a:lnTo>
                    <a:lnTo>
                      <a:pt x="96" y="48"/>
                    </a:lnTo>
                    <a:lnTo>
                      <a:pt x="102" y="48"/>
                    </a:lnTo>
                    <a:lnTo>
                      <a:pt x="102" y="102"/>
                    </a:lnTo>
                    <a:lnTo>
                      <a:pt x="102" y="0"/>
                    </a:lnTo>
                    <a:lnTo>
                      <a:pt x="102" y="54"/>
                    </a:lnTo>
                    <a:lnTo>
                      <a:pt x="108" y="66"/>
                    </a:lnTo>
                    <a:lnTo>
                      <a:pt x="108" y="84"/>
                    </a:lnTo>
                    <a:lnTo>
                      <a:pt x="108" y="24"/>
                    </a:lnTo>
                    <a:lnTo>
                      <a:pt x="108" y="66"/>
                    </a:lnTo>
                    <a:lnTo>
                      <a:pt x="114" y="42"/>
                    </a:lnTo>
                    <a:lnTo>
                      <a:pt x="114" y="72"/>
                    </a:lnTo>
                    <a:lnTo>
                      <a:pt x="114" y="66"/>
                    </a:lnTo>
                    <a:lnTo>
                      <a:pt x="120" y="54"/>
                    </a:lnTo>
                    <a:lnTo>
                      <a:pt x="120" y="66"/>
                    </a:lnTo>
                    <a:lnTo>
                      <a:pt x="120" y="42"/>
                    </a:lnTo>
                    <a:lnTo>
                      <a:pt x="120" y="60"/>
                    </a:lnTo>
                    <a:lnTo>
                      <a:pt x="126" y="54"/>
                    </a:lnTo>
                    <a:lnTo>
                      <a:pt x="126" y="66"/>
                    </a:lnTo>
                    <a:lnTo>
                      <a:pt x="126" y="48"/>
                    </a:lnTo>
                    <a:lnTo>
                      <a:pt x="126" y="54"/>
                    </a:lnTo>
                    <a:lnTo>
                      <a:pt x="132" y="60"/>
                    </a:lnTo>
                    <a:lnTo>
                      <a:pt x="132" y="78"/>
                    </a:lnTo>
                    <a:lnTo>
                      <a:pt x="132" y="42"/>
                    </a:lnTo>
                    <a:lnTo>
                      <a:pt x="132" y="66"/>
                    </a:lnTo>
                    <a:lnTo>
                      <a:pt x="138" y="48"/>
                    </a:lnTo>
                    <a:lnTo>
                      <a:pt x="138" y="66"/>
                    </a:lnTo>
                    <a:lnTo>
                      <a:pt x="138" y="48"/>
                    </a:lnTo>
                    <a:lnTo>
                      <a:pt x="138" y="54"/>
                    </a:lnTo>
                    <a:lnTo>
                      <a:pt x="144" y="60"/>
                    </a:lnTo>
                    <a:lnTo>
                      <a:pt x="144" y="72"/>
                    </a:lnTo>
                    <a:lnTo>
                      <a:pt x="144" y="42"/>
                    </a:lnTo>
                    <a:lnTo>
                      <a:pt x="144" y="72"/>
                    </a:lnTo>
                    <a:lnTo>
                      <a:pt x="150" y="60"/>
                    </a:lnTo>
                    <a:lnTo>
                      <a:pt x="150" y="72"/>
                    </a:lnTo>
                    <a:lnTo>
                      <a:pt x="150" y="42"/>
                    </a:lnTo>
                    <a:lnTo>
                      <a:pt x="150" y="60"/>
                    </a:lnTo>
                    <a:lnTo>
                      <a:pt x="156" y="66"/>
                    </a:lnTo>
                    <a:lnTo>
                      <a:pt x="156" y="78"/>
                    </a:lnTo>
                    <a:lnTo>
                      <a:pt x="156" y="36"/>
                    </a:lnTo>
                    <a:lnTo>
                      <a:pt x="156" y="48"/>
                    </a:lnTo>
                    <a:lnTo>
                      <a:pt x="162" y="54"/>
                    </a:lnTo>
                    <a:lnTo>
                      <a:pt x="162" y="84"/>
                    </a:lnTo>
                    <a:lnTo>
                      <a:pt x="162" y="30"/>
                    </a:lnTo>
                    <a:lnTo>
                      <a:pt x="162" y="42"/>
                    </a:lnTo>
                    <a:lnTo>
                      <a:pt x="168" y="60"/>
                    </a:lnTo>
                    <a:lnTo>
                      <a:pt x="168" y="72"/>
                    </a:lnTo>
                    <a:lnTo>
                      <a:pt x="168" y="42"/>
                    </a:lnTo>
                    <a:lnTo>
                      <a:pt x="168" y="54"/>
                    </a:lnTo>
                    <a:lnTo>
                      <a:pt x="174" y="60"/>
                    </a:lnTo>
                    <a:lnTo>
                      <a:pt x="174" y="102"/>
                    </a:lnTo>
                    <a:lnTo>
                      <a:pt x="174" y="6"/>
                    </a:lnTo>
                    <a:lnTo>
                      <a:pt x="174" y="90"/>
                    </a:lnTo>
                    <a:lnTo>
                      <a:pt x="180" y="66"/>
                    </a:lnTo>
                    <a:lnTo>
                      <a:pt x="180" y="78"/>
                    </a:lnTo>
                    <a:lnTo>
                      <a:pt x="180" y="36"/>
                    </a:lnTo>
                    <a:lnTo>
                      <a:pt x="180" y="66"/>
                    </a:lnTo>
                    <a:lnTo>
                      <a:pt x="186" y="60"/>
                    </a:lnTo>
                    <a:lnTo>
                      <a:pt x="186" y="84"/>
                    </a:lnTo>
                    <a:lnTo>
                      <a:pt x="186" y="36"/>
                    </a:lnTo>
                    <a:lnTo>
                      <a:pt x="186" y="54"/>
                    </a:lnTo>
                    <a:lnTo>
                      <a:pt x="192" y="42"/>
                    </a:lnTo>
                    <a:lnTo>
                      <a:pt x="192" y="66"/>
                    </a:lnTo>
                    <a:lnTo>
                      <a:pt x="192" y="42"/>
                    </a:lnTo>
                    <a:lnTo>
                      <a:pt x="192" y="54"/>
                    </a:ln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74;p27">
                <a:extLst>
                  <a:ext uri="{FF2B5EF4-FFF2-40B4-BE49-F238E27FC236}">
                    <a16:creationId xmlns:a16="http://schemas.microsoft.com/office/drawing/2014/main" id="{3A9DBD6B-AFFC-472D-96AC-458E0225A011}"/>
                  </a:ext>
                </a:extLst>
              </p:cNvPr>
              <p:cNvSpPr/>
              <p:nvPr/>
            </p:nvSpPr>
            <p:spPr>
              <a:xfrm>
                <a:off x="3528403" y="2211078"/>
                <a:ext cx="316371" cy="708627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82" extrusionOk="0">
                    <a:moveTo>
                      <a:pt x="0" y="156"/>
                    </a:moveTo>
                    <a:lnTo>
                      <a:pt x="6" y="168"/>
                    </a:lnTo>
                    <a:lnTo>
                      <a:pt x="6" y="150"/>
                    </a:lnTo>
                    <a:lnTo>
                      <a:pt x="6" y="168"/>
                    </a:lnTo>
                    <a:lnTo>
                      <a:pt x="12" y="174"/>
                    </a:lnTo>
                    <a:lnTo>
                      <a:pt x="12" y="138"/>
                    </a:lnTo>
                    <a:lnTo>
                      <a:pt x="12" y="180"/>
                    </a:lnTo>
                    <a:lnTo>
                      <a:pt x="18" y="150"/>
                    </a:lnTo>
                    <a:lnTo>
                      <a:pt x="18" y="144"/>
                    </a:lnTo>
                    <a:lnTo>
                      <a:pt x="18" y="186"/>
                    </a:lnTo>
                    <a:lnTo>
                      <a:pt x="24" y="144"/>
                    </a:lnTo>
                    <a:lnTo>
                      <a:pt x="24" y="132"/>
                    </a:lnTo>
                    <a:lnTo>
                      <a:pt x="24" y="168"/>
                    </a:lnTo>
                    <a:lnTo>
                      <a:pt x="30" y="162"/>
                    </a:lnTo>
                    <a:lnTo>
                      <a:pt x="30" y="186"/>
                    </a:lnTo>
                    <a:lnTo>
                      <a:pt x="30" y="138"/>
                    </a:lnTo>
                    <a:lnTo>
                      <a:pt x="30" y="168"/>
                    </a:lnTo>
                    <a:lnTo>
                      <a:pt x="36" y="150"/>
                    </a:lnTo>
                    <a:lnTo>
                      <a:pt x="36" y="174"/>
                    </a:lnTo>
                    <a:lnTo>
                      <a:pt x="36" y="144"/>
                    </a:lnTo>
                    <a:lnTo>
                      <a:pt x="36" y="156"/>
                    </a:lnTo>
                    <a:lnTo>
                      <a:pt x="42" y="162"/>
                    </a:lnTo>
                    <a:lnTo>
                      <a:pt x="42" y="168"/>
                    </a:lnTo>
                    <a:lnTo>
                      <a:pt x="42" y="150"/>
                    </a:lnTo>
                    <a:lnTo>
                      <a:pt x="42" y="150"/>
                    </a:lnTo>
                    <a:lnTo>
                      <a:pt x="48" y="162"/>
                    </a:lnTo>
                    <a:lnTo>
                      <a:pt x="48" y="186"/>
                    </a:lnTo>
                    <a:lnTo>
                      <a:pt x="48" y="138"/>
                    </a:lnTo>
                    <a:lnTo>
                      <a:pt x="48" y="150"/>
                    </a:lnTo>
                    <a:lnTo>
                      <a:pt x="54" y="156"/>
                    </a:lnTo>
                    <a:lnTo>
                      <a:pt x="54" y="174"/>
                    </a:lnTo>
                    <a:lnTo>
                      <a:pt x="54" y="138"/>
                    </a:lnTo>
                    <a:lnTo>
                      <a:pt x="54" y="168"/>
                    </a:lnTo>
                    <a:lnTo>
                      <a:pt x="60" y="144"/>
                    </a:lnTo>
                    <a:lnTo>
                      <a:pt x="60" y="180"/>
                    </a:lnTo>
                    <a:lnTo>
                      <a:pt x="60" y="168"/>
                    </a:lnTo>
                    <a:lnTo>
                      <a:pt x="66" y="150"/>
                    </a:lnTo>
                    <a:lnTo>
                      <a:pt x="66" y="138"/>
                    </a:lnTo>
                    <a:lnTo>
                      <a:pt x="66" y="180"/>
                    </a:lnTo>
                    <a:lnTo>
                      <a:pt x="72" y="156"/>
                    </a:lnTo>
                    <a:lnTo>
                      <a:pt x="72" y="168"/>
                    </a:lnTo>
                    <a:lnTo>
                      <a:pt x="72" y="144"/>
                    </a:lnTo>
                    <a:lnTo>
                      <a:pt x="72" y="162"/>
                    </a:lnTo>
                    <a:lnTo>
                      <a:pt x="78" y="150"/>
                    </a:lnTo>
                    <a:lnTo>
                      <a:pt x="78" y="144"/>
                    </a:lnTo>
                    <a:lnTo>
                      <a:pt x="78" y="180"/>
                    </a:lnTo>
                    <a:lnTo>
                      <a:pt x="84" y="144"/>
                    </a:lnTo>
                    <a:lnTo>
                      <a:pt x="84" y="174"/>
                    </a:lnTo>
                    <a:lnTo>
                      <a:pt x="84" y="138"/>
                    </a:lnTo>
                    <a:lnTo>
                      <a:pt x="84" y="156"/>
                    </a:lnTo>
                    <a:lnTo>
                      <a:pt x="90" y="144"/>
                    </a:lnTo>
                    <a:lnTo>
                      <a:pt x="90" y="180"/>
                    </a:lnTo>
                    <a:lnTo>
                      <a:pt x="90" y="144"/>
                    </a:lnTo>
                    <a:lnTo>
                      <a:pt x="90" y="180"/>
                    </a:lnTo>
                    <a:lnTo>
                      <a:pt x="96" y="156"/>
                    </a:lnTo>
                    <a:lnTo>
                      <a:pt x="96" y="198"/>
                    </a:lnTo>
                    <a:lnTo>
                      <a:pt x="96" y="114"/>
                    </a:lnTo>
                    <a:lnTo>
                      <a:pt x="96" y="162"/>
                    </a:lnTo>
                    <a:lnTo>
                      <a:pt x="102" y="156"/>
                    </a:lnTo>
                    <a:lnTo>
                      <a:pt x="102" y="180"/>
                    </a:lnTo>
                    <a:lnTo>
                      <a:pt x="102" y="132"/>
                    </a:lnTo>
                    <a:lnTo>
                      <a:pt x="102" y="174"/>
                    </a:lnTo>
                    <a:lnTo>
                      <a:pt x="108" y="150"/>
                    </a:lnTo>
                    <a:lnTo>
                      <a:pt x="108" y="180"/>
                    </a:lnTo>
                    <a:lnTo>
                      <a:pt x="108" y="138"/>
                    </a:lnTo>
                    <a:lnTo>
                      <a:pt x="108" y="162"/>
                    </a:lnTo>
                    <a:lnTo>
                      <a:pt x="114" y="156"/>
                    </a:lnTo>
                    <a:lnTo>
                      <a:pt x="114" y="186"/>
                    </a:lnTo>
                    <a:lnTo>
                      <a:pt x="114" y="126"/>
                    </a:lnTo>
                    <a:lnTo>
                      <a:pt x="114" y="162"/>
                    </a:lnTo>
                    <a:lnTo>
                      <a:pt x="120" y="150"/>
                    </a:lnTo>
                    <a:lnTo>
                      <a:pt x="120" y="174"/>
                    </a:lnTo>
                    <a:lnTo>
                      <a:pt x="120" y="138"/>
                    </a:lnTo>
                    <a:lnTo>
                      <a:pt x="126" y="168"/>
                    </a:lnTo>
                    <a:lnTo>
                      <a:pt x="126" y="234"/>
                    </a:lnTo>
                    <a:lnTo>
                      <a:pt x="126" y="60"/>
                    </a:lnTo>
                    <a:lnTo>
                      <a:pt x="126" y="96"/>
                    </a:lnTo>
                    <a:lnTo>
                      <a:pt x="132" y="162"/>
                    </a:lnTo>
                    <a:lnTo>
                      <a:pt x="132" y="282"/>
                    </a:lnTo>
                    <a:lnTo>
                      <a:pt x="132" y="0"/>
                    </a:lnTo>
                    <a:lnTo>
                      <a:pt x="132" y="180"/>
                    </a:lnTo>
                    <a:lnTo>
                      <a:pt x="138" y="174"/>
                    </a:lnTo>
                    <a:lnTo>
                      <a:pt x="138" y="210"/>
                    </a:lnTo>
                    <a:lnTo>
                      <a:pt x="138" y="84"/>
                    </a:lnTo>
                    <a:lnTo>
                      <a:pt x="138" y="168"/>
                    </a:lnTo>
                    <a:lnTo>
                      <a:pt x="144" y="216"/>
                    </a:lnTo>
                    <a:lnTo>
                      <a:pt x="144" y="120"/>
                    </a:lnTo>
                    <a:lnTo>
                      <a:pt x="144" y="174"/>
                    </a:lnTo>
                    <a:lnTo>
                      <a:pt x="150" y="192"/>
                    </a:lnTo>
                    <a:lnTo>
                      <a:pt x="150" y="132"/>
                    </a:lnTo>
                    <a:lnTo>
                      <a:pt x="150" y="144"/>
                    </a:lnTo>
                    <a:lnTo>
                      <a:pt x="156" y="168"/>
                    </a:lnTo>
                    <a:lnTo>
                      <a:pt x="156" y="180"/>
                    </a:lnTo>
                    <a:lnTo>
                      <a:pt x="156" y="132"/>
                    </a:lnTo>
                    <a:lnTo>
                      <a:pt x="156" y="156"/>
                    </a:lnTo>
                    <a:lnTo>
                      <a:pt x="162" y="150"/>
                    </a:lnTo>
                    <a:lnTo>
                      <a:pt x="162" y="180"/>
                    </a:lnTo>
                    <a:lnTo>
                      <a:pt x="162" y="144"/>
                    </a:lnTo>
                    <a:lnTo>
                      <a:pt x="162" y="168"/>
                    </a:lnTo>
                    <a:lnTo>
                      <a:pt x="168" y="156"/>
                    </a:lnTo>
                    <a:lnTo>
                      <a:pt x="168" y="192"/>
                    </a:lnTo>
                    <a:lnTo>
                      <a:pt x="168" y="126"/>
                    </a:lnTo>
                    <a:lnTo>
                      <a:pt x="168" y="168"/>
                    </a:lnTo>
                    <a:lnTo>
                      <a:pt x="174" y="156"/>
                    </a:lnTo>
                    <a:lnTo>
                      <a:pt x="174" y="174"/>
                    </a:lnTo>
                    <a:lnTo>
                      <a:pt x="174" y="150"/>
                    </a:lnTo>
                    <a:lnTo>
                      <a:pt x="180" y="162"/>
                    </a:lnTo>
                    <a:lnTo>
                      <a:pt x="180" y="174"/>
                    </a:lnTo>
                    <a:lnTo>
                      <a:pt x="180" y="144"/>
                    </a:lnTo>
                    <a:lnTo>
                      <a:pt x="180" y="162"/>
                    </a:lnTo>
                    <a:lnTo>
                      <a:pt x="186" y="156"/>
                    </a:lnTo>
                    <a:lnTo>
                      <a:pt x="186" y="174"/>
                    </a:lnTo>
                    <a:lnTo>
                      <a:pt x="186" y="144"/>
                    </a:lnTo>
                    <a:lnTo>
                      <a:pt x="186" y="156"/>
                    </a:lnTo>
                    <a:lnTo>
                      <a:pt x="192" y="168"/>
                    </a:lnTo>
                    <a:lnTo>
                      <a:pt x="192" y="174"/>
                    </a:lnTo>
                    <a:lnTo>
                      <a:pt x="192" y="144"/>
                    </a:lnTo>
                    <a:lnTo>
                      <a:pt x="192" y="150"/>
                    </a:lnTo>
                    <a:lnTo>
                      <a:pt x="198" y="156"/>
                    </a:lnTo>
                    <a:lnTo>
                      <a:pt x="198" y="174"/>
                    </a:lnTo>
                    <a:lnTo>
                      <a:pt x="198" y="144"/>
                    </a:lnTo>
                    <a:lnTo>
                      <a:pt x="198" y="150"/>
                    </a:lnTo>
                    <a:lnTo>
                      <a:pt x="204" y="156"/>
                    </a:lnTo>
                    <a:lnTo>
                      <a:pt x="204" y="180"/>
                    </a:lnTo>
                    <a:lnTo>
                      <a:pt x="204" y="144"/>
                    </a:lnTo>
                    <a:lnTo>
                      <a:pt x="204" y="162"/>
                    </a:lnTo>
                    <a:lnTo>
                      <a:pt x="210" y="168"/>
                    </a:lnTo>
                    <a:lnTo>
                      <a:pt x="210" y="180"/>
                    </a:ln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75;p27">
                <a:extLst>
                  <a:ext uri="{FF2B5EF4-FFF2-40B4-BE49-F238E27FC236}">
                    <a16:creationId xmlns:a16="http://schemas.microsoft.com/office/drawing/2014/main" id="{B1161C60-C1D7-4D45-9BD8-72B9516EA331}"/>
                  </a:ext>
                </a:extLst>
              </p:cNvPr>
              <p:cNvSpPr/>
              <p:nvPr/>
            </p:nvSpPr>
            <p:spPr>
              <a:xfrm>
                <a:off x="3844775" y="2497545"/>
                <a:ext cx="307333" cy="21108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84" extrusionOk="0">
                    <a:moveTo>
                      <a:pt x="0" y="66"/>
                    </a:moveTo>
                    <a:lnTo>
                      <a:pt x="0" y="24"/>
                    </a:lnTo>
                    <a:lnTo>
                      <a:pt x="0" y="30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60"/>
                    </a:lnTo>
                    <a:lnTo>
                      <a:pt x="12" y="24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24"/>
                    </a:lnTo>
                    <a:lnTo>
                      <a:pt x="18" y="60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30"/>
                    </a:lnTo>
                    <a:lnTo>
                      <a:pt x="24" y="36"/>
                    </a:lnTo>
                    <a:lnTo>
                      <a:pt x="30" y="36"/>
                    </a:lnTo>
                    <a:lnTo>
                      <a:pt x="30" y="60"/>
                    </a:lnTo>
                    <a:lnTo>
                      <a:pt x="30" y="24"/>
                    </a:lnTo>
                    <a:lnTo>
                      <a:pt x="30" y="42"/>
                    </a:lnTo>
                    <a:lnTo>
                      <a:pt x="36" y="72"/>
                    </a:lnTo>
                    <a:lnTo>
                      <a:pt x="36" y="6"/>
                    </a:lnTo>
                    <a:lnTo>
                      <a:pt x="36" y="36"/>
                    </a:lnTo>
                    <a:lnTo>
                      <a:pt x="42" y="48"/>
                    </a:lnTo>
                    <a:lnTo>
                      <a:pt x="42" y="84"/>
                    </a:lnTo>
                    <a:lnTo>
                      <a:pt x="42" y="6"/>
                    </a:lnTo>
                    <a:lnTo>
                      <a:pt x="42" y="48"/>
                    </a:lnTo>
                    <a:lnTo>
                      <a:pt x="48" y="72"/>
                    </a:lnTo>
                    <a:lnTo>
                      <a:pt x="48" y="18"/>
                    </a:lnTo>
                    <a:lnTo>
                      <a:pt x="48" y="30"/>
                    </a:lnTo>
                    <a:lnTo>
                      <a:pt x="54" y="30"/>
                    </a:lnTo>
                    <a:lnTo>
                      <a:pt x="54" y="66"/>
                    </a:lnTo>
                    <a:lnTo>
                      <a:pt x="54" y="24"/>
                    </a:lnTo>
                    <a:lnTo>
                      <a:pt x="60" y="48"/>
                    </a:lnTo>
                    <a:lnTo>
                      <a:pt x="60" y="78"/>
                    </a:lnTo>
                    <a:lnTo>
                      <a:pt x="60" y="12"/>
                    </a:lnTo>
                    <a:lnTo>
                      <a:pt x="60" y="60"/>
                    </a:lnTo>
                    <a:lnTo>
                      <a:pt x="66" y="42"/>
                    </a:lnTo>
                    <a:lnTo>
                      <a:pt x="66" y="60"/>
                    </a:lnTo>
                    <a:lnTo>
                      <a:pt x="66" y="30"/>
                    </a:lnTo>
                    <a:lnTo>
                      <a:pt x="66" y="60"/>
                    </a:lnTo>
                    <a:lnTo>
                      <a:pt x="72" y="42"/>
                    </a:lnTo>
                    <a:lnTo>
                      <a:pt x="72" y="72"/>
                    </a:lnTo>
                    <a:lnTo>
                      <a:pt x="72" y="24"/>
                    </a:lnTo>
                    <a:lnTo>
                      <a:pt x="72" y="48"/>
                    </a:lnTo>
                    <a:lnTo>
                      <a:pt x="78" y="30"/>
                    </a:lnTo>
                    <a:lnTo>
                      <a:pt x="78" y="72"/>
                    </a:lnTo>
                    <a:lnTo>
                      <a:pt x="78" y="18"/>
                    </a:lnTo>
                    <a:lnTo>
                      <a:pt x="78" y="24"/>
                    </a:lnTo>
                    <a:lnTo>
                      <a:pt x="84" y="60"/>
                    </a:lnTo>
                    <a:lnTo>
                      <a:pt x="84" y="78"/>
                    </a:lnTo>
                    <a:lnTo>
                      <a:pt x="84" y="18"/>
                    </a:lnTo>
                    <a:lnTo>
                      <a:pt x="84" y="42"/>
                    </a:lnTo>
                    <a:lnTo>
                      <a:pt x="90" y="18"/>
                    </a:lnTo>
                    <a:lnTo>
                      <a:pt x="90" y="60"/>
                    </a:lnTo>
                    <a:lnTo>
                      <a:pt x="90" y="54"/>
                    </a:lnTo>
                    <a:lnTo>
                      <a:pt x="96" y="48"/>
                    </a:lnTo>
                    <a:lnTo>
                      <a:pt x="96" y="66"/>
                    </a:lnTo>
                    <a:lnTo>
                      <a:pt x="96" y="30"/>
                    </a:lnTo>
                    <a:lnTo>
                      <a:pt x="96" y="42"/>
                    </a:lnTo>
                    <a:lnTo>
                      <a:pt x="102" y="30"/>
                    </a:lnTo>
                    <a:lnTo>
                      <a:pt x="102" y="60"/>
                    </a:lnTo>
                    <a:lnTo>
                      <a:pt x="102" y="42"/>
                    </a:lnTo>
                    <a:lnTo>
                      <a:pt x="108" y="48"/>
                    </a:lnTo>
                    <a:lnTo>
                      <a:pt x="108" y="66"/>
                    </a:lnTo>
                    <a:lnTo>
                      <a:pt x="108" y="24"/>
                    </a:lnTo>
                    <a:lnTo>
                      <a:pt x="108" y="48"/>
                    </a:lnTo>
                    <a:lnTo>
                      <a:pt x="114" y="54"/>
                    </a:lnTo>
                    <a:lnTo>
                      <a:pt x="114" y="66"/>
                    </a:lnTo>
                    <a:lnTo>
                      <a:pt x="114" y="24"/>
                    </a:lnTo>
                    <a:lnTo>
                      <a:pt x="114" y="36"/>
                    </a:lnTo>
                    <a:lnTo>
                      <a:pt x="120" y="36"/>
                    </a:lnTo>
                    <a:lnTo>
                      <a:pt x="120" y="36"/>
                    </a:lnTo>
                    <a:lnTo>
                      <a:pt x="120" y="60"/>
                    </a:lnTo>
                    <a:lnTo>
                      <a:pt x="126" y="36"/>
                    </a:lnTo>
                    <a:lnTo>
                      <a:pt x="126" y="66"/>
                    </a:lnTo>
                    <a:lnTo>
                      <a:pt x="126" y="24"/>
                    </a:lnTo>
                    <a:lnTo>
                      <a:pt x="126" y="36"/>
                    </a:lnTo>
                    <a:lnTo>
                      <a:pt x="132" y="48"/>
                    </a:lnTo>
                    <a:lnTo>
                      <a:pt x="132" y="54"/>
                    </a:lnTo>
                    <a:lnTo>
                      <a:pt x="132" y="30"/>
                    </a:lnTo>
                    <a:lnTo>
                      <a:pt x="132" y="54"/>
                    </a:lnTo>
                    <a:lnTo>
                      <a:pt x="138" y="54"/>
                    </a:lnTo>
                    <a:lnTo>
                      <a:pt x="138" y="66"/>
                    </a:lnTo>
                    <a:lnTo>
                      <a:pt x="138" y="30"/>
                    </a:lnTo>
                    <a:lnTo>
                      <a:pt x="138" y="48"/>
                    </a:lnTo>
                    <a:lnTo>
                      <a:pt x="144" y="42"/>
                    </a:lnTo>
                    <a:lnTo>
                      <a:pt x="144" y="78"/>
                    </a:lnTo>
                    <a:lnTo>
                      <a:pt x="144" y="0"/>
                    </a:lnTo>
                    <a:lnTo>
                      <a:pt x="144" y="54"/>
                    </a:lnTo>
                    <a:lnTo>
                      <a:pt x="150" y="42"/>
                    </a:lnTo>
                    <a:lnTo>
                      <a:pt x="150" y="66"/>
                    </a:lnTo>
                    <a:lnTo>
                      <a:pt x="150" y="24"/>
                    </a:lnTo>
                    <a:lnTo>
                      <a:pt x="150" y="48"/>
                    </a:lnTo>
                    <a:lnTo>
                      <a:pt x="156" y="36"/>
                    </a:lnTo>
                    <a:lnTo>
                      <a:pt x="156" y="66"/>
                    </a:lnTo>
                    <a:lnTo>
                      <a:pt x="156" y="24"/>
                    </a:lnTo>
                    <a:lnTo>
                      <a:pt x="162" y="48"/>
                    </a:lnTo>
                    <a:lnTo>
                      <a:pt x="162" y="66"/>
                    </a:lnTo>
                    <a:lnTo>
                      <a:pt x="162" y="30"/>
                    </a:lnTo>
                    <a:lnTo>
                      <a:pt x="162" y="48"/>
                    </a:lnTo>
                    <a:lnTo>
                      <a:pt x="168" y="36"/>
                    </a:lnTo>
                    <a:lnTo>
                      <a:pt x="168" y="60"/>
                    </a:lnTo>
                    <a:lnTo>
                      <a:pt x="168" y="24"/>
                    </a:lnTo>
                    <a:lnTo>
                      <a:pt x="168" y="60"/>
                    </a:lnTo>
                    <a:lnTo>
                      <a:pt x="174" y="36"/>
                    </a:lnTo>
                    <a:lnTo>
                      <a:pt x="174" y="66"/>
                    </a:lnTo>
                    <a:lnTo>
                      <a:pt x="174" y="24"/>
                    </a:lnTo>
                    <a:lnTo>
                      <a:pt x="180" y="54"/>
                    </a:lnTo>
                    <a:lnTo>
                      <a:pt x="180" y="60"/>
                    </a:lnTo>
                    <a:lnTo>
                      <a:pt x="180" y="36"/>
                    </a:lnTo>
                    <a:lnTo>
                      <a:pt x="180" y="48"/>
                    </a:lnTo>
                    <a:lnTo>
                      <a:pt x="186" y="42"/>
                    </a:lnTo>
                    <a:lnTo>
                      <a:pt x="186" y="66"/>
                    </a:lnTo>
                    <a:lnTo>
                      <a:pt x="186" y="24"/>
                    </a:lnTo>
                    <a:lnTo>
                      <a:pt x="186" y="54"/>
                    </a:lnTo>
                    <a:lnTo>
                      <a:pt x="192" y="60"/>
                    </a:lnTo>
                    <a:lnTo>
                      <a:pt x="192" y="30"/>
                    </a:lnTo>
                    <a:lnTo>
                      <a:pt x="192" y="48"/>
                    </a:lnTo>
                    <a:lnTo>
                      <a:pt x="198" y="54"/>
                    </a:lnTo>
                    <a:lnTo>
                      <a:pt x="198" y="60"/>
                    </a:lnTo>
                    <a:lnTo>
                      <a:pt x="198" y="24"/>
                    </a:lnTo>
                    <a:lnTo>
                      <a:pt x="198" y="48"/>
                    </a:lnTo>
                    <a:lnTo>
                      <a:pt x="204" y="66"/>
                    </a:lnTo>
                    <a:lnTo>
                      <a:pt x="204" y="72"/>
                    </a:lnTo>
                    <a:lnTo>
                      <a:pt x="204" y="18"/>
                    </a:lnTo>
                    <a:lnTo>
                      <a:pt x="204" y="60"/>
                    </a:ln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6;p27">
                <a:extLst>
                  <a:ext uri="{FF2B5EF4-FFF2-40B4-BE49-F238E27FC236}">
                    <a16:creationId xmlns:a16="http://schemas.microsoft.com/office/drawing/2014/main" id="{D02C847D-658B-4FDE-832E-94C1E65783C4}"/>
                  </a:ext>
                </a:extLst>
              </p:cNvPr>
              <p:cNvSpPr/>
              <p:nvPr/>
            </p:nvSpPr>
            <p:spPr>
              <a:xfrm>
                <a:off x="4152108" y="2512622"/>
                <a:ext cx="325410" cy="19600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78" extrusionOk="0">
                    <a:moveTo>
                      <a:pt x="0" y="54"/>
                    </a:moveTo>
                    <a:lnTo>
                      <a:pt x="6" y="48"/>
                    </a:lnTo>
                    <a:lnTo>
                      <a:pt x="6" y="54"/>
                    </a:lnTo>
                    <a:lnTo>
                      <a:pt x="6" y="24"/>
                    </a:lnTo>
                    <a:lnTo>
                      <a:pt x="6" y="36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6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24" y="30"/>
                    </a:lnTo>
                    <a:lnTo>
                      <a:pt x="24" y="72"/>
                    </a:lnTo>
                    <a:lnTo>
                      <a:pt x="24" y="6"/>
                    </a:lnTo>
                    <a:lnTo>
                      <a:pt x="24" y="48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24"/>
                    </a:lnTo>
                    <a:lnTo>
                      <a:pt x="30" y="30"/>
                    </a:lnTo>
                    <a:lnTo>
                      <a:pt x="36" y="36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48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24"/>
                    </a:lnTo>
                    <a:lnTo>
                      <a:pt x="42" y="42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30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30"/>
                    </a:lnTo>
                    <a:lnTo>
                      <a:pt x="54" y="36"/>
                    </a:lnTo>
                    <a:lnTo>
                      <a:pt x="60" y="42"/>
                    </a:lnTo>
                    <a:lnTo>
                      <a:pt x="60" y="60"/>
                    </a:lnTo>
                    <a:lnTo>
                      <a:pt x="60" y="18"/>
                    </a:lnTo>
                    <a:lnTo>
                      <a:pt x="60" y="48"/>
                    </a:lnTo>
                    <a:lnTo>
                      <a:pt x="66" y="30"/>
                    </a:lnTo>
                    <a:lnTo>
                      <a:pt x="66" y="60"/>
                    </a:lnTo>
                    <a:lnTo>
                      <a:pt x="66" y="18"/>
                    </a:lnTo>
                    <a:lnTo>
                      <a:pt x="72" y="30"/>
                    </a:lnTo>
                    <a:lnTo>
                      <a:pt x="72" y="60"/>
                    </a:lnTo>
                    <a:lnTo>
                      <a:pt x="72" y="30"/>
                    </a:lnTo>
                    <a:lnTo>
                      <a:pt x="72" y="36"/>
                    </a:lnTo>
                    <a:lnTo>
                      <a:pt x="78" y="48"/>
                    </a:lnTo>
                    <a:lnTo>
                      <a:pt x="78" y="60"/>
                    </a:lnTo>
                    <a:lnTo>
                      <a:pt x="78" y="18"/>
                    </a:lnTo>
                    <a:lnTo>
                      <a:pt x="78" y="36"/>
                    </a:lnTo>
                    <a:lnTo>
                      <a:pt x="84" y="48"/>
                    </a:lnTo>
                    <a:lnTo>
                      <a:pt x="84" y="54"/>
                    </a:lnTo>
                    <a:lnTo>
                      <a:pt x="84" y="18"/>
                    </a:lnTo>
                    <a:lnTo>
                      <a:pt x="84" y="36"/>
                    </a:lnTo>
                    <a:lnTo>
                      <a:pt x="90" y="48"/>
                    </a:lnTo>
                    <a:lnTo>
                      <a:pt x="90" y="54"/>
                    </a:lnTo>
                    <a:lnTo>
                      <a:pt x="90" y="18"/>
                    </a:lnTo>
                    <a:lnTo>
                      <a:pt x="90" y="42"/>
                    </a:lnTo>
                    <a:lnTo>
                      <a:pt x="96" y="66"/>
                    </a:lnTo>
                    <a:lnTo>
                      <a:pt x="96" y="12"/>
                    </a:lnTo>
                    <a:lnTo>
                      <a:pt x="96" y="54"/>
                    </a:lnTo>
                    <a:lnTo>
                      <a:pt x="102" y="54"/>
                    </a:lnTo>
                    <a:lnTo>
                      <a:pt x="102" y="24"/>
                    </a:lnTo>
                    <a:lnTo>
                      <a:pt x="102" y="36"/>
                    </a:lnTo>
                    <a:lnTo>
                      <a:pt x="108" y="48"/>
                    </a:lnTo>
                    <a:lnTo>
                      <a:pt x="108" y="54"/>
                    </a:lnTo>
                    <a:lnTo>
                      <a:pt x="108" y="24"/>
                    </a:lnTo>
                    <a:lnTo>
                      <a:pt x="114" y="54"/>
                    </a:lnTo>
                    <a:lnTo>
                      <a:pt x="114" y="18"/>
                    </a:lnTo>
                    <a:lnTo>
                      <a:pt x="114" y="42"/>
                    </a:lnTo>
                    <a:lnTo>
                      <a:pt x="120" y="36"/>
                    </a:lnTo>
                    <a:lnTo>
                      <a:pt x="120" y="18"/>
                    </a:lnTo>
                    <a:lnTo>
                      <a:pt x="120" y="60"/>
                    </a:lnTo>
                    <a:lnTo>
                      <a:pt x="126" y="48"/>
                    </a:lnTo>
                    <a:lnTo>
                      <a:pt x="126" y="66"/>
                    </a:lnTo>
                    <a:lnTo>
                      <a:pt x="126" y="12"/>
                    </a:lnTo>
                    <a:lnTo>
                      <a:pt x="126" y="48"/>
                    </a:lnTo>
                    <a:lnTo>
                      <a:pt x="132" y="24"/>
                    </a:lnTo>
                    <a:lnTo>
                      <a:pt x="132" y="60"/>
                    </a:lnTo>
                    <a:lnTo>
                      <a:pt x="132" y="18"/>
                    </a:lnTo>
                    <a:lnTo>
                      <a:pt x="132" y="48"/>
                    </a:lnTo>
                    <a:lnTo>
                      <a:pt x="138" y="30"/>
                    </a:lnTo>
                    <a:lnTo>
                      <a:pt x="138" y="36"/>
                    </a:lnTo>
                    <a:lnTo>
                      <a:pt x="138" y="36"/>
                    </a:lnTo>
                    <a:lnTo>
                      <a:pt x="144" y="42"/>
                    </a:lnTo>
                    <a:lnTo>
                      <a:pt x="144" y="66"/>
                    </a:lnTo>
                    <a:lnTo>
                      <a:pt x="144" y="12"/>
                    </a:lnTo>
                    <a:lnTo>
                      <a:pt x="144" y="48"/>
                    </a:lnTo>
                    <a:lnTo>
                      <a:pt x="150" y="30"/>
                    </a:lnTo>
                    <a:lnTo>
                      <a:pt x="150" y="54"/>
                    </a:lnTo>
                    <a:lnTo>
                      <a:pt x="150" y="24"/>
                    </a:lnTo>
                    <a:lnTo>
                      <a:pt x="150" y="30"/>
                    </a:lnTo>
                    <a:lnTo>
                      <a:pt x="156" y="42"/>
                    </a:lnTo>
                    <a:lnTo>
                      <a:pt x="156" y="60"/>
                    </a:lnTo>
                    <a:lnTo>
                      <a:pt x="156" y="24"/>
                    </a:lnTo>
                    <a:lnTo>
                      <a:pt x="156" y="48"/>
                    </a:lnTo>
                    <a:lnTo>
                      <a:pt x="162" y="12"/>
                    </a:lnTo>
                    <a:lnTo>
                      <a:pt x="162" y="60"/>
                    </a:lnTo>
                    <a:lnTo>
                      <a:pt x="162" y="42"/>
                    </a:lnTo>
                    <a:lnTo>
                      <a:pt x="168" y="48"/>
                    </a:lnTo>
                    <a:lnTo>
                      <a:pt x="168" y="66"/>
                    </a:lnTo>
                    <a:lnTo>
                      <a:pt x="168" y="12"/>
                    </a:lnTo>
                    <a:lnTo>
                      <a:pt x="168" y="24"/>
                    </a:lnTo>
                    <a:lnTo>
                      <a:pt x="174" y="66"/>
                    </a:lnTo>
                    <a:lnTo>
                      <a:pt x="174" y="18"/>
                    </a:lnTo>
                    <a:lnTo>
                      <a:pt x="174" y="42"/>
                    </a:lnTo>
                    <a:lnTo>
                      <a:pt x="180" y="30"/>
                    </a:lnTo>
                    <a:lnTo>
                      <a:pt x="180" y="54"/>
                    </a:lnTo>
                    <a:lnTo>
                      <a:pt x="180" y="30"/>
                    </a:lnTo>
                    <a:lnTo>
                      <a:pt x="180" y="36"/>
                    </a:lnTo>
                    <a:lnTo>
                      <a:pt x="186" y="48"/>
                    </a:lnTo>
                    <a:lnTo>
                      <a:pt x="186" y="24"/>
                    </a:lnTo>
                    <a:lnTo>
                      <a:pt x="186" y="54"/>
                    </a:lnTo>
                    <a:lnTo>
                      <a:pt x="192" y="42"/>
                    </a:lnTo>
                    <a:lnTo>
                      <a:pt x="192" y="54"/>
                    </a:lnTo>
                    <a:lnTo>
                      <a:pt x="192" y="24"/>
                    </a:lnTo>
                    <a:lnTo>
                      <a:pt x="192" y="24"/>
                    </a:lnTo>
                    <a:lnTo>
                      <a:pt x="198" y="36"/>
                    </a:lnTo>
                    <a:lnTo>
                      <a:pt x="198" y="78"/>
                    </a:lnTo>
                    <a:lnTo>
                      <a:pt x="198" y="18"/>
                    </a:lnTo>
                    <a:lnTo>
                      <a:pt x="198" y="36"/>
                    </a:lnTo>
                    <a:lnTo>
                      <a:pt x="204" y="0"/>
                    </a:lnTo>
                    <a:lnTo>
                      <a:pt x="204" y="66"/>
                    </a:lnTo>
                    <a:lnTo>
                      <a:pt x="204" y="48"/>
                    </a:lnTo>
                    <a:lnTo>
                      <a:pt x="210" y="30"/>
                    </a:lnTo>
                    <a:lnTo>
                      <a:pt x="210" y="54"/>
                    </a:lnTo>
                    <a:lnTo>
                      <a:pt x="210" y="24"/>
                    </a:lnTo>
                    <a:lnTo>
                      <a:pt x="210" y="36"/>
                    </a:lnTo>
                    <a:lnTo>
                      <a:pt x="216" y="42"/>
                    </a:ln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77;p27">
                <a:extLst>
                  <a:ext uri="{FF2B5EF4-FFF2-40B4-BE49-F238E27FC236}">
                    <a16:creationId xmlns:a16="http://schemas.microsoft.com/office/drawing/2014/main" id="{2F0C2E53-6816-4945-B863-2EF361E39F0B}"/>
                  </a:ext>
                </a:extLst>
              </p:cNvPr>
              <p:cNvSpPr/>
              <p:nvPr/>
            </p:nvSpPr>
            <p:spPr>
              <a:xfrm>
                <a:off x="4477519" y="2512622"/>
                <a:ext cx="298293" cy="21108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84" extrusionOk="0">
                    <a:moveTo>
                      <a:pt x="0" y="42"/>
                    </a:moveTo>
                    <a:lnTo>
                      <a:pt x="0" y="60"/>
                    </a:lnTo>
                    <a:lnTo>
                      <a:pt x="0" y="12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18"/>
                    </a:lnTo>
                    <a:lnTo>
                      <a:pt x="6" y="36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18"/>
                    </a:lnTo>
                    <a:lnTo>
                      <a:pt x="12" y="48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24"/>
                    </a:lnTo>
                    <a:lnTo>
                      <a:pt x="18" y="30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24"/>
                    </a:lnTo>
                    <a:lnTo>
                      <a:pt x="24" y="36"/>
                    </a:lnTo>
                    <a:lnTo>
                      <a:pt x="30" y="24"/>
                    </a:lnTo>
                    <a:lnTo>
                      <a:pt x="30" y="54"/>
                    </a:lnTo>
                    <a:lnTo>
                      <a:pt x="30" y="24"/>
                    </a:lnTo>
                    <a:lnTo>
                      <a:pt x="36" y="36"/>
                    </a:lnTo>
                    <a:lnTo>
                      <a:pt x="36" y="54"/>
                    </a:lnTo>
                    <a:lnTo>
                      <a:pt x="36" y="24"/>
                    </a:lnTo>
                    <a:lnTo>
                      <a:pt x="36" y="42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18"/>
                    </a:lnTo>
                    <a:lnTo>
                      <a:pt x="42" y="54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12"/>
                    </a:lnTo>
                    <a:lnTo>
                      <a:pt x="48" y="54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24"/>
                    </a:lnTo>
                    <a:lnTo>
                      <a:pt x="54" y="42"/>
                    </a:lnTo>
                    <a:lnTo>
                      <a:pt x="60" y="24"/>
                    </a:lnTo>
                    <a:lnTo>
                      <a:pt x="60" y="60"/>
                    </a:lnTo>
                    <a:lnTo>
                      <a:pt x="60" y="12"/>
                    </a:lnTo>
                    <a:lnTo>
                      <a:pt x="60" y="42"/>
                    </a:lnTo>
                    <a:lnTo>
                      <a:pt x="66" y="30"/>
                    </a:lnTo>
                    <a:lnTo>
                      <a:pt x="66" y="72"/>
                    </a:lnTo>
                    <a:lnTo>
                      <a:pt x="66" y="0"/>
                    </a:lnTo>
                    <a:lnTo>
                      <a:pt x="66" y="48"/>
                    </a:lnTo>
                    <a:lnTo>
                      <a:pt x="72" y="36"/>
                    </a:lnTo>
                    <a:lnTo>
                      <a:pt x="72" y="60"/>
                    </a:lnTo>
                    <a:lnTo>
                      <a:pt x="72" y="18"/>
                    </a:lnTo>
                    <a:lnTo>
                      <a:pt x="72" y="42"/>
                    </a:lnTo>
                    <a:lnTo>
                      <a:pt x="78" y="48"/>
                    </a:lnTo>
                    <a:lnTo>
                      <a:pt x="78" y="60"/>
                    </a:lnTo>
                    <a:lnTo>
                      <a:pt x="78" y="24"/>
                    </a:lnTo>
                    <a:lnTo>
                      <a:pt x="78" y="42"/>
                    </a:lnTo>
                    <a:lnTo>
                      <a:pt x="84" y="30"/>
                    </a:lnTo>
                    <a:lnTo>
                      <a:pt x="84" y="60"/>
                    </a:lnTo>
                    <a:lnTo>
                      <a:pt x="84" y="18"/>
                    </a:lnTo>
                    <a:lnTo>
                      <a:pt x="84" y="30"/>
                    </a:lnTo>
                    <a:lnTo>
                      <a:pt x="90" y="36"/>
                    </a:lnTo>
                    <a:lnTo>
                      <a:pt x="90" y="66"/>
                    </a:lnTo>
                    <a:lnTo>
                      <a:pt x="90" y="18"/>
                    </a:lnTo>
                    <a:lnTo>
                      <a:pt x="90" y="42"/>
                    </a:lnTo>
                    <a:lnTo>
                      <a:pt x="96" y="48"/>
                    </a:lnTo>
                    <a:lnTo>
                      <a:pt x="96" y="60"/>
                    </a:lnTo>
                    <a:lnTo>
                      <a:pt x="96" y="18"/>
                    </a:lnTo>
                    <a:lnTo>
                      <a:pt x="96" y="30"/>
                    </a:lnTo>
                    <a:lnTo>
                      <a:pt x="102" y="54"/>
                    </a:lnTo>
                    <a:lnTo>
                      <a:pt x="102" y="6"/>
                    </a:lnTo>
                    <a:lnTo>
                      <a:pt x="102" y="72"/>
                    </a:lnTo>
                    <a:lnTo>
                      <a:pt x="108" y="12"/>
                    </a:lnTo>
                    <a:lnTo>
                      <a:pt x="108" y="60"/>
                    </a:lnTo>
                    <a:lnTo>
                      <a:pt x="108" y="30"/>
                    </a:lnTo>
                    <a:lnTo>
                      <a:pt x="114" y="36"/>
                    </a:lnTo>
                    <a:lnTo>
                      <a:pt x="114" y="54"/>
                    </a:lnTo>
                    <a:lnTo>
                      <a:pt x="114" y="24"/>
                    </a:lnTo>
                    <a:lnTo>
                      <a:pt x="114" y="36"/>
                    </a:lnTo>
                    <a:lnTo>
                      <a:pt x="120" y="42"/>
                    </a:lnTo>
                    <a:lnTo>
                      <a:pt x="120" y="48"/>
                    </a:lnTo>
                    <a:lnTo>
                      <a:pt x="120" y="30"/>
                    </a:lnTo>
                    <a:lnTo>
                      <a:pt x="120" y="36"/>
                    </a:lnTo>
                    <a:lnTo>
                      <a:pt x="126" y="42"/>
                    </a:lnTo>
                    <a:lnTo>
                      <a:pt x="126" y="24"/>
                    </a:lnTo>
                    <a:lnTo>
                      <a:pt x="126" y="54"/>
                    </a:lnTo>
                    <a:lnTo>
                      <a:pt x="132" y="42"/>
                    </a:lnTo>
                    <a:lnTo>
                      <a:pt x="132" y="72"/>
                    </a:lnTo>
                    <a:lnTo>
                      <a:pt x="132" y="12"/>
                    </a:lnTo>
                    <a:lnTo>
                      <a:pt x="132" y="54"/>
                    </a:lnTo>
                    <a:lnTo>
                      <a:pt x="138" y="36"/>
                    </a:lnTo>
                    <a:lnTo>
                      <a:pt x="138" y="6"/>
                    </a:lnTo>
                    <a:lnTo>
                      <a:pt x="138" y="84"/>
                    </a:lnTo>
                    <a:lnTo>
                      <a:pt x="144" y="30"/>
                    </a:lnTo>
                    <a:lnTo>
                      <a:pt x="144" y="54"/>
                    </a:lnTo>
                    <a:lnTo>
                      <a:pt x="144" y="6"/>
                    </a:lnTo>
                    <a:lnTo>
                      <a:pt x="144" y="42"/>
                    </a:lnTo>
                    <a:lnTo>
                      <a:pt x="150" y="24"/>
                    </a:lnTo>
                    <a:lnTo>
                      <a:pt x="150" y="54"/>
                    </a:lnTo>
                    <a:lnTo>
                      <a:pt x="150" y="42"/>
                    </a:lnTo>
                    <a:lnTo>
                      <a:pt x="156" y="30"/>
                    </a:lnTo>
                    <a:lnTo>
                      <a:pt x="156" y="48"/>
                    </a:lnTo>
                    <a:lnTo>
                      <a:pt x="156" y="24"/>
                    </a:lnTo>
                    <a:lnTo>
                      <a:pt x="156" y="30"/>
                    </a:lnTo>
                    <a:lnTo>
                      <a:pt x="162" y="48"/>
                    </a:lnTo>
                    <a:lnTo>
                      <a:pt x="162" y="54"/>
                    </a:lnTo>
                    <a:lnTo>
                      <a:pt x="162" y="24"/>
                    </a:lnTo>
                    <a:lnTo>
                      <a:pt x="162" y="36"/>
                    </a:lnTo>
                    <a:lnTo>
                      <a:pt x="168" y="18"/>
                    </a:lnTo>
                    <a:lnTo>
                      <a:pt x="168" y="66"/>
                    </a:lnTo>
                    <a:lnTo>
                      <a:pt x="168" y="36"/>
                    </a:lnTo>
                    <a:lnTo>
                      <a:pt x="174" y="48"/>
                    </a:lnTo>
                    <a:lnTo>
                      <a:pt x="174" y="48"/>
                    </a:lnTo>
                    <a:lnTo>
                      <a:pt x="174" y="30"/>
                    </a:lnTo>
                    <a:lnTo>
                      <a:pt x="174" y="42"/>
                    </a:lnTo>
                    <a:lnTo>
                      <a:pt x="180" y="48"/>
                    </a:lnTo>
                    <a:lnTo>
                      <a:pt x="180" y="60"/>
                    </a:lnTo>
                    <a:lnTo>
                      <a:pt x="180" y="18"/>
                    </a:lnTo>
                    <a:lnTo>
                      <a:pt x="180" y="42"/>
                    </a:lnTo>
                    <a:lnTo>
                      <a:pt x="186" y="42"/>
                    </a:lnTo>
                    <a:lnTo>
                      <a:pt x="186" y="60"/>
                    </a:lnTo>
                    <a:lnTo>
                      <a:pt x="186" y="24"/>
                    </a:lnTo>
                    <a:lnTo>
                      <a:pt x="186" y="36"/>
                    </a:lnTo>
                    <a:lnTo>
                      <a:pt x="192" y="42"/>
                    </a:lnTo>
                    <a:lnTo>
                      <a:pt x="192" y="48"/>
                    </a:lnTo>
                    <a:lnTo>
                      <a:pt x="192" y="30"/>
                    </a:lnTo>
                    <a:lnTo>
                      <a:pt x="192" y="42"/>
                    </a:lnTo>
                    <a:lnTo>
                      <a:pt x="198" y="36"/>
                    </a:lnTo>
                    <a:lnTo>
                      <a:pt x="198" y="60"/>
                    </a:lnTo>
                    <a:lnTo>
                      <a:pt x="198" y="18"/>
                    </a:lnTo>
                    <a:lnTo>
                      <a:pt x="198" y="42"/>
                    </a:ln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78;p27">
                <a:extLst>
                  <a:ext uri="{FF2B5EF4-FFF2-40B4-BE49-F238E27FC236}">
                    <a16:creationId xmlns:a16="http://schemas.microsoft.com/office/drawing/2014/main" id="{02E4B7DB-BA10-4806-B5AD-573C0DC7AE40}"/>
                  </a:ext>
                </a:extLst>
              </p:cNvPr>
              <p:cNvSpPr/>
              <p:nvPr/>
            </p:nvSpPr>
            <p:spPr>
              <a:xfrm>
                <a:off x="4775813" y="2437237"/>
                <a:ext cx="316371" cy="33169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32" extrusionOk="0">
                    <a:moveTo>
                      <a:pt x="0" y="72"/>
                    </a:moveTo>
                    <a:lnTo>
                      <a:pt x="6" y="60"/>
                    </a:lnTo>
                    <a:lnTo>
                      <a:pt x="6" y="48"/>
                    </a:lnTo>
                    <a:lnTo>
                      <a:pt x="6" y="102"/>
                    </a:lnTo>
                    <a:lnTo>
                      <a:pt x="12" y="96"/>
                    </a:lnTo>
                    <a:lnTo>
                      <a:pt x="12" y="102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8" y="78"/>
                    </a:lnTo>
                    <a:lnTo>
                      <a:pt x="18" y="114"/>
                    </a:lnTo>
                    <a:lnTo>
                      <a:pt x="18" y="24"/>
                    </a:lnTo>
                    <a:lnTo>
                      <a:pt x="18" y="78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60" y="54"/>
                    </a:lnTo>
                    <a:lnTo>
                      <a:pt x="60" y="84"/>
                    </a:lnTo>
                    <a:lnTo>
                      <a:pt x="60" y="78"/>
                    </a:lnTo>
                    <a:lnTo>
                      <a:pt x="66" y="72"/>
                    </a:lnTo>
                    <a:lnTo>
                      <a:pt x="66" y="78"/>
                    </a:lnTo>
                    <a:lnTo>
                      <a:pt x="66" y="60"/>
                    </a:lnTo>
                    <a:lnTo>
                      <a:pt x="66" y="66"/>
                    </a:lnTo>
                    <a:lnTo>
                      <a:pt x="72" y="60"/>
                    </a:lnTo>
                    <a:lnTo>
                      <a:pt x="72" y="78"/>
                    </a:lnTo>
                    <a:lnTo>
                      <a:pt x="72" y="66"/>
                    </a:lnTo>
                    <a:lnTo>
                      <a:pt x="78" y="72"/>
                    </a:lnTo>
                    <a:lnTo>
                      <a:pt x="78" y="78"/>
                    </a:lnTo>
                    <a:lnTo>
                      <a:pt x="78" y="60"/>
                    </a:lnTo>
                    <a:lnTo>
                      <a:pt x="78" y="66"/>
                    </a:lnTo>
                    <a:lnTo>
                      <a:pt x="84" y="84"/>
                    </a:lnTo>
                    <a:lnTo>
                      <a:pt x="84" y="90"/>
                    </a:lnTo>
                    <a:lnTo>
                      <a:pt x="84" y="54"/>
                    </a:lnTo>
                    <a:lnTo>
                      <a:pt x="84" y="72"/>
                    </a:lnTo>
                    <a:lnTo>
                      <a:pt x="90" y="78"/>
                    </a:lnTo>
                    <a:lnTo>
                      <a:pt x="90" y="132"/>
                    </a:lnTo>
                    <a:lnTo>
                      <a:pt x="90" y="12"/>
                    </a:lnTo>
                    <a:lnTo>
                      <a:pt x="90" y="84"/>
                    </a:lnTo>
                    <a:lnTo>
                      <a:pt x="96" y="54"/>
                    </a:lnTo>
                    <a:lnTo>
                      <a:pt x="96" y="90"/>
                    </a:lnTo>
                    <a:lnTo>
                      <a:pt x="96" y="48"/>
                    </a:lnTo>
                    <a:lnTo>
                      <a:pt x="96" y="72"/>
                    </a:lnTo>
                    <a:lnTo>
                      <a:pt x="102" y="60"/>
                    </a:lnTo>
                    <a:lnTo>
                      <a:pt x="102" y="90"/>
                    </a:lnTo>
                    <a:lnTo>
                      <a:pt x="102" y="54"/>
                    </a:lnTo>
                    <a:lnTo>
                      <a:pt x="102" y="78"/>
                    </a:lnTo>
                    <a:lnTo>
                      <a:pt x="108" y="78"/>
                    </a:lnTo>
                    <a:lnTo>
                      <a:pt x="108" y="84"/>
                    </a:lnTo>
                    <a:lnTo>
                      <a:pt x="108" y="54"/>
                    </a:lnTo>
                    <a:lnTo>
                      <a:pt x="108" y="60"/>
                    </a:lnTo>
                    <a:lnTo>
                      <a:pt x="114" y="54"/>
                    </a:lnTo>
                    <a:lnTo>
                      <a:pt x="114" y="84"/>
                    </a:lnTo>
                    <a:lnTo>
                      <a:pt x="114" y="60"/>
                    </a:lnTo>
                    <a:lnTo>
                      <a:pt x="120" y="90"/>
                    </a:lnTo>
                    <a:lnTo>
                      <a:pt x="120" y="132"/>
                    </a:lnTo>
                    <a:lnTo>
                      <a:pt x="120" y="0"/>
                    </a:lnTo>
                    <a:lnTo>
                      <a:pt x="120" y="60"/>
                    </a:lnTo>
                    <a:lnTo>
                      <a:pt x="126" y="78"/>
                    </a:lnTo>
                    <a:lnTo>
                      <a:pt x="126" y="78"/>
                    </a:lnTo>
                    <a:lnTo>
                      <a:pt x="126" y="54"/>
                    </a:lnTo>
                    <a:lnTo>
                      <a:pt x="126" y="78"/>
                    </a:lnTo>
                    <a:lnTo>
                      <a:pt x="132" y="84"/>
                    </a:lnTo>
                    <a:lnTo>
                      <a:pt x="132" y="96"/>
                    </a:lnTo>
                    <a:lnTo>
                      <a:pt x="132" y="36"/>
                    </a:lnTo>
                    <a:lnTo>
                      <a:pt x="132" y="72"/>
                    </a:lnTo>
                    <a:lnTo>
                      <a:pt x="138" y="78"/>
                    </a:lnTo>
                    <a:lnTo>
                      <a:pt x="138" y="84"/>
                    </a:lnTo>
                    <a:lnTo>
                      <a:pt x="138" y="54"/>
                    </a:lnTo>
                    <a:lnTo>
                      <a:pt x="138" y="72"/>
                    </a:lnTo>
                    <a:lnTo>
                      <a:pt x="144" y="66"/>
                    </a:lnTo>
                    <a:lnTo>
                      <a:pt x="144" y="90"/>
                    </a:lnTo>
                    <a:lnTo>
                      <a:pt x="144" y="48"/>
                    </a:lnTo>
                    <a:lnTo>
                      <a:pt x="150" y="36"/>
                    </a:lnTo>
                    <a:lnTo>
                      <a:pt x="150" y="114"/>
                    </a:lnTo>
                    <a:lnTo>
                      <a:pt x="150" y="24"/>
                    </a:lnTo>
                    <a:lnTo>
                      <a:pt x="150" y="60"/>
                    </a:lnTo>
                    <a:lnTo>
                      <a:pt x="156" y="78"/>
                    </a:lnTo>
                    <a:lnTo>
                      <a:pt x="156" y="84"/>
                    </a:lnTo>
                    <a:lnTo>
                      <a:pt x="156" y="48"/>
                    </a:lnTo>
                    <a:lnTo>
                      <a:pt x="156" y="66"/>
                    </a:lnTo>
                    <a:lnTo>
                      <a:pt x="162" y="60"/>
                    </a:lnTo>
                    <a:lnTo>
                      <a:pt x="162" y="102"/>
                    </a:lnTo>
                    <a:lnTo>
                      <a:pt x="162" y="30"/>
                    </a:lnTo>
                    <a:lnTo>
                      <a:pt x="162" y="54"/>
                    </a:lnTo>
                    <a:lnTo>
                      <a:pt x="168" y="84"/>
                    </a:lnTo>
                    <a:lnTo>
                      <a:pt x="168" y="90"/>
                    </a:lnTo>
                    <a:lnTo>
                      <a:pt x="168" y="48"/>
                    </a:lnTo>
                    <a:lnTo>
                      <a:pt x="168" y="72"/>
                    </a:lnTo>
                    <a:lnTo>
                      <a:pt x="174" y="60"/>
                    </a:lnTo>
                    <a:lnTo>
                      <a:pt x="174" y="84"/>
                    </a:lnTo>
                    <a:lnTo>
                      <a:pt x="174" y="54"/>
                    </a:lnTo>
                    <a:lnTo>
                      <a:pt x="174" y="72"/>
                    </a:lnTo>
                    <a:lnTo>
                      <a:pt x="180" y="66"/>
                    </a:lnTo>
                    <a:lnTo>
                      <a:pt x="180" y="102"/>
                    </a:lnTo>
                    <a:lnTo>
                      <a:pt x="180" y="48"/>
                    </a:lnTo>
                    <a:lnTo>
                      <a:pt x="180" y="72"/>
                    </a:lnTo>
                    <a:lnTo>
                      <a:pt x="186" y="60"/>
                    </a:lnTo>
                    <a:lnTo>
                      <a:pt x="186" y="84"/>
                    </a:lnTo>
                    <a:lnTo>
                      <a:pt x="186" y="54"/>
                    </a:lnTo>
                    <a:lnTo>
                      <a:pt x="186" y="60"/>
                    </a:lnTo>
                    <a:lnTo>
                      <a:pt x="192" y="66"/>
                    </a:lnTo>
                    <a:lnTo>
                      <a:pt x="192" y="96"/>
                    </a:lnTo>
                    <a:lnTo>
                      <a:pt x="192" y="24"/>
                    </a:lnTo>
                    <a:lnTo>
                      <a:pt x="192" y="72"/>
                    </a:lnTo>
                    <a:lnTo>
                      <a:pt x="198" y="114"/>
                    </a:lnTo>
                    <a:lnTo>
                      <a:pt x="198" y="24"/>
                    </a:lnTo>
                    <a:lnTo>
                      <a:pt x="198" y="54"/>
                    </a:lnTo>
                    <a:lnTo>
                      <a:pt x="204" y="60"/>
                    </a:lnTo>
                    <a:lnTo>
                      <a:pt x="204" y="78"/>
                    </a:lnTo>
                    <a:lnTo>
                      <a:pt x="204" y="66"/>
                    </a:lnTo>
                    <a:lnTo>
                      <a:pt x="210" y="72"/>
                    </a:ln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579;p27">
                <a:extLst>
                  <a:ext uri="{FF2B5EF4-FFF2-40B4-BE49-F238E27FC236}">
                    <a16:creationId xmlns:a16="http://schemas.microsoft.com/office/drawing/2014/main" id="{22734E4F-C76C-4EBB-961E-42BC22DD1726}"/>
                  </a:ext>
                </a:extLst>
              </p:cNvPr>
              <p:cNvSpPr/>
              <p:nvPr/>
            </p:nvSpPr>
            <p:spPr>
              <a:xfrm>
                <a:off x="5092184" y="2482468"/>
                <a:ext cx="316371" cy="271389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08" extrusionOk="0">
                    <a:moveTo>
                      <a:pt x="0" y="54"/>
                    </a:moveTo>
                    <a:lnTo>
                      <a:pt x="0" y="66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6" y="84"/>
                    </a:lnTo>
                    <a:lnTo>
                      <a:pt x="6" y="18"/>
                    </a:lnTo>
                    <a:lnTo>
                      <a:pt x="6" y="72"/>
                    </a:lnTo>
                    <a:lnTo>
                      <a:pt x="12" y="24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8" y="54"/>
                    </a:lnTo>
                    <a:lnTo>
                      <a:pt x="18" y="36"/>
                    </a:lnTo>
                    <a:lnTo>
                      <a:pt x="18" y="72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36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30"/>
                    </a:lnTo>
                    <a:lnTo>
                      <a:pt x="30" y="48"/>
                    </a:lnTo>
                    <a:lnTo>
                      <a:pt x="36" y="54"/>
                    </a:lnTo>
                    <a:lnTo>
                      <a:pt x="36" y="24"/>
                    </a:lnTo>
                    <a:lnTo>
                      <a:pt x="36" y="78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36"/>
                    </a:lnTo>
                    <a:lnTo>
                      <a:pt x="42" y="48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48" y="30"/>
                    </a:lnTo>
                    <a:lnTo>
                      <a:pt x="48" y="66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24"/>
                    </a:lnTo>
                    <a:lnTo>
                      <a:pt x="54" y="42"/>
                    </a:lnTo>
                    <a:lnTo>
                      <a:pt x="60" y="60"/>
                    </a:lnTo>
                    <a:lnTo>
                      <a:pt x="60" y="84"/>
                    </a:lnTo>
                    <a:lnTo>
                      <a:pt x="60" y="24"/>
                    </a:lnTo>
                    <a:lnTo>
                      <a:pt x="60" y="60"/>
                    </a:lnTo>
                    <a:lnTo>
                      <a:pt x="66" y="78"/>
                    </a:lnTo>
                    <a:lnTo>
                      <a:pt x="66" y="18"/>
                    </a:lnTo>
                    <a:lnTo>
                      <a:pt x="66" y="42"/>
                    </a:lnTo>
                    <a:lnTo>
                      <a:pt x="72" y="54"/>
                    </a:lnTo>
                    <a:lnTo>
                      <a:pt x="72" y="66"/>
                    </a:lnTo>
                    <a:lnTo>
                      <a:pt x="72" y="36"/>
                    </a:lnTo>
                    <a:lnTo>
                      <a:pt x="72" y="54"/>
                    </a:lnTo>
                    <a:lnTo>
                      <a:pt x="78" y="48"/>
                    </a:lnTo>
                    <a:lnTo>
                      <a:pt x="78" y="72"/>
                    </a:lnTo>
                    <a:lnTo>
                      <a:pt x="78" y="36"/>
                    </a:lnTo>
                    <a:lnTo>
                      <a:pt x="78" y="54"/>
                    </a:lnTo>
                    <a:lnTo>
                      <a:pt x="84" y="60"/>
                    </a:lnTo>
                    <a:lnTo>
                      <a:pt x="84" y="78"/>
                    </a:lnTo>
                    <a:lnTo>
                      <a:pt x="84" y="30"/>
                    </a:lnTo>
                    <a:lnTo>
                      <a:pt x="84" y="66"/>
                    </a:lnTo>
                    <a:lnTo>
                      <a:pt x="90" y="30"/>
                    </a:lnTo>
                    <a:lnTo>
                      <a:pt x="90" y="66"/>
                    </a:lnTo>
                    <a:lnTo>
                      <a:pt x="90" y="30"/>
                    </a:lnTo>
                    <a:lnTo>
                      <a:pt x="96" y="54"/>
                    </a:lnTo>
                    <a:lnTo>
                      <a:pt x="96" y="72"/>
                    </a:lnTo>
                    <a:lnTo>
                      <a:pt x="96" y="36"/>
                    </a:lnTo>
                    <a:lnTo>
                      <a:pt x="96" y="48"/>
                    </a:lnTo>
                    <a:lnTo>
                      <a:pt x="102" y="54"/>
                    </a:lnTo>
                    <a:lnTo>
                      <a:pt x="102" y="60"/>
                    </a:lnTo>
                    <a:lnTo>
                      <a:pt x="102" y="42"/>
                    </a:lnTo>
                    <a:lnTo>
                      <a:pt x="102" y="48"/>
                    </a:lnTo>
                    <a:lnTo>
                      <a:pt x="108" y="60"/>
                    </a:lnTo>
                    <a:lnTo>
                      <a:pt x="108" y="66"/>
                    </a:lnTo>
                    <a:lnTo>
                      <a:pt x="108" y="30"/>
                    </a:lnTo>
                    <a:lnTo>
                      <a:pt x="108" y="48"/>
                    </a:lnTo>
                    <a:lnTo>
                      <a:pt x="114" y="36"/>
                    </a:lnTo>
                    <a:lnTo>
                      <a:pt x="114" y="66"/>
                    </a:lnTo>
                    <a:lnTo>
                      <a:pt x="114" y="30"/>
                    </a:lnTo>
                    <a:lnTo>
                      <a:pt x="120" y="42"/>
                    </a:lnTo>
                    <a:lnTo>
                      <a:pt x="120" y="78"/>
                    </a:lnTo>
                    <a:lnTo>
                      <a:pt x="120" y="24"/>
                    </a:lnTo>
                    <a:lnTo>
                      <a:pt x="120" y="60"/>
                    </a:lnTo>
                    <a:lnTo>
                      <a:pt x="126" y="24"/>
                    </a:lnTo>
                    <a:lnTo>
                      <a:pt x="126" y="78"/>
                    </a:lnTo>
                    <a:lnTo>
                      <a:pt x="126" y="66"/>
                    </a:lnTo>
                    <a:lnTo>
                      <a:pt x="132" y="36"/>
                    </a:lnTo>
                    <a:lnTo>
                      <a:pt x="132" y="108"/>
                    </a:lnTo>
                    <a:lnTo>
                      <a:pt x="132" y="0"/>
                    </a:lnTo>
                    <a:lnTo>
                      <a:pt x="132" y="18"/>
                    </a:lnTo>
                    <a:lnTo>
                      <a:pt x="138" y="36"/>
                    </a:lnTo>
                    <a:lnTo>
                      <a:pt x="138" y="90"/>
                    </a:lnTo>
                    <a:lnTo>
                      <a:pt x="138" y="12"/>
                    </a:lnTo>
                    <a:lnTo>
                      <a:pt x="138" y="54"/>
                    </a:lnTo>
                    <a:lnTo>
                      <a:pt x="144" y="42"/>
                    </a:lnTo>
                    <a:lnTo>
                      <a:pt x="144" y="60"/>
                    </a:lnTo>
                    <a:lnTo>
                      <a:pt x="144" y="42"/>
                    </a:lnTo>
                    <a:lnTo>
                      <a:pt x="150" y="54"/>
                    </a:lnTo>
                    <a:lnTo>
                      <a:pt x="150" y="36"/>
                    </a:lnTo>
                    <a:lnTo>
                      <a:pt x="150" y="72"/>
                    </a:lnTo>
                    <a:lnTo>
                      <a:pt x="156" y="48"/>
                    </a:lnTo>
                    <a:lnTo>
                      <a:pt x="156" y="66"/>
                    </a:lnTo>
                    <a:lnTo>
                      <a:pt x="156" y="30"/>
                    </a:lnTo>
                    <a:lnTo>
                      <a:pt x="156" y="48"/>
                    </a:lnTo>
                    <a:lnTo>
                      <a:pt x="162" y="48"/>
                    </a:lnTo>
                    <a:lnTo>
                      <a:pt x="162" y="72"/>
                    </a:lnTo>
                    <a:lnTo>
                      <a:pt x="162" y="30"/>
                    </a:lnTo>
                    <a:lnTo>
                      <a:pt x="162" y="60"/>
                    </a:lnTo>
                    <a:lnTo>
                      <a:pt x="168" y="48"/>
                    </a:lnTo>
                    <a:lnTo>
                      <a:pt x="168" y="6"/>
                    </a:lnTo>
                    <a:lnTo>
                      <a:pt x="168" y="84"/>
                    </a:lnTo>
                    <a:lnTo>
                      <a:pt x="174" y="78"/>
                    </a:lnTo>
                    <a:lnTo>
                      <a:pt x="174" y="96"/>
                    </a:lnTo>
                    <a:lnTo>
                      <a:pt x="174" y="0"/>
                    </a:lnTo>
                    <a:lnTo>
                      <a:pt x="180" y="48"/>
                    </a:lnTo>
                    <a:lnTo>
                      <a:pt x="180" y="84"/>
                    </a:lnTo>
                    <a:lnTo>
                      <a:pt x="180" y="36"/>
                    </a:lnTo>
                    <a:lnTo>
                      <a:pt x="180" y="54"/>
                    </a:lnTo>
                    <a:lnTo>
                      <a:pt x="186" y="72"/>
                    </a:lnTo>
                    <a:lnTo>
                      <a:pt x="186" y="36"/>
                    </a:lnTo>
                    <a:lnTo>
                      <a:pt x="186" y="48"/>
                    </a:lnTo>
                    <a:lnTo>
                      <a:pt x="192" y="42"/>
                    </a:lnTo>
                    <a:lnTo>
                      <a:pt x="192" y="66"/>
                    </a:lnTo>
                    <a:lnTo>
                      <a:pt x="192" y="36"/>
                    </a:lnTo>
                    <a:lnTo>
                      <a:pt x="192" y="54"/>
                    </a:lnTo>
                    <a:lnTo>
                      <a:pt x="198" y="48"/>
                    </a:lnTo>
                    <a:lnTo>
                      <a:pt x="198" y="84"/>
                    </a:lnTo>
                    <a:lnTo>
                      <a:pt x="198" y="18"/>
                    </a:lnTo>
                    <a:lnTo>
                      <a:pt x="198" y="48"/>
                    </a:lnTo>
                    <a:lnTo>
                      <a:pt x="204" y="72"/>
                    </a:lnTo>
                    <a:lnTo>
                      <a:pt x="204" y="30"/>
                    </a:lnTo>
                    <a:lnTo>
                      <a:pt x="204" y="66"/>
                    </a:lnTo>
                    <a:lnTo>
                      <a:pt x="210" y="30"/>
                    </a:ln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580;p27">
                <a:extLst>
                  <a:ext uri="{FF2B5EF4-FFF2-40B4-BE49-F238E27FC236}">
                    <a16:creationId xmlns:a16="http://schemas.microsoft.com/office/drawing/2014/main" id="{BB895A3B-B43E-4495-AB5A-5FC06837E864}"/>
                  </a:ext>
                </a:extLst>
              </p:cNvPr>
              <p:cNvSpPr/>
              <p:nvPr/>
            </p:nvSpPr>
            <p:spPr>
              <a:xfrm>
                <a:off x="5408556" y="2452314"/>
                <a:ext cx="289254" cy="31662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26" extrusionOk="0">
                    <a:moveTo>
                      <a:pt x="0" y="42"/>
                    </a:moveTo>
                    <a:lnTo>
                      <a:pt x="0" y="90"/>
                    </a:lnTo>
                    <a:lnTo>
                      <a:pt x="0" y="36"/>
                    </a:lnTo>
                    <a:lnTo>
                      <a:pt x="0" y="60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24" y="42"/>
                    </a:lnTo>
                    <a:lnTo>
                      <a:pt x="24" y="90"/>
                    </a:lnTo>
                    <a:lnTo>
                      <a:pt x="24" y="30"/>
                    </a:lnTo>
                    <a:lnTo>
                      <a:pt x="24" y="66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6" y="54"/>
                    </a:lnTo>
                    <a:lnTo>
                      <a:pt x="36" y="102"/>
                    </a:lnTo>
                    <a:lnTo>
                      <a:pt x="36" y="30"/>
                    </a:lnTo>
                    <a:lnTo>
                      <a:pt x="36" y="72"/>
                    </a:lnTo>
                    <a:lnTo>
                      <a:pt x="42" y="42"/>
                    </a:lnTo>
                    <a:lnTo>
                      <a:pt x="42" y="90"/>
                    </a:lnTo>
                    <a:lnTo>
                      <a:pt x="42" y="30"/>
                    </a:lnTo>
                    <a:lnTo>
                      <a:pt x="48" y="54"/>
                    </a:lnTo>
                    <a:lnTo>
                      <a:pt x="48" y="96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60" y="42"/>
                    </a:lnTo>
                    <a:lnTo>
                      <a:pt x="60" y="96"/>
                    </a:lnTo>
                    <a:lnTo>
                      <a:pt x="60" y="36"/>
                    </a:lnTo>
                    <a:lnTo>
                      <a:pt x="60" y="78"/>
                    </a:lnTo>
                    <a:lnTo>
                      <a:pt x="66" y="60"/>
                    </a:lnTo>
                    <a:lnTo>
                      <a:pt x="66" y="90"/>
                    </a:lnTo>
                    <a:lnTo>
                      <a:pt x="66" y="36"/>
                    </a:lnTo>
                    <a:lnTo>
                      <a:pt x="66" y="72"/>
                    </a:lnTo>
                    <a:lnTo>
                      <a:pt x="72" y="54"/>
                    </a:lnTo>
                    <a:lnTo>
                      <a:pt x="72" y="78"/>
                    </a:lnTo>
                    <a:lnTo>
                      <a:pt x="72" y="42"/>
                    </a:lnTo>
                    <a:lnTo>
                      <a:pt x="72" y="78"/>
                    </a:lnTo>
                    <a:lnTo>
                      <a:pt x="78" y="48"/>
                    </a:lnTo>
                    <a:lnTo>
                      <a:pt x="78" y="84"/>
                    </a:lnTo>
                    <a:lnTo>
                      <a:pt x="78" y="48"/>
                    </a:lnTo>
                    <a:lnTo>
                      <a:pt x="78" y="78"/>
                    </a:lnTo>
                    <a:lnTo>
                      <a:pt x="84" y="72"/>
                    </a:lnTo>
                    <a:lnTo>
                      <a:pt x="84" y="90"/>
                    </a:lnTo>
                    <a:lnTo>
                      <a:pt x="84" y="48"/>
                    </a:lnTo>
                    <a:lnTo>
                      <a:pt x="90" y="66"/>
                    </a:lnTo>
                    <a:lnTo>
                      <a:pt x="90" y="84"/>
                    </a:lnTo>
                    <a:lnTo>
                      <a:pt x="90" y="42"/>
                    </a:lnTo>
                    <a:lnTo>
                      <a:pt x="90" y="66"/>
                    </a:lnTo>
                    <a:lnTo>
                      <a:pt x="96" y="54"/>
                    </a:lnTo>
                    <a:lnTo>
                      <a:pt x="96" y="78"/>
                    </a:lnTo>
                    <a:lnTo>
                      <a:pt x="96" y="42"/>
                    </a:lnTo>
                    <a:lnTo>
                      <a:pt x="96" y="54"/>
                    </a:lnTo>
                    <a:lnTo>
                      <a:pt x="102" y="84"/>
                    </a:lnTo>
                    <a:lnTo>
                      <a:pt x="102" y="84"/>
                    </a:lnTo>
                    <a:lnTo>
                      <a:pt x="102" y="42"/>
                    </a:lnTo>
                    <a:lnTo>
                      <a:pt x="102" y="48"/>
                    </a:lnTo>
                    <a:lnTo>
                      <a:pt x="108" y="60"/>
                    </a:lnTo>
                    <a:lnTo>
                      <a:pt x="108" y="126"/>
                    </a:lnTo>
                    <a:lnTo>
                      <a:pt x="108" y="0"/>
                    </a:lnTo>
                    <a:lnTo>
                      <a:pt x="108" y="54"/>
                    </a:lnTo>
                    <a:lnTo>
                      <a:pt x="114" y="60"/>
                    </a:lnTo>
                    <a:lnTo>
                      <a:pt x="114" y="120"/>
                    </a:lnTo>
                    <a:lnTo>
                      <a:pt x="114" y="18"/>
                    </a:lnTo>
                    <a:lnTo>
                      <a:pt x="120" y="54"/>
                    </a:lnTo>
                    <a:lnTo>
                      <a:pt x="120" y="96"/>
                    </a:lnTo>
                    <a:lnTo>
                      <a:pt x="120" y="42"/>
                    </a:lnTo>
                    <a:lnTo>
                      <a:pt x="120" y="66"/>
                    </a:lnTo>
                    <a:lnTo>
                      <a:pt x="126" y="78"/>
                    </a:lnTo>
                    <a:lnTo>
                      <a:pt x="126" y="90"/>
                    </a:lnTo>
                    <a:lnTo>
                      <a:pt x="126" y="36"/>
                    </a:lnTo>
                    <a:lnTo>
                      <a:pt x="126" y="42"/>
                    </a:lnTo>
                    <a:lnTo>
                      <a:pt x="132" y="66"/>
                    </a:lnTo>
                    <a:lnTo>
                      <a:pt x="132" y="84"/>
                    </a:lnTo>
                    <a:lnTo>
                      <a:pt x="132" y="54"/>
                    </a:lnTo>
                    <a:lnTo>
                      <a:pt x="132" y="72"/>
                    </a:lnTo>
                    <a:lnTo>
                      <a:pt x="138" y="60"/>
                    </a:lnTo>
                    <a:lnTo>
                      <a:pt x="138" y="84"/>
                    </a:lnTo>
                    <a:lnTo>
                      <a:pt x="138" y="36"/>
                    </a:lnTo>
                    <a:lnTo>
                      <a:pt x="138" y="72"/>
                    </a:lnTo>
                    <a:lnTo>
                      <a:pt x="144" y="66"/>
                    </a:lnTo>
                    <a:lnTo>
                      <a:pt x="144" y="90"/>
                    </a:lnTo>
                    <a:lnTo>
                      <a:pt x="144" y="36"/>
                    </a:lnTo>
                    <a:lnTo>
                      <a:pt x="144" y="72"/>
                    </a:lnTo>
                    <a:lnTo>
                      <a:pt x="150" y="78"/>
                    </a:lnTo>
                    <a:lnTo>
                      <a:pt x="150" y="78"/>
                    </a:lnTo>
                    <a:lnTo>
                      <a:pt x="150" y="48"/>
                    </a:lnTo>
                    <a:lnTo>
                      <a:pt x="150" y="78"/>
                    </a:lnTo>
                    <a:lnTo>
                      <a:pt x="156" y="72"/>
                    </a:lnTo>
                    <a:lnTo>
                      <a:pt x="156" y="96"/>
                    </a:lnTo>
                    <a:lnTo>
                      <a:pt x="156" y="30"/>
                    </a:lnTo>
                    <a:lnTo>
                      <a:pt x="156" y="78"/>
                    </a:lnTo>
                    <a:lnTo>
                      <a:pt x="162" y="60"/>
                    </a:lnTo>
                    <a:lnTo>
                      <a:pt x="162" y="90"/>
                    </a:lnTo>
                    <a:lnTo>
                      <a:pt x="162" y="48"/>
                    </a:lnTo>
                    <a:lnTo>
                      <a:pt x="162" y="60"/>
                    </a:lnTo>
                    <a:lnTo>
                      <a:pt x="168" y="66"/>
                    </a:lnTo>
                    <a:lnTo>
                      <a:pt x="168" y="84"/>
                    </a:lnTo>
                    <a:lnTo>
                      <a:pt x="168" y="42"/>
                    </a:lnTo>
                    <a:lnTo>
                      <a:pt x="168" y="84"/>
                    </a:lnTo>
                    <a:lnTo>
                      <a:pt x="174" y="72"/>
                    </a:lnTo>
                    <a:lnTo>
                      <a:pt x="174" y="84"/>
                    </a:lnTo>
                    <a:lnTo>
                      <a:pt x="174" y="36"/>
                    </a:lnTo>
                    <a:lnTo>
                      <a:pt x="174" y="48"/>
                    </a:lnTo>
                    <a:lnTo>
                      <a:pt x="180" y="54"/>
                    </a:lnTo>
                    <a:lnTo>
                      <a:pt x="180" y="84"/>
                    </a:lnTo>
                    <a:lnTo>
                      <a:pt x="180" y="48"/>
                    </a:lnTo>
                    <a:lnTo>
                      <a:pt x="180" y="72"/>
                    </a:lnTo>
                    <a:lnTo>
                      <a:pt x="186" y="54"/>
                    </a:lnTo>
                    <a:lnTo>
                      <a:pt x="186" y="102"/>
                    </a:lnTo>
                    <a:lnTo>
                      <a:pt x="186" y="18"/>
                    </a:lnTo>
                    <a:lnTo>
                      <a:pt x="186" y="48"/>
                    </a:lnTo>
                    <a:lnTo>
                      <a:pt x="192" y="72"/>
                    </a:lnTo>
                    <a:lnTo>
                      <a:pt x="192" y="96"/>
                    </a:lnTo>
                    <a:lnTo>
                      <a:pt x="192" y="30"/>
                    </a:lnTo>
                    <a:lnTo>
                      <a:pt x="192" y="48"/>
                    </a:ln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581;p27">
                <a:extLst>
                  <a:ext uri="{FF2B5EF4-FFF2-40B4-BE49-F238E27FC236}">
                    <a16:creationId xmlns:a16="http://schemas.microsoft.com/office/drawing/2014/main" id="{947E65A1-F18A-4596-9497-C1F54D276DE6}"/>
                  </a:ext>
                </a:extLst>
              </p:cNvPr>
              <p:cNvSpPr/>
              <p:nvPr/>
            </p:nvSpPr>
            <p:spPr>
              <a:xfrm>
                <a:off x="6023222" y="2497545"/>
                <a:ext cx="307333" cy="24123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96" extrusionOk="0">
                    <a:moveTo>
                      <a:pt x="0" y="24"/>
                    </a:moveTo>
                    <a:lnTo>
                      <a:pt x="0" y="36"/>
                    </a:lnTo>
                    <a:lnTo>
                      <a:pt x="6" y="24"/>
                    </a:lnTo>
                    <a:lnTo>
                      <a:pt x="6" y="72"/>
                    </a:lnTo>
                    <a:lnTo>
                      <a:pt x="6" y="18"/>
                    </a:lnTo>
                    <a:lnTo>
                      <a:pt x="6" y="54"/>
                    </a:lnTo>
                    <a:lnTo>
                      <a:pt x="12" y="36"/>
                    </a:lnTo>
                    <a:lnTo>
                      <a:pt x="12" y="60"/>
                    </a:lnTo>
                    <a:lnTo>
                      <a:pt x="12" y="30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30"/>
                    </a:lnTo>
                    <a:lnTo>
                      <a:pt x="18" y="48"/>
                    </a:lnTo>
                    <a:lnTo>
                      <a:pt x="24" y="30"/>
                    </a:lnTo>
                    <a:lnTo>
                      <a:pt x="24" y="66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24"/>
                    </a:lnTo>
                    <a:lnTo>
                      <a:pt x="30" y="48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12"/>
                    </a:lnTo>
                    <a:lnTo>
                      <a:pt x="36" y="5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24"/>
                    </a:lnTo>
                    <a:lnTo>
                      <a:pt x="42" y="54"/>
                    </a:lnTo>
                    <a:lnTo>
                      <a:pt x="48" y="24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36"/>
                    </a:lnTo>
                    <a:lnTo>
                      <a:pt x="54" y="36"/>
                    </a:lnTo>
                    <a:lnTo>
                      <a:pt x="60" y="42"/>
                    </a:lnTo>
                    <a:lnTo>
                      <a:pt x="60" y="72"/>
                    </a:lnTo>
                    <a:lnTo>
                      <a:pt x="60" y="12"/>
                    </a:lnTo>
                    <a:lnTo>
                      <a:pt x="60" y="36"/>
                    </a:lnTo>
                    <a:lnTo>
                      <a:pt x="66" y="72"/>
                    </a:lnTo>
                    <a:lnTo>
                      <a:pt x="66" y="30"/>
                    </a:lnTo>
                    <a:lnTo>
                      <a:pt x="66" y="60"/>
                    </a:lnTo>
                    <a:lnTo>
                      <a:pt x="72" y="42"/>
                    </a:lnTo>
                    <a:lnTo>
                      <a:pt x="72" y="60"/>
                    </a:lnTo>
                    <a:lnTo>
                      <a:pt x="72" y="30"/>
                    </a:lnTo>
                    <a:lnTo>
                      <a:pt x="78" y="36"/>
                    </a:lnTo>
                    <a:lnTo>
                      <a:pt x="78" y="60"/>
                    </a:lnTo>
                    <a:lnTo>
                      <a:pt x="78" y="30"/>
                    </a:lnTo>
                    <a:lnTo>
                      <a:pt x="78" y="42"/>
                    </a:lnTo>
                    <a:lnTo>
                      <a:pt x="84" y="54"/>
                    </a:lnTo>
                    <a:lnTo>
                      <a:pt x="84" y="72"/>
                    </a:lnTo>
                    <a:lnTo>
                      <a:pt x="84" y="24"/>
                    </a:lnTo>
                    <a:lnTo>
                      <a:pt x="84" y="48"/>
                    </a:lnTo>
                    <a:lnTo>
                      <a:pt x="90" y="42"/>
                    </a:lnTo>
                    <a:lnTo>
                      <a:pt x="90" y="66"/>
                    </a:lnTo>
                    <a:lnTo>
                      <a:pt x="90" y="30"/>
                    </a:lnTo>
                    <a:lnTo>
                      <a:pt x="90" y="54"/>
                    </a:lnTo>
                    <a:lnTo>
                      <a:pt x="96" y="24"/>
                    </a:lnTo>
                    <a:lnTo>
                      <a:pt x="96" y="60"/>
                    </a:lnTo>
                    <a:lnTo>
                      <a:pt x="96" y="24"/>
                    </a:lnTo>
                    <a:lnTo>
                      <a:pt x="102" y="54"/>
                    </a:lnTo>
                    <a:lnTo>
                      <a:pt x="102" y="66"/>
                    </a:lnTo>
                    <a:lnTo>
                      <a:pt x="102" y="30"/>
                    </a:lnTo>
                    <a:lnTo>
                      <a:pt x="102" y="36"/>
                    </a:lnTo>
                    <a:lnTo>
                      <a:pt x="108" y="54"/>
                    </a:lnTo>
                    <a:lnTo>
                      <a:pt x="108" y="96"/>
                    </a:lnTo>
                    <a:lnTo>
                      <a:pt x="108" y="0"/>
                    </a:lnTo>
                    <a:lnTo>
                      <a:pt x="108" y="36"/>
                    </a:lnTo>
                    <a:lnTo>
                      <a:pt x="114" y="48"/>
                    </a:lnTo>
                    <a:lnTo>
                      <a:pt x="114" y="72"/>
                    </a:lnTo>
                    <a:lnTo>
                      <a:pt x="114" y="24"/>
                    </a:lnTo>
                    <a:lnTo>
                      <a:pt x="114" y="48"/>
                    </a:lnTo>
                    <a:lnTo>
                      <a:pt x="120" y="54"/>
                    </a:lnTo>
                    <a:lnTo>
                      <a:pt x="120" y="54"/>
                    </a:lnTo>
                    <a:lnTo>
                      <a:pt x="120" y="36"/>
                    </a:lnTo>
                    <a:lnTo>
                      <a:pt x="120" y="48"/>
                    </a:lnTo>
                    <a:lnTo>
                      <a:pt x="126" y="42"/>
                    </a:lnTo>
                    <a:lnTo>
                      <a:pt x="126" y="66"/>
                    </a:lnTo>
                    <a:lnTo>
                      <a:pt x="126" y="24"/>
                    </a:lnTo>
                    <a:lnTo>
                      <a:pt x="126" y="48"/>
                    </a:lnTo>
                    <a:lnTo>
                      <a:pt x="132" y="42"/>
                    </a:lnTo>
                    <a:lnTo>
                      <a:pt x="132" y="60"/>
                    </a:lnTo>
                    <a:lnTo>
                      <a:pt x="132" y="30"/>
                    </a:lnTo>
                    <a:lnTo>
                      <a:pt x="132" y="36"/>
                    </a:lnTo>
                    <a:lnTo>
                      <a:pt x="138" y="48"/>
                    </a:lnTo>
                    <a:lnTo>
                      <a:pt x="138" y="60"/>
                    </a:lnTo>
                    <a:lnTo>
                      <a:pt x="138" y="30"/>
                    </a:lnTo>
                    <a:lnTo>
                      <a:pt x="138" y="42"/>
                    </a:lnTo>
                    <a:lnTo>
                      <a:pt x="144" y="24"/>
                    </a:lnTo>
                    <a:lnTo>
                      <a:pt x="144" y="66"/>
                    </a:lnTo>
                    <a:lnTo>
                      <a:pt x="144" y="24"/>
                    </a:lnTo>
                    <a:lnTo>
                      <a:pt x="144" y="48"/>
                    </a:lnTo>
                    <a:lnTo>
                      <a:pt x="150" y="24"/>
                    </a:lnTo>
                    <a:lnTo>
                      <a:pt x="150" y="72"/>
                    </a:lnTo>
                    <a:lnTo>
                      <a:pt x="150" y="18"/>
                    </a:lnTo>
                    <a:lnTo>
                      <a:pt x="150" y="72"/>
                    </a:lnTo>
                    <a:lnTo>
                      <a:pt x="156" y="42"/>
                    </a:lnTo>
                    <a:lnTo>
                      <a:pt x="156" y="60"/>
                    </a:lnTo>
                    <a:lnTo>
                      <a:pt x="156" y="30"/>
                    </a:lnTo>
                    <a:lnTo>
                      <a:pt x="156" y="42"/>
                    </a:lnTo>
                    <a:lnTo>
                      <a:pt x="162" y="48"/>
                    </a:lnTo>
                    <a:lnTo>
                      <a:pt x="162" y="60"/>
                    </a:lnTo>
                    <a:lnTo>
                      <a:pt x="162" y="30"/>
                    </a:lnTo>
                    <a:lnTo>
                      <a:pt x="162" y="42"/>
                    </a:lnTo>
                    <a:lnTo>
                      <a:pt x="168" y="54"/>
                    </a:lnTo>
                    <a:lnTo>
                      <a:pt x="168" y="60"/>
                    </a:lnTo>
                    <a:lnTo>
                      <a:pt x="168" y="30"/>
                    </a:lnTo>
                    <a:lnTo>
                      <a:pt x="168" y="36"/>
                    </a:lnTo>
                    <a:lnTo>
                      <a:pt x="174" y="42"/>
                    </a:lnTo>
                    <a:lnTo>
                      <a:pt x="174" y="54"/>
                    </a:lnTo>
                    <a:lnTo>
                      <a:pt x="174" y="36"/>
                    </a:lnTo>
                    <a:lnTo>
                      <a:pt x="174" y="42"/>
                    </a:lnTo>
                    <a:lnTo>
                      <a:pt x="180" y="48"/>
                    </a:lnTo>
                    <a:lnTo>
                      <a:pt x="180" y="66"/>
                    </a:lnTo>
                    <a:lnTo>
                      <a:pt x="180" y="24"/>
                    </a:lnTo>
                    <a:lnTo>
                      <a:pt x="180" y="54"/>
                    </a:lnTo>
                    <a:lnTo>
                      <a:pt x="186" y="48"/>
                    </a:lnTo>
                    <a:lnTo>
                      <a:pt x="186" y="30"/>
                    </a:lnTo>
                    <a:lnTo>
                      <a:pt x="186" y="60"/>
                    </a:lnTo>
                    <a:lnTo>
                      <a:pt x="192" y="60"/>
                    </a:lnTo>
                    <a:lnTo>
                      <a:pt x="192" y="30"/>
                    </a:lnTo>
                    <a:lnTo>
                      <a:pt x="192" y="48"/>
                    </a:lnTo>
                    <a:lnTo>
                      <a:pt x="198" y="42"/>
                    </a:lnTo>
                    <a:lnTo>
                      <a:pt x="198" y="60"/>
                    </a:lnTo>
                    <a:lnTo>
                      <a:pt x="198" y="30"/>
                    </a:lnTo>
                    <a:lnTo>
                      <a:pt x="198" y="54"/>
                    </a:lnTo>
                    <a:lnTo>
                      <a:pt x="204" y="48"/>
                    </a:lnTo>
                    <a:lnTo>
                      <a:pt x="204" y="72"/>
                    </a:lnTo>
                    <a:lnTo>
                      <a:pt x="204" y="18"/>
                    </a:ln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582;p27">
                <a:extLst>
                  <a:ext uri="{FF2B5EF4-FFF2-40B4-BE49-F238E27FC236}">
                    <a16:creationId xmlns:a16="http://schemas.microsoft.com/office/drawing/2014/main" id="{97409C4E-4356-4599-A1B0-AB4259143BC7}"/>
                  </a:ext>
                </a:extLst>
              </p:cNvPr>
              <p:cNvSpPr/>
              <p:nvPr/>
            </p:nvSpPr>
            <p:spPr>
              <a:xfrm>
                <a:off x="6330554" y="2497545"/>
                <a:ext cx="316371" cy="21108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84" extrusionOk="0">
                    <a:moveTo>
                      <a:pt x="0" y="18"/>
                    </a:moveTo>
                    <a:lnTo>
                      <a:pt x="0" y="60"/>
                    </a:lnTo>
                    <a:lnTo>
                      <a:pt x="6" y="36"/>
                    </a:lnTo>
                    <a:lnTo>
                      <a:pt x="6" y="60"/>
                    </a:lnTo>
                    <a:lnTo>
                      <a:pt x="6" y="30"/>
                    </a:lnTo>
                    <a:lnTo>
                      <a:pt x="6" y="48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30"/>
                    </a:lnTo>
                    <a:lnTo>
                      <a:pt x="12" y="42"/>
                    </a:lnTo>
                    <a:lnTo>
                      <a:pt x="18" y="12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24" y="36"/>
                    </a:lnTo>
                    <a:lnTo>
                      <a:pt x="24" y="84"/>
                    </a:lnTo>
                    <a:lnTo>
                      <a:pt x="24" y="6"/>
                    </a:lnTo>
                    <a:lnTo>
                      <a:pt x="24" y="60"/>
                    </a:lnTo>
                    <a:lnTo>
                      <a:pt x="30" y="30"/>
                    </a:lnTo>
                    <a:lnTo>
                      <a:pt x="30" y="66"/>
                    </a:lnTo>
                    <a:lnTo>
                      <a:pt x="30" y="30"/>
                    </a:lnTo>
                    <a:lnTo>
                      <a:pt x="30" y="48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30"/>
                    </a:lnTo>
                    <a:lnTo>
                      <a:pt x="36" y="36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30"/>
                    </a:lnTo>
                    <a:lnTo>
                      <a:pt x="42" y="54"/>
                    </a:lnTo>
                    <a:lnTo>
                      <a:pt x="48" y="30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30"/>
                    </a:lnTo>
                    <a:lnTo>
                      <a:pt x="54" y="48"/>
                    </a:lnTo>
                    <a:lnTo>
                      <a:pt x="60" y="60"/>
                    </a:lnTo>
                    <a:lnTo>
                      <a:pt x="60" y="30"/>
                    </a:lnTo>
                    <a:lnTo>
                      <a:pt x="60" y="36"/>
                    </a:lnTo>
                    <a:lnTo>
                      <a:pt x="66" y="54"/>
                    </a:lnTo>
                    <a:lnTo>
                      <a:pt x="66" y="60"/>
                    </a:lnTo>
                    <a:lnTo>
                      <a:pt x="66" y="30"/>
                    </a:lnTo>
                    <a:lnTo>
                      <a:pt x="66" y="48"/>
                    </a:lnTo>
                    <a:lnTo>
                      <a:pt x="72" y="54"/>
                    </a:lnTo>
                    <a:lnTo>
                      <a:pt x="72" y="60"/>
                    </a:lnTo>
                    <a:lnTo>
                      <a:pt x="72" y="30"/>
                    </a:lnTo>
                    <a:lnTo>
                      <a:pt x="72" y="42"/>
                    </a:lnTo>
                    <a:lnTo>
                      <a:pt x="78" y="48"/>
                    </a:lnTo>
                    <a:lnTo>
                      <a:pt x="78" y="30"/>
                    </a:lnTo>
                    <a:lnTo>
                      <a:pt x="78" y="60"/>
                    </a:lnTo>
                    <a:lnTo>
                      <a:pt x="84" y="30"/>
                    </a:lnTo>
                    <a:lnTo>
                      <a:pt x="84" y="60"/>
                    </a:lnTo>
                    <a:lnTo>
                      <a:pt x="84" y="42"/>
                    </a:lnTo>
                    <a:lnTo>
                      <a:pt x="90" y="30"/>
                    </a:lnTo>
                    <a:lnTo>
                      <a:pt x="90" y="78"/>
                    </a:lnTo>
                    <a:lnTo>
                      <a:pt x="90" y="18"/>
                    </a:lnTo>
                    <a:lnTo>
                      <a:pt x="90" y="42"/>
                    </a:lnTo>
                    <a:lnTo>
                      <a:pt x="96" y="48"/>
                    </a:lnTo>
                    <a:lnTo>
                      <a:pt x="96" y="84"/>
                    </a:lnTo>
                    <a:lnTo>
                      <a:pt x="96" y="0"/>
                    </a:lnTo>
                    <a:lnTo>
                      <a:pt x="96" y="12"/>
                    </a:lnTo>
                    <a:lnTo>
                      <a:pt x="102" y="36"/>
                    </a:lnTo>
                    <a:lnTo>
                      <a:pt x="102" y="72"/>
                    </a:lnTo>
                    <a:lnTo>
                      <a:pt x="102" y="18"/>
                    </a:lnTo>
                    <a:lnTo>
                      <a:pt x="108" y="54"/>
                    </a:lnTo>
                    <a:lnTo>
                      <a:pt x="108" y="60"/>
                    </a:lnTo>
                    <a:lnTo>
                      <a:pt x="108" y="36"/>
                    </a:lnTo>
                    <a:lnTo>
                      <a:pt x="108" y="42"/>
                    </a:lnTo>
                    <a:lnTo>
                      <a:pt x="114" y="48"/>
                    </a:lnTo>
                    <a:lnTo>
                      <a:pt x="114" y="60"/>
                    </a:lnTo>
                    <a:lnTo>
                      <a:pt x="114" y="30"/>
                    </a:lnTo>
                    <a:lnTo>
                      <a:pt x="114" y="48"/>
                    </a:lnTo>
                    <a:lnTo>
                      <a:pt x="120" y="24"/>
                    </a:lnTo>
                    <a:lnTo>
                      <a:pt x="120" y="72"/>
                    </a:lnTo>
                    <a:lnTo>
                      <a:pt x="120" y="24"/>
                    </a:lnTo>
                    <a:lnTo>
                      <a:pt x="120" y="30"/>
                    </a:lnTo>
                    <a:lnTo>
                      <a:pt x="126" y="42"/>
                    </a:lnTo>
                    <a:lnTo>
                      <a:pt x="126" y="66"/>
                    </a:lnTo>
                    <a:lnTo>
                      <a:pt x="126" y="24"/>
                    </a:lnTo>
                    <a:lnTo>
                      <a:pt x="126" y="54"/>
                    </a:lnTo>
                    <a:lnTo>
                      <a:pt x="132" y="30"/>
                    </a:lnTo>
                    <a:lnTo>
                      <a:pt x="132" y="54"/>
                    </a:lnTo>
                    <a:lnTo>
                      <a:pt x="132" y="42"/>
                    </a:lnTo>
                    <a:lnTo>
                      <a:pt x="138" y="48"/>
                    </a:lnTo>
                    <a:lnTo>
                      <a:pt x="138" y="36"/>
                    </a:lnTo>
                    <a:lnTo>
                      <a:pt x="138" y="54"/>
                    </a:lnTo>
                    <a:lnTo>
                      <a:pt x="144" y="42"/>
                    </a:lnTo>
                    <a:lnTo>
                      <a:pt x="144" y="60"/>
                    </a:lnTo>
                    <a:lnTo>
                      <a:pt x="144" y="30"/>
                    </a:lnTo>
                    <a:lnTo>
                      <a:pt x="144" y="42"/>
                    </a:lnTo>
                    <a:lnTo>
                      <a:pt x="150" y="30"/>
                    </a:lnTo>
                    <a:lnTo>
                      <a:pt x="150" y="66"/>
                    </a:lnTo>
                    <a:lnTo>
                      <a:pt x="150" y="24"/>
                    </a:lnTo>
                    <a:lnTo>
                      <a:pt x="150" y="48"/>
                    </a:lnTo>
                    <a:lnTo>
                      <a:pt x="156" y="18"/>
                    </a:lnTo>
                    <a:lnTo>
                      <a:pt x="156" y="72"/>
                    </a:lnTo>
                    <a:lnTo>
                      <a:pt x="156" y="30"/>
                    </a:lnTo>
                    <a:lnTo>
                      <a:pt x="162" y="36"/>
                    </a:lnTo>
                    <a:lnTo>
                      <a:pt x="162" y="60"/>
                    </a:lnTo>
                    <a:lnTo>
                      <a:pt x="162" y="36"/>
                    </a:lnTo>
                    <a:lnTo>
                      <a:pt x="162" y="48"/>
                    </a:lnTo>
                    <a:lnTo>
                      <a:pt x="168" y="54"/>
                    </a:lnTo>
                    <a:lnTo>
                      <a:pt x="168" y="78"/>
                    </a:lnTo>
                    <a:lnTo>
                      <a:pt x="168" y="12"/>
                    </a:lnTo>
                    <a:lnTo>
                      <a:pt x="174" y="42"/>
                    </a:lnTo>
                    <a:lnTo>
                      <a:pt x="174" y="72"/>
                    </a:lnTo>
                    <a:lnTo>
                      <a:pt x="174" y="24"/>
                    </a:lnTo>
                    <a:lnTo>
                      <a:pt x="174" y="36"/>
                    </a:lnTo>
                    <a:lnTo>
                      <a:pt x="180" y="42"/>
                    </a:lnTo>
                    <a:lnTo>
                      <a:pt x="180" y="24"/>
                    </a:lnTo>
                    <a:lnTo>
                      <a:pt x="180" y="66"/>
                    </a:lnTo>
                    <a:lnTo>
                      <a:pt x="186" y="48"/>
                    </a:lnTo>
                    <a:lnTo>
                      <a:pt x="186" y="60"/>
                    </a:lnTo>
                    <a:lnTo>
                      <a:pt x="186" y="30"/>
                    </a:lnTo>
                    <a:lnTo>
                      <a:pt x="186" y="48"/>
                    </a:lnTo>
                    <a:lnTo>
                      <a:pt x="192" y="36"/>
                    </a:lnTo>
                    <a:lnTo>
                      <a:pt x="192" y="54"/>
                    </a:lnTo>
                    <a:lnTo>
                      <a:pt x="198" y="48"/>
                    </a:lnTo>
                    <a:lnTo>
                      <a:pt x="198" y="60"/>
                    </a:lnTo>
                    <a:lnTo>
                      <a:pt x="198" y="24"/>
                    </a:lnTo>
                    <a:lnTo>
                      <a:pt x="198" y="42"/>
                    </a:lnTo>
                    <a:lnTo>
                      <a:pt x="204" y="42"/>
                    </a:lnTo>
                    <a:lnTo>
                      <a:pt x="204" y="30"/>
                    </a:lnTo>
                    <a:lnTo>
                      <a:pt x="204" y="66"/>
                    </a:lnTo>
                    <a:lnTo>
                      <a:pt x="210" y="36"/>
                    </a:lnTo>
                    <a:lnTo>
                      <a:pt x="210" y="54"/>
                    </a:lnTo>
                    <a:lnTo>
                      <a:pt x="210" y="30"/>
                    </a:lnTo>
                    <a:lnTo>
                      <a:pt x="210" y="36"/>
                    </a:ln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583;p27">
                <a:extLst>
                  <a:ext uri="{FF2B5EF4-FFF2-40B4-BE49-F238E27FC236}">
                    <a16:creationId xmlns:a16="http://schemas.microsoft.com/office/drawing/2014/main" id="{EC7A7CF9-AC4F-463C-895F-CEAFCBFF743A}"/>
                  </a:ext>
                </a:extLst>
              </p:cNvPr>
              <p:cNvSpPr/>
              <p:nvPr/>
            </p:nvSpPr>
            <p:spPr>
              <a:xfrm>
                <a:off x="6646926" y="2497545"/>
                <a:ext cx="316371" cy="256312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02" extrusionOk="0">
                    <a:moveTo>
                      <a:pt x="0" y="36"/>
                    </a:moveTo>
                    <a:lnTo>
                      <a:pt x="6" y="48"/>
                    </a:lnTo>
                    <a:lnTo>
                      <a:pt x="6" y="60"/>
                    </a:lnTo>
                    <a:lnTo>
                      <a:pt x="6" y="30"/>
                    </a:lnTo>
                    <a:lnTo>
                      <a:pt x="6" y="48"/>
                    </a:lnTo>
                    <a:lnTo>
                      <a:pt x="12" y="66"/>
                    </a:lnTo>
                    <a:lnTo>
                      <a:pt x="12" y="24"/>
                    </a:lnTo>
                    <a:lnTo>
                      <a:pt x="12" y="60"/>
                    </a:lnTo>
                    <a:lnTo>
                      <a:pt x="18" y="36"/>
                    </a:lnTo>
                    <a:lnTo>
                      <a:pt x="18" y="66"/>
                    </a:lnTo>
                    <a:lnTo>
                      <a:pt x="18" y="24"/>
                    </a:lnTo>
                    <a:lnTo>
                      <a:pt x="18" y="54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30"/>
                    </a:lnTo>
                    <a:lnTo>
                      <a:pt x="24" y="42"/>
                    </a:lnTo>
                    <a:lnTo>
                      <a:pt x="30" y="24"/>
                    </a:lnTo>
                    <a:lnTo>
                      <a:pt x="30" y="66"/>
                    </a:lnTo>
                    <a:lnTo>
                      <a:pt x="30" y="18"/>
                    </a:lnTo>
                    <a:lnTo>
                      <a:pt x="30" y="36"/>
                    </a:lnTo>
                    <a:lnTo>
                      <a:pt x="36" y="60"/>
                    </a:lnTo>
                    <a:lnTo>
                      <a:pt x="36" y="96"/>
                    </a:lnTo>
                    <a:lnTo>
                      <a:pt x="36" y="0"/>
                    </a:lnTo>
                    <a:lnTo>
                      <a:pt x="36" y="54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30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24"/>
                    </a:lnTo>
                    <a:lnTo>
                      <a:pt x="48" y="60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24"/>
                    </a:lnTo>
                    <a:lnTo>
                      <a:pt x="54" y="30"/>
                    </a:lnTo>
                    <a:lnTo>
                      <a:pt x="60" y="42"/>
                    </a:lnTo>
                    <a:lnTo>
                      <a:pt x="60" y="54"/>
                    </a:lnTo>
                    <a:lnTo>
                      <a:pt x="60" y="36"/>
                    </a:lnTo>
                    <a:lnTo>
                      <a:pt x="60" y="42"/>
                    </a:lnTo>
                    <a:lnTo>
                      <a:pt x="66" y="54"/>
                    </a:lnTo>
                    <a:lnTo>
                      <a:pt x="66" y="72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72" y="54"/>
                    </a:lnTo>
                    <a:lnTo>
                      <a:pt x="72" y="102"/>
                    </a:lnTo>
                    <a:lnTo>
                      <a:pt x="72" y="0"/>
                    </a:lnTo>
                    <a:lnTo>
                      <a:pt x="72" y="30"/>
                    </a:lnTo>
                    <a:lnTo>
                      <a:pt x="78" y="48"/>
                    </a:lnTo>
                    <a:lnTo>
                      <a:pt x="78" y="66"/>
                    </a:lnTo>
                    <a:lnTo>
                      <a:pt x="78" y="24"/>
                    </a:lnTo>
                    <a:lnTo>
                      <a:pt x="78" y="42"/>
                    </a:lnTo>
                    <a:lnTo>
                      <a:pt x="84" y="60"/>
                    </a:lnTo>
                    <a:lnTo>
                      <a:pt x="84" y="30"/>
                    </a:lnTo>
                    <a:lnTo>
                      <a:pt x="84" y="66"/>
                    </a:lnTo>
                    <a:lnTo>
                      <a:pt x="90" y="42"/>
                    </a:lnTo>
                    <a:lnTo>
                      <a:pt x="90" y="66"/>
                    </a:lnTo>
                    <a:lnTo>
                      <a:pt x="90" y="24"/>
                    </a:lnTo>
                    <a:lnTo>
                      <a:pt x="90" y="48"/>
                    </a:lnTo>
                    <a:lnTo>
                      <a:pt x="96" y="30"/>
                    </a:lnTo>
                    <a:lnTo>
                      <a:pt x="96" y="60"/>
                    </a:lnTo>
                    <a:lnTo>
                      <a:pt x="96" y="42"/>
                    </a:lnTo>
                    <a:lnTo>
                      <a:pt x="102" y="54"/>
                    </a:lnTo>
                    <a:lnTo>
                      <a:pt x="102" y="60"/>
                    </a:lnTo>
                    <a:lnTo>
                      <a:pt x="102" y="30"/>
                    </a:lnTo>
                    <a:lnTo>
                      <a:pt x="102" y="42"/>
                    </a:lnTo>
                    <a:lnTo>
                      <a:pt x="108" y="36"/>
                    </a:lnTo>
                    <a:lnTo>
                      <a:pt x="108" y="66"/>
                    </a:lnTo>
                    <a:lnTo>
                      <a:pt x="108" y="18"/>
                    </a:lnTo>
                    <a:lnTo>
                      <a:pt x="108" y="36"/>
                    </a:lnTo>
                    <a:lnTo>
                      <a:pt x="114" y="42"/>
                    </a:lnTo>
                    <a:lnTo>
                      <a:pt x="114" y="18"/>
                    </a:lnTo>
                    <a:lnTo>
                      <a:pt x="114" y="72"/>
                    </a:lnTo>
                    <a:lnTo>
                      <a:pt x="120" y="54"/>
                    </a:lnTo>
                    <a:lnTo>
                      <a:pt x="120" y="60"/>
                    </a:lnTo>
                    <a:lnTo>
                      <a:pt x="120" y="30"/>
                    </a:lnTo>
                    <a:lnTo>
                      <a:pt x="120" y="42"/>
                    </a:lnTo>
                    <a:lnTo>
                      <a:pt x="126" y="24"/>
                    </a:lnTo>
                    <a:lnTo>
                      <a:pt x="126" y="60"/>
                    </a:lnTo>
                    <a:lnTo>
                      <a:pt x="126" y="48"/>
                    </a:lnTo>
                    <a:lnTo>
                      <a:pt x="132" y="54"/>
                    </a:lnTo>
                    <a:lnTo>
                      <a:pt x="132" y="72"/>
                    </a:lnTo>
                    <a:lnTo>
                      <a:pt x="132" y="18"/>
                    </a:lnTo>
                    <a:lnTo>
                      <a:pt x="132" y="48"/>
                    </a:lnTo>
                    <a:lnTo>
                      <a:pt x="138" y="24"/>
                    </a:lnTo>
                    <a:lnTo>
                      <a:pt x="138" y="60"/>
                    </a:lnTo>
                    <a:lnTo>
                      <a:pt x="138" y="36"/>
                    </a:lnTo>
                    <a:lnTo>
                      <a:pt x="144" y="24"/>
                    </a:lnTo>
                    <a:lnTo>
                      <a:pt x="144" y="66"/>
                    </a:lnTo>
                    <a:lnTo>
                      <a:pt x="144" y="66"/>
                    </a:lnTo>
                    <a:lnTo>
                      <a:pt x="150" y="36"/>
                    </a:lnTo>
                    <a:lnTo>
                      <a:pt x="150" y="60"/>
                    </a:lnTo>
                    <a:lnTo>
                      <a:pt x="150" y="30"/>
                    </a:lnTo>
                    <a:lnTo>
                      <a:pt x="150" y="60"/>
                    </a:lnTo>
                    <a:lnTo>
                      <a:pt x="156" y="36"/>
                    </a:lnTo>
                    <a:lnTo>
                      <a:pt x="156" y="18"/>
                    </a:lnTo>
                    <a:lnTo>
                      <a:pt x="156" y="72"/>
                    </a:lnTo>
                    <a:lnTo>
                      <a:pt x="162" y="42"/>
                    </a:lnTo>
                    <a:lnTo>
                      <a:pt x="162" y="72"/>
                    </a:lnTo>
                    <a:lnTo>
                      <a:pt x="162" y="18"/>
                    </a:lnTo>
                    <a:lnTo>
                      <a:pt x="162" y="42"/>
                    </a:lnTo>
                    <a:lnTo>
                      <a:pt x="168" y="66"/>
                    </a:lnTo>
                    <a:lnTo>
                      <a:pt x="168" y="30"/>
                    </a:lnTo>
                    <a:lnTo>
                      <a:pt x="168" y="42"/>
                    </a:lnTo>
                    <a:lnTo>
                      <a:pt x="174" y="36"/>
                    </a:lnTo>
                    <a:lnTo>
                      <a:pt x="174" y="66"/>
                    </a:lnTo>
                    <a:lnTo>
                      <a:pt x="174" y="24"/>
                    </a:lnTo>
                    <a:lnTo>
                      <a:pt x="174" y="66"/>
                    </a:lnTo>
                    <a:lnTo>
                      <a:pt x="180" y="42"/>
                    </a:lnTo>
                    <a:lnTo>
                      <a:pt x="180" y="66"/>
                    </a:lnTo>
                    <a:lnTo>
                      <a:pt x="180" y="24"/>
                    </a:lnTo>
                    <a:lnTo>
                      <a:pt x="180" y="54"/>
                    </a:lnTo>
                    <a:lnTo>
                      <a:pt x="186" y="36"/>
                    </a:lnTo>
                    <a:lnTo>
                      <a:pt x="186" y="66"/>
                    </a:lnTo>
                    <a:lnTo>
                      <a:pt x="186" y="24"/>
                    </a:lnTo>
                    <a:lnTo>
                      <a:pt x="186" y="48"/>
                    </a:lnTo>
                    <a:lnTo>
                      <a:pt x="192" y="36"/>
                    </a:lnTo>
                    <a:lnTo>
                      <a:pt x="192" y="60"/>
                    </a:lnTo>
                    <a:lnTo>
                      <a:pt x="192" y="30"/>
                    </a:lnTo>
                    <a:lnTo>
                      <a:pt x="192" y="48"/>
                    </a:lnTo>
                    <a:lnTo>
                      <a:pt x="198" y="42"/>
                    </a:lnTo>
                    <a:lnTo>
                      <a:pt x="198" y="72"/>
                    </a:lnTo>
                    <a:lnTo>
                      <a:pt x="198" y="24"/>
                    </a:lnTo>
                    <a:lnTo>
                      <a:pt x="198" y="30"/>
                    </a:lnTo>
                    <a:lnTo>
                      <a:pt x="204" y="60"/>
                    </a:lnTo>
                    <a:lnTo>
                      <a:pt x="204" y="66"/>
                    </a:lnTo>
                    <a:lnTo>
                      <a:pt x="204" y="24"/>
                    </a:lnTo>
                    <a:lnTo>
                      <a:pt x="204" y="24"/>
                    </a:lnTo>
                    <a:lnTo>
                      <a:pt x="210" y="48"/>
                    </a:ln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584;p27">
                <a:extLst>
                  <a:ext uri="{FF2B5EF4-FFF2-40B4-BE49-F238E27FC236}">
                    <a16:creationId xmlns:a16="http://schemas.microsoft.com/office/drawing/2014/main" id="{B26CB8FB-F99F-49F8-8FED-3273B3D60B05}"/>
                  </a:ext>
                </a:extLst>
              </p:cNvPr>
              <p:cNvSpPr/>
              <p:nvPr/>
            </p:nvSpPr>
            <p:spPr>
              <a:xfrm>
                <a:off x="6963298" y="2557854"/>
                <a:ext cx="36157" cy="1055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42" extrusionOk="0">
                    <a:moveTo>
                      <a:pt x="0" y="24"/>
                    </a:moveTo>
                    <a:lnTo>
                      <a:pt x="0" y="36"/>
                    </a:lnTo>
                    <a:lnTo>
                      <a:pt x="0" y="6"/>
                    </a:lnTo>
                    <a:lnTo>
                      <a:pt x="0" y="30"/>
                    </a:lnTo>
                    <a:lnTo>
                      <a:pt x="6" y="42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12" y="18"/>
                    </a:lnTo>
                    <a:lnTo>
                      <a:pt x="12" y="42"/>
                    </a:lnTo>
                    <a:lnTo>
                      <a:pt x="12" y="0"/>
                    </a:lnTo>
                    <a:lnTo>
                      <a:pt x="12" y="30"/>
                    </a:lnTo>
                    <a:lnTo>
                      <a:pt x="18" y="24"/>
                    </a:lnTo>
                    <a:lnTo>
                      <a:pt x="18" y="36"/>
                    </a:lnTo>
                    <a:lnTo>
                      <a:pt x="18" y="6"/>
                    </a:lnTo>
                    <a:lnTo>
                      <a:pt x="18" y="24"/>
                    </a:lnTo>
                    <a:lnTo>
                      <a:pt x="24" y="24"/>
                    </a:ln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585;p27">
                <a:extLst>
                  <a:ext uri="{FF2B5EF4-FFF2-40B4-BE49-F238E27FC236}">
                    <a16:creationId xmlns:a16="http://schemas.microsoft.com/office/drawing/2014/main" id="{3B0678A4-99D4-43D5-85A4-CF622465FD6E}"/>
                  </a:ext>
                </a:extLst>
              </p:cNvPr>
              <p:cNvSpPr/>
              <p:nvPr/>
            </p:nvSpPr>
            <p:spPr>
              <a:xfrm>
                <a:off x="3709188" y="2211078"/>
                <a:ext cx="117510" cy="708627"/>
              </a:xfrm>
              <a:custGeom>
                <a:avLst/>
                <a:gdLst/>
                <a:ahLst/>
                <a:cxnLst/>
                <a:rect l="l" t="t" r="r" b="b"/>
                <a:pathLst>
                  <a:path w="78" h="282" extrusionOk="0">
                    <a:moveTo>
                      <a:pt x="0" y="138"/>
                    </a:moveTo>
                    <a:lnTo>
                      <a:pt x="6" y="168"/>
                    </a:lnTo>
                    <a:lnTo>
                      <a:pt x="6" y="234"/>
                    </a:lnTo>
                    <a:lnTo>
                      <a:pt x="6" y="60"/>
                    </a:lnTo>
                    <a:lnTo>
                      <a:pt x="6" y="96"/>
                    </a:lnTo>
                    <a:lnTo>
                      <a:pt x="12" y="162"/>
                    </a:lnTo>
                    <a:lnTo>
                      <a:pt x="12" y="282"/>
                    </a:lnTo>
                    <a:lnTo>
                      <a:pt x="12" y="0"/>
                    </a:lnTo>
                    <a:lnTo>
                      <a:pt x="12" y="180"/>
                    </a:lnTo>
                    <a:lnTo>
                      <a:pt x="18" y="174"/>
                    </a:lnTo>
                    <a:lnTo>
                      <a:pt x="18" y="210"/>
                    </a:lnTo>
                    <a:lnTo>
                      <a:pt x="18" y="84"/>
                    </a:lnTo>
                    <a:lnTo>
                      <a:pt x="18" y="168"/>
                    </a:lnTo>
                    <a:lnTo>
                      <a:pt x="24" y="216"/>
                    </a:lnTo>
                    <a:lnTo>
                      <a:pt x="24" y="120"/>
                    </a:lnTo>
                    <a:lnTo>
                      <a:pt x="24" y="174"/>
                    </a:lnTo>
                    <a:lnTo>
                      <a:pt x="30" y="192"/>
                    </a:lnTo>
                    <a:lnTo>
                      <a:pt x="30" y="132"/>
                    </a:lnTo>
                    <a:lnTo>
                      <a:pt x="30" y="144"/>
                    </a:lnTo>
                    <a:lnTo>
                      <a:pt x="36" y="168"/>
                    </a:lnTo>
                    <a:lnTo>
                      <a:pt x="36" y="180"/>
                    </a:lnTo>
                    <a:lnTo>
                      <a:pt x="36" y="132"/>
                    </a:lnTo>
                    <a:lnTo>
                      <a:pt x="36" y="156"/>
                    </a:lnTo>
                    <a:lnTo>
                      <a:pt x="42" y="150"/>
                    </a:lnTo>
                    <a:lnTo>
                      <a:pt x="42" y="180"/>
                    </a:lnTo>
                    <a:lnTo>
                      <a:pt x="42" y="144"/>
                    </a:lnTo>
                    <a:lnTo>
                      <a:pt x="42" y="168"/>
                    </a:lnTo>
                    <a:lnTo>
                      <a:pt x="48" y="156"/>
                    </a:lnTo>
                    <a:lnTo>
                      <a:pt x="48" y="192"/>
                    </a:lnTo>
                    <a:lnTo>
                      <a:pt x="48" y="126"/>
                    </a:lnTo>
                    <a:lnTo>
                      <a:pt x="48" y="168"/>
                    </a:lnTo>
                    <a:lnTo>
                      <a:pt x="54" y="156"/>
                    </a:lnTo>
                    <a:lnTo>
                      <a:pt x="54" y="174"/>
                    </a:lnTo>
                    <a:lnTo>
                      <a:pt x="54" y="150"/>
                    </a:lnTo>
                    <a:lnTo>
                      <a:pt x="60" y="162"/>
                    </a:lnTo>
                    <a:lnTo>
                      <a:pt x="60" y="174"/>
                    </a:lnTo>
                    <a:lnTo>
                      <a:pt x="60" y="144"/>
                    </a:lnTo>
                    <a:lnTo>
                      <a:pt x="60" y="162"/>
                    </a:lnTo>
                    <a:lnTo>
                      <a:pt x="66" y="156"/>
                    </a:lnTo>
                    <a:lnTo>
                      <a:pt x="66" y="174"/>
                    </a:lnTo>
                    <a:lnTo>
                      <a:pt x="66" y="144"/>
                    </a:lnTo>
                    <a:lnTo>
                      <a:pt x="66" y="156"/>
                    </a:lnTo>
                    <a:lnTo>
                      <a:pt x="72" y="168"/>
                    </a:lnTo>
                    <a:lnTo>
                      <a:pt x="72" y="174"/>
                    </a:lnTo>
                    <a:lnTo>
                      <a:pt x="72" y="144"/>
                    </a:lnTo>
                    <a:lnTo>
                      <a:pt x="72" y="150"/>
                    </a:lnTo>
                    <a:lnTo>
                      <a:pt x="78" y="156"/>
                    </a:lnTo>
                    <a:lnTo>
                      <a:pt x="78" y="168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586;p27">
                <a:extLst>
                  <a:ext uri="{FF2B5EF4-FFF2-40B4-BE49-F238E27FC236}">
                    <a16:creationId xmlns:a16="http://schemas.microsoft.com/office/drawing/2014/main" id="{993B288D-CC34-48FA-82DA-1F2124771E18}"/>
                  </a:ext>
                </a:extLst>
              </p:cNvPr>
              <p:cNvSpPr/>
              <p:nvPr/>
            </p:nvSpPr>
            <p:spPr>
              <a:xfrm>
                <a:off x="5806280" y="1984921"/>
                <a:ext cx="117510" cy="1100633"/>
              </a:xfrm>
              <a:custGeom>
                <a:avLst/>
                <a:gdLst/>
                <a:ahLst/>
                <a:cxnLst/>
                <a:rect l="l" t="t" r="r" b="b"/>
                <a:pathLst>
                  <a:path w="78" h="438" extrusionOk="0">
                    <a:moveTo>
                      <a:pt x="0" y="210"/>
                    </a:moveTo>
                    <a:lnTo>
                      <a:pt x="0" y="264"/>
                    </a:lnTo>
                    <a:lnTo>
                      <a:pt x="0" y="240"/>
                    </a:lnTo>
                    <a:lnTo>
                      <a:pt x="6" y="234"/>
                    </a:lnTo>
                    <a:lnTo>
                      <a:pt x="6" y="438"/>
                    </a:lnTo>
                    <a:lnTo>
                      <a:pt x="6" y="0"/>
                    </a:lnTo>
                    <a:lnTo>
                      <a:pt x="12" y="78"/>
                    </a:lnTo>
                    <a:lnTo>
                      <a:pt x="12" y="438"/>
                    </a:lnTo>
                    <a:lnTo>
                      <a:pt x="12" y="336"/>
                    </a:lnTo>
                    <a:lnTo>
                      <a:pt x="18" y="252"/>
                    </a:lnTo>
                    <a:lnTo>
                      <a:pt x="18" y="318"/>
                    </a:lnTo>
                    <a:lnTo>
                      <a:pt x="18" y="162"/>
                    </a:lnTo>
                    <a:lnTo>
                      <a:pt x="18" y="270"/>
                    </a:lnTo>
                    <a:lnTo>
                      <a:pt x="24" y="270"/>
                    </a:lnTo>
                    <a:lnTo>
                      <a:pt x="24" y="306"/>
                    </a:lnTo>
                    <a:lnTo>
                      <a:pt x="24" y="192"/>
                    </a:lnTo>
                    <a:lnTo>
                      <a:pt x="24" y="234"/>
                    </a:lnTo>
                    <a:lnTo>
                      <a:pt x="30" y="288"/>
                    </a:lnTo>
                    <a:lnTo>
                      <a:pt x="30" y="222"/>
                    </a:lnTo>
                    <a:lnTo>
                      <a:pt x="30" y="264"/>
                    </a:lnTo>
                    <a:lnTo>
                      <a:pt x="36" y="252"/>
                    </a:lnTo>
                    <a:lnTo>
                      <a:pt x="36" y="300"/>
                    </a:lnTo>
                    <a:lnTo>
                      <a:pt x="36" y="192"/>
                    </a:lnTo>
                    <a:lnTo>
                      <a:pt x="36" y="222"/>
                    </a:lnTo>
                    <a:lnTo>
                      <a:pt x="42" y="252"/>
                    </a:lnTo>
                    <a:lnTo>
                      <a:pt x="42" y="276"/>
                    </a:lnTo>
                    <a:lnTo>
                      <a:pt x="42" y="216"/>
                    </a:lnTo>
                    <a:lnTo>
                      <a:pt x="42" y="246"/>
                    </a:lnTo>
                    <a:lnTo>
                      <a:pt x="48" y="234"/>
                    </a:lnTo>
                    <a:lnTo>
                      <a:pt x="48" y="270"/>
                    </a:lnTo>
                    <a:lnTo>
                      <a:pt x="48" y="222"/>
                    </a:lnTo>
                    <a:lnTo>
                      <a:pt x="48" y="246"/>
                    </a:lnTo>
                    <a:lnTo>
                      <a:pt x="54" y="264"/>
                    </a:lnTo>
                    <a:lnTo>
                      <a:pt x="54" y="234"/>
                    </a:lnTo>
                    <a:lnTo>
                      <a:pt x="54" y="270"/>
                    </a:lnTo>
                    <a:lnTo>
                      <a:pt x="60" y="246"/>
                    </a:lnTo>
                    <a:lnTo>
                      <a:pt x="60" y="282"/>
                    </a:lnTo>
                    <a:lnTo>
                      <a:pt x="60" y="210"/>
                    </a:lnTo>
                    <a:lnTo>
                      <a:pt x="60" y="252"/>
                    </a:lnTo>
                    <a:lnTo>
                      <a:pt x="66" y="264"/>
                    </a:lnTo>
                    <a:lnTo>
                      <a:pt x="66" y="234"/>
                    </a:lnTo>
                    <a:lnTo>
                      <a:pt x="66" y="252"/>
                    </a:lnTo>
                    <a:lnTo>
                      <a:pt x="72" y="258"/>
                    </a:lnTo>
                    <a:lnTo>
                      <a:pt x="72" y="270"/>
                    </a:lnTo>
                    <a:lnTo>
                      <a:pt x="72" y="234"/>
                    </a:lnTo>
                    <a:lnTo>
                      <a:pt x="72" y="258"/>
                    </a:lnTo>
                    <a:lnTo>
                      <a:pt x="78" y="258"/>
                    </a:lnTo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" name="Google Shape;606;p27">
                <a:extLst>
                  <a:ext uri="{FF2B5EF4-FFF2-40B4-BE49-F238E27FC236}">
                    <a16:creationId xmlns:a16="http://schemas.microsoft.com/office/drawing/2014/main" id="{7EBAA2A7-D003-4FDC-805D-FDEFC8FF7E27}"/>
                  </a:ext>
                </a:extLst>
              </p:cNvPr>
              <p:cNvGrpSpPr/>
              <p:nvPr/>
            </p:nvGrpSpPr>
            <p:grpSpPr>
              <a:xfrm>
                <a:off x="449897" y="1201278"/>
                <a:ext cx="3624277" cy="652342"/>
                <a:chOff x="6977063" y="4025900"/>
                <a:chExt cx="4049923" cy="638175"/>
              </a:xfrm>
            </p:grpSpPr>
            <p:sp>
              <p:nvSpPr>
                <p:cNvPr id="69" name="Google Shape;607;p27">
                  <a:extLst>
                    <a:ext uri="{FF2B5EF4-FFF2-40B4-BE49-F238E27FC236}">
                      <a16:creationId xmlns:a16="http://schemas.microsoft.com/office/drawing/2014/main" id="{A7DC3A7A-1A4C-467E-8BFC-C40AD810A78C}"/>
                    </a:ext>
                  </a:extLst>
                </p:cNvPr>
                <p:cNvSpPr/>
                <p:nvPr/>
              </p:nvSpPr>
              <p:spPr>
                <a:xfrm>
                  <a:off x="6977063" y="4025900"/>
                  <a:ext cx="2619375" cy="63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0" h="402" extrusionOk="0">
                      <a:moveTo>
                        <a:pt x="0" y="204"/>
                      </a:moveTo>
                      <a:lnTo>
                        <a:pt x="12" y="240"/>
                      </a:lnTo>
                      <a:lnTo>
                        <a:pt x="24" y="252"/>
                      </a:lnTo>
                      <a:lnTo>
                        <a:pt x="36" y="228"/>
                      </a:lnTo>
                      <a:lnTo>
                        <a:pt x="48" y="192"/>
                      </a:lnTo>
                      <a:lnTo>
                        <a:pt x="66" y="228"/>
                      </a:lnTo>
                      <a:lnTo>
                        <a:pt x="78" y="216"/>
                      </a:lnTo>
                      <a:lnTo>
                        <a:pt x="90" y="240"/>
                      </a:lnTo>
                      <a:lnTo>
                        <a:pt x="102" y="336"/>
                      </a:lnTo>
                      <a:lnTo>
                        <a:pt x="114" y="156"/>
                      </a:lnTo>
                      <a:lnTo>
                        <a:pt x="126" y="84"/>
                      </a:lnTo>
                      <a:lnTo>
                        <a:pt x="144" y="330"/>
                      </a:lnTo>
                      <a:lnTo>
                        <a:pt x="156" y="282"/>
                      </a:lnTo>
                      <a:lnTo>
                        <a:pt x="168" y="204"/>
                      </a:lnTo>
                      <a:lnTo>
                        <a:pt x="180" y="282"/>
                      </a:lnTo>
                      <a:lnTo>
                        <a:pt x="192" y="156"/>
                      </a:lnTo>
                      <a:lnTo>
                        <a:pt x="204" y="138"/>
                      </a:lnTo>
                      <a:lnTo>
                        <a:pt x="222" y="234"/>
                      </a:lnTo>
                      <a:lnTo>
                        <a:pt x="234" y="360"/>
                      </a:lnTo>
                      <a:lnTo>
                        <a:pt x="246" y="378"/>
                      </a:lnTo>
                      <a:lnTo>
                        <a:pt x="258" y="0"/>
                      </a:lnTo>
                      <a:lnTo>
                        <a:pt x="270" y="84"/>
                      </a:lnTo>
                      <a:lnTo>
                        <a:pt x="282" y="402"/>
                      </a:lnTo>
                      <a:lnTo>
                        <a:pt x="300" y="228"/>
                      </a:lnTo>
                      <a:lnTo>
                        <a:pt x="312" y="306"/>
                      </a:lnTo>
                      <a:lnTo>
                        <a:pt x="324" y="186"/>
                      </a:lnTo>
                      <a:lnTo>
                        <a:pt x="336" y="84"/>
                      </a:lnTo>
                      <a:lnTo>
                        <a:pt x="348" y="360"/>
                      </a:lnTo>
                      <a:lnTo>
                        <a:pt x="360" y="168"/>
                      </a:lnTo>
                      <a:lnTo>
                        <a:pt x="378" y="234"/>
                      </a:lnTo>
                      <a:lnTo>
                        <a:pt x="390" y="312"/>
                      </a:lnTo>
                      <a:lnTo>
                        <a:pt x="402" y="120"/>
                      </a:lnTo>
                      <a:lnTo>
                        <a:pt x="414" y="258"/>
                      </a:lnTo>
                      <a:lnTo>
                        <a:pt x="426" y="252"/>
                      </a:lnTo>
                      <a:lnTo>
                        <a:pt x="438" y="186"/>
                      </a:lnTo>
                      <a:lnTo>
                        <a:pt x="456" y="222"/>
                      </a:lnTo>
                      <a:lnTo>
                        <a:pt x="468" y="306"/>
                      </a:lnTo>
                      <a:lnTo>
                        <a:pt x="480" y="216"/>
                      </a:lnTo>
                      <a:lnTo>
                        <a:pt x="492" y="126"/>
                      </a:lnTo>
                      <a:lnTo>
                        <a:pt x="504" y="294"/>
                      </a:lnTo>
                      <a:lnTo>
                        <a:pt x="516" y="270"/>
                      </a:lnTo>
                      <a:lnTo>
                        <a:pt x="534" y="174"/>
                      </a:lnTo>
                      <a:lnTo>
                        <a:pt x="546" y="204"/>
                      </a:lnTo>
                      <a:lnTo>
                        <a:pt x="558" y="276"/>
                      </a:lnTo>
                      <a:lnTo>
                        <a:pt x="570" y="258"/>
                      </a:lnTo>
                      <a:lnTo>
                        <a:pt x="582" y="174"/>
                      </a:lnTo>
                      <a:lnTo>
                        <a:pt x="594" y="228"/>
                      </a:lnTo>
                      <a:lnTo>
                        <a:pt x="612" y="198"/>
                      </a:lnTo>
                      <a:lnTo>
                        <a:pt x="624" y="240"/>
                      </a:lnTo>
                      <a:lnTo>
                        <a:pt x="636" y="306"/>
                      </a:lnTo>
                      <a:lnTo>
                        <a:pt x="648" y="204"/>
                      </a:lnTo>
                      <a:lnTo>
                        <a:pt x="660" y="186"/>
                      </a:lnTo>
                      <a:lnTo>
                        <a:pt x="678" y="198"/>
                      </a:lnTo>
                      <a:lnTo>
                        <a:pt x="690" y="270"/>
                      </a:lnTo>
                      <a:lnTo>
                        <a:pt x="702" y="252"/>
                      </a:lnTo>
                      <a:lnTo>
                        <a:pt x="714" y="186"/>
                      </a:lnTo>
                      <a:lnTo>
                        <a:pt x="726" y="246"/>
                      </a:lnTo>
                      <a:lnTo>
                        <a:pt x="738" y="228"/>
                      </a:lnTo>
                      <a:lnTo>
                        <a:pt x="756" y="216"/>
                      </a:lnTo>
                      <a:lnTo>
                        <a:pt x="768" y="216"/>
                      </a:lnTo>
                      <a:lnTo>
                        <a:pt x="780" y="234"/>
                      </a:lnTo>
                      <a:lnTo>
                        <a:pt x="792" y="276"/>
                      </a:lnTo>
                      <a:lnTo>
                        <a:pt x="804" y="198"/>
                      </a:lnTo>
                      <a:lnTo>
                        <a:pt x="816" y="174"/>
                      </a:lnTo>
                      <a:lnTo>
                        <a:pt x="834" y="246"/>
                      </a:lnTo>
                      <a:lnTo>
                        <a:pt x="846" y="276"/>
                      </a:lnTo>
                      <a:lnTo>
                        <a:pt x="858" y="216"/>
                      </a:lnTo>
                      <a:lnTo>
                        <a:pt x="870" y="192"/>
                      </a:lnTo>
                      <a:lnTo>
                        <a:pt x="882" y="234"/>
                      </a:lnTo>
                      <a:lnTo>
                        <a:pt x="894" y="252"/>
                      </a:lnTo>
                      <a:lnTo>
                        <a:pt x="912" y="234"/>
                      </a:lnTo>
                      <a:lnTo>
                        <a:pt x="924" y="204"/>
                      </a:lnTo>
                      <a:lnTo>
                        <a:pt x="936" y="216"/>
                      </a:lnTo>
                      <a:lnTo>
                        <a:pt x="948" y="222"/>
                      </a:lnTo>
                      <a:lnTo>
                        <a:pt x="960" y="258"/>
                      </a:lnTo>
                      <a:lnTo>
                        <a:pt x="972" y="246"/>
                      </a:lnTo>
                      <a:lnTo>
                        <a:pt x="990" y="186"/>
                      </a:lnTo>
                      <a:lnTo>
                        <a:pt x="1002" y="210"/>
                      </a:lnTo>
                      <a:lnTo>
                        <a:pt x="1014" y="240"/>
                      </a:lnTo>
                      <a:lnTo>
                        <a:pt x="1026" y="246"/>
                      </a:lnTo>
                      <a:lnTo>
                        <a:pt x="1038" y="222"/>
                      </a:lnTo>
                      <a:lnTo>
                        <a:pt x="1050" y="204"/>
                      </a:lnTo>
                      <a:lnTo>
                        <a:pt x="1068" y="246"/>
                      </a:lnTo>
                      <a:lnTo>
                        <a:pt x="1080" y="240"/>
                      </a:lnTo>
                      <a:lnTo>
                        <a:pt x="1092" y="210"/>
                      </a:lnTo>
                      <a:lnTo>
                        <a:pt x="1104" y="228"/>
                      </a:lnTo>
                      <a:lnTo>
                        <a:pt x="1116" y="246"/>
                      </a:lnTo>
                      <a:lnTo>
                        <a:pt x="1128" y="228"/>
                      </a:lnTo>
                      <a:lnTo>
                        <a:pt x="1146" y="216"/>
                      </a:lnTo>
                      <a:lnTo>
                        <a:pt x="1158" y="222"/>
                      </a:lnTo>
                      <a:lnTo>
                        <a:pt x="1170" y="222"/>
                      </a:lnTo>
                      <a:lnTo>
                        <a:pt x="1182" y="252"/>
                      </a:lnTo>
                      <a:lnTo>
                        <a:pt x="1194" y="240"/>
                      </a:lnTo>
                      <a:lnTo>
                        <a:pt x="1206" y="186"/>
                      </a:lnTo>
                      <a:lnTo>
                        <a:pt x="1224" y="234"/>
                      </a:lnTo>
                      <a:lnTo>
                        <a:pt x="1236" y="252"/>
                      </a:lnTo>
                      <a:lnTo>
                        <a:pt x="1248" y="216"/>
                      </a:lnTo>
                      <a:lnTo>
                        <a:pt x="1260" y="228"/>
                      </a:lnTo>
                      <a:lnTo>
                        <a:pt x="1272" y="216"/>
                      </a:lnTo>
                      <a:lnTo>
                        <a:pt x="1290" y="240"/>
                      </a:lnTo>
                      <a:lnTo>
                        <a:pt x="1302" y="258"/>
                      </a:lnTo>
                      <a:lnTo>
                        <a:pt x="1314" y="210"/>
                      </a:lnTo>
                      <a:lnTo>
                        <a:pt x="1326" y="210"/>
                      </a:lnTo>
                      <a:lnTo>
                        <a:pt x="1338" y="234"/>
                      </a:lnTo>
                      <a:lnTo>
                        <a:pt x="1350" y="234"/>
                      </a:lnTo>
                      <a:lnTo>
                        <a:pt x="1368" y="228"/>
                      </a:lnTo>
                      <a:lnTo>
                        <a:pt x="1380" y="240"/>
                      </a:lnTo>
                      <a:lnTo>
                        <a:pt x="1392" y="222"/>
                      </a:lnTo>
                      <a:lnTo>
                        <a:pt x="1404" y="210"/>
                      </a:lnTo>
                      <a:lnTo>
                        <a:pt x="1416" y="246"/>
                      </a:lnTo>
                      <a:lnTo>
                        <a:pt x="1428" y="234"/>
                      </a:lnTo>
                      <a:lnTo>
                        <a:pt x="1446" y="210"/>
                      </a:lnTo>
                      <a:lnTo>
                        <a:pt x="1458" y="228"/>
                      </a:lnTo>
                      <a:lnTo>
                        <a:pt x="1470" y="246"/>
                      </a:lnTo>
                      <a:lnTo>
                        <a:pt x="1482" y="222"/>
                      </a:lnTo>
                      <a:lnTo>
                        <a:pt x="1494" y="204"/>
                      </a:lnTo>
                      <a:lnTo>
                        <a:pt x="1506" y="246"/>
                      </a:lnTo>
                      <a:lnTo>
                        <a:pt x="1524" y="252"/>
                      </a:lnTo>
                      <a:lnTo>
                        <a:pt x="1536" y="198"/>
                      </a:lnTo>
                      <a:lnTo>
                        <a:pt x="1548" y="204"/>
                      </a:lnTo>
                      <a:lnTo>
                        <a:pt x="1560" y="264"/>
                      </a:lnTo>
                      <a:lnTo>
                        <a:pt x="1572" y="240"/>
                      </a:lnTo>
                      <a:lnTo>
                        <a:pt x="1584" y="180"/>
                      </a:lnTo>
                      <a:lnTo>
                        <a:pt x="1602" y="222"/>
                      </a:lnTo>
                      <a:lnTo>
                        <a:pt x="1614" y="276"/>
                      </a:lnTo>
                      <a:lnTo>
                        <a:pt x="1626" y="252"/>
                      </a:lnTo>
                      <a:lnTo>
                        <a:pt x="1638" y="186"/>
                      </a:lnTo>
                      <a:lnTo>
                        <a:pt x="1650" y="198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608;p27">
                  <a:extLst>
                    <a:ext uri="{FF2B5EF4-FFF2-40B4-BE49-F238E27FC236}">
                      <a16:creationId xmlns:a16="http://schemas.microsoft.com/office/drawing/2014/main" id="{A565C538-C7CE-4E4C-8210-07196E54EE45}"/>
                    </a:ext>
                  </a:extLst>
                </p:cNvPr>
                <p:cNvSpPr/>
                <p:nvPr/>
              </p:nvSpPr>
              <p:spPr>
                <a:xfrm>
                  <a:off x="9596438" y="4340225"/>
                  <a:ext cx="1430548" cy="79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54" extrusionOk="0">
                      <a:moveTo>
                        <a:pt x="0" y="0"/>
                      </a:moveTo>
                      <a:lnTo>
                        <a:pt x="12" y="42"/>
                      </a:lnTo>
                      <a:lnTo>
                        <a:pt x="30" y="42"/>
                      </a:lnTo>
                      <a:lnTo>
                        <a:pt x="42" y="24"/>
                      </a:lnTo>
                      <a:lnTo>
                        <a:pt x="54" y="30"/>
                      </a:lnTo>
                      <a:lnTo>
                        <a:pt x="66" y="30"/>
                      </a:lnTo>
                      <a:lnTo>
                        <a:pt x="78" y="30"/>
                      </a:lnTo>
                      <a:lnTo>
                        <a:pt x="90" y="30"/>
                      </a:lnTo>
                      <a:lnTo>
                        <a:pt x="108" y="30"/>
                      </a:lnTo>
                      <a:lnTo>
                        <a:pt x="120" y="24"/>
                      </a:lnTo>
                      <a:lnTo>
                        <a:pt x="132" y="24"/>
                      </a:lnTo>
                      <a:lnTo>
                        <a:pt x="144" y="36"/>
                      </a:lnTo>
                      <a:lnTo>
                        <a:pt x="156" y="24"/>
                      </a:lnTo>
                      <a:lnTo>
                        <a:pt x="168" y="18"/>
                      </a:lnTo>
                      <a:lnTo>
                        <a:pt x="186" y="48"/>
                      </a:lnTo>
                      <a:lnTo>
                        <a:pt x="198" y="48"/>
                      </a:lnTo>
                      <a:lnTo>
                        <a:pt x="210" y="18"/>
                      </a:lnTo>
                      <a:lnTo>
                        <a:pt x="222" y="12"/>
                      </a:lnTo>
                      <a:lnTo>
                        <a:pt x="234" y="18"/>
                      </a:lnTo>
                      <a:lnTo>
                        <a:pt x="246" y="36"/>
                      </a:lnTo>
                      <a:lnTo>
                        <a:pt x="264" y="48"/>
                      </a:lnTo>
                      <a:lnTo>
                        <a:pt x="276" y="24"/>
                      </a:lnTo>
                      <a:lnTo>
                        <a:pt x="288" y="12"/>
                      </a:lnTo>
                      <a:lnTo>
                        <a:pt x="300" y="42"/>
                      </a:lnTo>
                      <a:lnTo>
                        <a:pt x="312" y="48"/>
                      </a:lnTo>
                      <a:lnTo>
                        <a:pt x="330" y="18"/>
                      </a:lnTo>
                      <a:lnTo>
                        <a:pt x="342" y="24"/>
                      </a:lnTo>
                      <a:lnTo>
                        <a:pt x="354" y="36"/>
                      </a:lnTo>
                      <a:lnTo>
                        <a:pt x="366" y="24"/>
                      </a:lnTo>
                      <a:lnTo>
                        <a:pt x="378" y="30"/>
                      </a:lnTo>
                      <a:lnTo>
                        <a:pt x="390" y="42"/>
                      </a:lnTo>
                      <a:lnTo>
                        <a:pt x="408" y="24"/>
                      </a:lnTo>
                      <a:lnTo>
                        <a:pt x="420" y="24"/>
                      </a:lnTo>
                      <a:lnTo>
                        <a:pt x="432" y="30"/>
                      </a:lnTo>
                      <a:lnTo>
                        <a:pt x="444" y="30"/>
                      </a:lnTo>
                      <a:lnTo>
                        <a:pt x="456" y="36"/>
                      </a:lnTo>
                      <a:lnTo>
                        <a:pt x="468" y="30"/>
                      </a:lnTo>
                      <a:lnTo>
                        <a:pt x="486" y="18"/>
                      </a:lnTo>
                      <a:lnTo>
                        <a:pt x="498" y="30"/>
                      </a:lnTo>
                      <a:lnTo>
                        <a:pt x="510" y="36"/>
                      </a:lnTo>
                      <a:lnTo>
                        <a:pt x="522" y="30"/>
                      </a:lnTo>
                      <a:lnTo>
                        <a:pt x="534" y="36"/>
                      </a:lnTo>
                      <a:lnTo>
                        <a:pt x="546" y="24"/>
                      </a:lnTo>
                      <a:lnTo>
                        <a:pt x="564" y="18"/>
                      </a:lnTo>
                      <a:lnTo>
                        <a:pt x="576" y="36"/>
                      </a:lnTo>
                      <a:lnTo>
                        <a:pt x="588" y="36"/>
                      </a:lnTo>
                      <a:lnTo>
                        <a:pt x="600" y="12"/>
                      </a:lnTo>
                      <a:lnTo>
                        <a:pt x="612" y="36"/>
                      </a:lnTo>
                      <a:lnTo>
                        <a:pt x="624" y="54"/>
                      </a:lnTo>
                      <a:lnTo>
                        <a:pt x="642" y="24"/>
                      </a:lnTo>
                      <a:lnTo>
                        <a:pt x="654" y="12"/>
                      </a:lnTo>
                      <a:lnTo>
                        <a:pt x="666" y="30"/>
                      </a:lnTo>
                      <a:lnTo>
                        <a:pt x="678" y="42"/>
                      </a:lnTo>
                      <a:lnTo>
                        <a:pt x="690" y="30"/>
                      </a:lnTo>
                      <a:lnTo>
                        <a:pt x="702" y="12"/>
                      </a:lnTo>
                      <a:lnTo>
                        <a:pt x="720" y="36"/>
                      </a:lnTo>
                      <a:lnTo>
                        <a:pt x="732" y="54"/>
                      </a:lnTo>
                      <a:lnTo>
                        <a:pt x="744" y="12"/>
                      </a:lnTo>
                      <a:lnTo>
                        <a:pt x="756" y="6"/>
                      </a:lnTo>
                      <a:lnTo>
                        <a:pt x="768" y="42"/>
                      </a:lnTo>
                      <a:lnTo>
                        <a:pt x="780" y="48"/>
                      </a:lnTo>
                      <a:lnTo>
                        <a:pt x="798" y="24"/>
                      </a:lnTo>
                      <a:lnTo>
                        <a:pt x="810" y="18"/>
                      </a:lnTo>
                      <a:lnTo>
                        <a:pt x="822" y="18"/>
                      </a:lnTo>
                      <a:lnTo>
                        <a:pt x="834" y="36"/>
                      </a:lnTo>
                      <a:lnTo>
                        <a:pt x="846" y="48"/>
                      </a:lnTo>
                      <a:lnTo>
                        <a:pt x="858" y="30"/>
                      </a:lnTo>
                      <a:lnTo>
                        <a:pt x="876" y="12"/>
                      </a:lnTo>
                      <a:lnTo>
                        <a:pt x="888" y="24"/>
                      </a:lnTo>
                      <a:lnTo>
                        <a:pt x="900" y="36"/>
                      </a:lnTo>
                      <a:lnTo>
                        <a:pt x="912" y="24"/>
                      </a:lnTo>
                      <a:lnTo>
                        <a:pt x="924" y="36"/>
                      </a:lnTo>
                      <a:lnTo>
                        <a:pt x="942" y="42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1" name="Google Shape;609;p27">
                <a:extLst>
                  <a:ext uri="{FF2B5EF4-FFF2-40B4-BE49-F238E27FC236}">
                    <a16:creationId xmlns:a16="http://schemas.microsoft.com/office/drawing/2014/main" id="{6715A4C8-7210-430A-A00C-976355679876}"/>
                  </a:ext>
                </a:extLst>
              </p:cNvPr>
              <p:cNvGrpSpPr/>
              <p:nvPr/>
            </p:nvGrpSpPr>
            <p:grpSpPr>
              <a:xfrm>
                <a:off x="5941447" y="1307187"/>
                <a:ext cx="3598070" cy="514316"/>
                <a:chOff x="6977063" y="4800600"/>
                <a:chExt cx="4797427" cy="1009650"/>
              </a:xfrm>
            </p:grpSpPr>
            <p:sp>
              <p:nvSpPr>
                <p:cNvPr id="72" name="Google Shape;610;p27">
                  <a:extLst>
                    <a:ext uri="{FF2B5EF4-FFF2-40B4-BE49-F238E27FC236}">
                      <a16:creationId xmlns:a16="http://schemas.microsoft.com/office/drawing/2014/main" id="{C6DC9F97-44BF-4381-9AA5-792414D85EDC}"/>
                    </a:ext>
                  </a:extLst>
                </p:cNvPr>
                <p:cNvSpPr/>
                <p:nvPr/>
              </p:nvSpPr>
              <p:spPr>
                <a:xfrm>
                  <a:off x="6977063" y="4800600"/>
                  <a:ext cx="2619375" cy="100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0" h="636" extrusionOk="0">
                      <a:moveTo>
                        <a:pt x="0" y="300"/>
                      </a:moveTo>
                      <a:lnTo>
                        <a:pt x="12" y="378"/>
                      </a:lnTo>
                      <a:lnTo>
                        <a:pt x="24" y="372"/>
                      </a:lnTo>
                      <a:lnTo>
                        <a:pt x="36" y="366"/>
                      </a:lnTo>
                      <a:lnTo>
                        <a:pt x="48" y="342"/>
                      </a:lnTo>
                      <a:lnTo>
                        <a:pt x="66" y="342"/>
                      </a:lnTo>
                      <a:lnTo>
                        <a:pt x="78" y="336"/>
                      </a:lnTo>
                      <a:lnTo>
                        <a:pt x="90" y="390"/>
                      </a:lnTo>
                      <a:lnTo>
                        <a:pt x="102" y="510"/>
                      </a:lnTo>
                      <a:lnTo>
                        <a:pt x="114" y="234"/>
                      </a:lnTo>
                      <a:lnTo>
                        <a:pt x="126" y="156"/>
                      </a:lnTo>
                      <a:lnTo>
                        <a:pt x="144" y="534"/>
                      </a:lnTo>
                      <a:lnTo>
                        <a:pt x="156" y="408"/>
                      </a:lnTo>
                      <a:lnTo>
                        <a:pt x="168" y="318"/>
                      </a:lnTo>
                      <a:lnTo>
                        <a:pt x="180" y="498"/>
                      </a:lnTo>
                      <a:lnTo>
                        <a:pt x="192" y="258"/>
                      </a:lnTo>
                      <a:lnTo>
                        <a:pt x="204" y="168"/>
                      </a:lnTo>
                      <a:lnTo>
                        <a:pt x="222" y="342"/>
                      </a:lnTo>
                      <a:lnTo>
                        <a:pt x="234" y="588"/>
                      </a:lnTo>
                      <a:lnTo>
                        <a:pt x="246" y="630"/>
                      </a:lnTo>
                      <a:lnTo>
                        <a:pt x="258" y="0"/>
                      </a:lnTo>
                      <a:lnTo>
                        <a:pt x="270" y="108"/>
                      </a:lnTo>
                      <a:lnTo>
                        <a:pt x="282" y="636"/>
                      </a:lnTo>
                      <a:lnTo>
                        <a:pt x="300" y="378"/>
                      </a:lnTo>
                      <a:lnTo>
                        <a:pt x="312" y="486"/>
                      </a:lnTo>
                      <a:lnTo>
                        <a:pt x="324" y="258"/>
                      </a:lnTo>
                      <a:lnTo>
                        <a:pt x="336" y="132"/>
                      </a:lnTo>
                      <a:lnTo>
                        <a:pt x="348" y="618"/>
                      </a:lnTo>
                      <a:lnTo>
                        <a:pt x="360" y="264"/>
                      </a:lnTo>
                      <a:lnTo>
                        <a:pt x="378" y="336"/>
                      </a:lnTo>
                      <a:lnTo>
                        <a:pt x="390" y="486"/>
                      </a:lnTo>
                      <a:lnTo>
                        <a:pt x="402" y="192"/>
                      </a:lnTo>
                      <a:lnTo>
                        <a:pt x="414" y="438"/>
                      </a:lnTo>
                      <a:lnTo>
                        <a:pt x="426" y="432"/>
                      </a:lnTo>
                      <a:lnTo>
                        <a:pt x="438" y="258"/>
                      </a:lnTo>
                      <a:lnTo>
                        <a:pt x="456" y="312"/>
                      </a:lnTo>
                      <a:lnTo>
                        <a:pt x="468" y="480"/>
                      </a:lnTo>
                      <a:lnTo>
                        <a:pt x="480" y="366"/>
                      </a:lnTo>
                      <a:lnTo>
                        <a:pt x="492" y="228"/>
                      </a:lnTo>
                      <a:lnTo>
                        <a:pt x="504" y="456"/>
                      </a:lnTo>
                      <a:lnTo>
                        <a:pt x="516" y="372"/>
                      </a:lnTo>
                      <a:lnTo>
                        <a:pt x="534" y="300"/>
                      </a:lnTo>
                      <a:lnTo>
                        <a:pt x="546" y="348"/>
                      </a:lnTo>
                      <a:lnTo>
                        <a:pt x="558" y="384"/>
                      </a:lnTo>
                      <a:lnTo>
                        <a:pt x="570" y="420"/>
                      </a:lnTo>
                      <a:lnTo>
                        <a:pt x="582" y="324"/>
                      </a:lnTo>
                      <a:lnTo>
                        <a:pt x="594" y="324"/>
                      </a:lnTo>
                      <a:lnTo>
                        <a:pt x="612" y="306"/>
                      </a:lnTo>
                      <a:lnTo>
                        <a:pt x="624" y="432"/>
                      </a:lnTo>
                      <a:lnTo>
                        <a:pt x="636" y="432"/>
                      </a:lnTo>
                      <a:lnTo>
                        <a:pt x="648" y="246"/>
                      </a:lnTo>
                      <a:lnTo>
                        <a:pt x="660" y="354"/>
                      </a:lnTo>
                      <a:lnTo>
                        <a:pt x="678" y="384"/>
                      </a:lnTo>
                      <a:lnTo>
                        <a:pt x="690" y="390"/>
                      </a:lnTo>
                      <a:lnTo>
                        <a:pt x="702" y="354"/>
                      </a:lnTo>
                      <a:lnTo>
                        <a:pt x="714" y="294"/>
                      </a:lnTo>
                      <a:lnTo>
                        <a:pt x="726" y="396"/>
                      </a:lnTo>
                      <a:lnTo>
                        <a:pt x="738" y="384"/>
                      </a:lnTo>
                      <a:lnTo>
                        <a:pt x="756" y="348"/>
                      </a:lnTo>
                      <a:lnTo>
                        <a:pt x="768" y="318"/>
                      </a:lnTo>
                      <a:lnTo>
                        <a:pt x="780" y="372"/>
                      </a:lnTo>
                      <a:lnTo>
                        <a:pt x="792" y="438"/>
                      </a:lnTo>
                      <a:lnTo>
                        <a:pt x="804" y="312"/>
                      </a:lnTo>
                      <a:lnTo>
                        <a:pt x="816" y="288"/>
                      </a:lnTo>
                      <a:lnTo>
                        <a:pt x="834" y="390"/>
                      </a:lnTo>
                      <a:lnTo>
                        <a:pt x="846" y="438"/>
                      </a:lnTo>
                      <a:lnTo>
                        <a:pt x="858" y="354"/>
                      </a:lnTo>
                      <a:lnTo>
                        <a:pt x="870" y="276"/>
                      </a:lnTo>
                      <a:lnTo>
                        <a:pt x="882" y="336"/>
                      </a:lnTo>
                      <a:lnTo>
                        <a:pt x="894" y="420"/>
                      </a:lnTo>
                      <a:lnTo>
                        <a:pt x="912" y="402"/>
                      </a:lnTo>
                      <a:lnTo>
                        <a:pt x="924" y="318"/>
                      </a:lnTo>
                      <a:lnTo>
                        <a:pt x="936" y="342"/>
                      </a:lnTo>
                      <a:lnTo>
                        <a:pt x="948" y="366"/>
                      </a:lnTo>
                      <a:lnTo>
                        <a:pt x="960" y="378"/>
                      </a:lnTo>
                      <a:lnTo>
                        <a:pt x="972" y="348"/>
                      </a:lnTo>
                      <a:lnTo>
                        <a:pt x="990" y="324"/>
                      </a:lnTo>
                      <a:lnTo>
                        <a:pt x="1002" y="390"/>
                      </a:lnTo>
                      <a:lnTo>
                        <a:pt x="1014" y="372"/>
                      </a:lnTo>
                      <a:lnTo>
                        <a:pt x="1026" y="360"/>
                      </a:lnTo>
                      <a:lnTo>
                        <a:pt x="1038" y="342"/>
                      </a:lnTo>
                      <a:lnTo>
                        <a:pt x="1050" y="324"/>
                      </a:lnTo>
                      <a:lnTo>
                        <a:pt x="1068" y="372"/>
                      </a:lnTo>
                      <a:lnTo>
                        <a:pt x="1080" y="372"/>
                      </a:lnTo>
                      <a:lnTo>
                        <a:pt x="1092" y="360"/>
                      </a:lnTo>
                      <a:lnTo>
                        <a:pt x="1104" y="378"/>
                      </a:lnTo>
                      <a:lnTo>
                        <a:pt x="1116" y="366"/>
                      </a:lnTo>
                      <a:lnTo>
                        <a:pt x="1128" y="312"/>
                      </a:lnTo>
                      <a:lnTo>
                        <a:pt x="1146" y="312"/>
                      </a:lnTo>
                      <a:lnTo>
                        <a:pt x="1158" y="402"/>
                      </a:lnTo>
                      <a:lnTo>
                        <a:pt x="1170" y="408"/>
                      </a:lnTo>
                      <a:lnTo>
                        <a:pt x="1182" y="366"/>
                      </a:lnTo>
                      <a:lnTo>
                        <a:pt x="1194" y="360"/>
                      </a:lnTo>
                      <a:lnTo>
                        <a:pt x="1206" y="300"/>
                      </a:lnTo>
                      <a:lnTo>
                        <a:pt x="1224" y="318"/>
                      </a:lnTo>
                      <a:lnTo>
                        <a:pt x="1236" y="414"/>
                      </a:lnTo>
                      <a:lnTo>
                        <a:pt x="1248" y="432"/>
                      </a:lnTo>
                      <a:lnTo>
                        <a:pt x="1260" y="318"/>
                      </a:lnTo>
                      <a:lnTo>
                        <a:pt x="1272" y="276"/>
                      </a:lnTo>
                      <a:lnTo>
                        <a:pt x="1290" y="408"/>
                      </a:lnTo>
                      <a:lnTo>
                        <a:pt x="1302" y="408"/>
                      </a:lnTo>
                      <a:lnTo>
                        <a:pt x="1314" y="318"/>
                      </a:lnTo>
                      <a:lnTo>
                        <a:pt x="1326" y="360"/>
                      </a:lnTo>
                      <a:lnTo>
                        <a:pt x="1338" y="360"/>
                      </a:lnTo>
                      <a:lnTo>
                        <a:pt x="1350" y="348"/>
                      </a:lnTo>
                      <a:lnTo>
                        <a:pt x="1368" y="372"/>
                      </a:lnTo>
                      <a:lnTo>
                        <a:pt x="1380" y="372"/>
                      </a:lnTo>
                      <a:lnTo>
                        <a:pt x="1392" y="342"/>
                      </a:lnTo>
                      <a:lnTo>
                        <a:pt x="1404" y="336"/>
                      </a:lnTo>
                      <a:lnTo>
                        <a:pt x="1416" y="360"/>
                      </a:lnTo>
                      <a:lnTo>
                        <a:pt x="1428" y="384"/>
                      </a:lnTo>
                      <a:lnTo>
                        <a:pt x="1446" y="396"/>
                      </a:lnTo>
                      <a:lnTo>
                        <a:pt x="1458" y="330"/>
                      </a:lnTo>
                      <a:lnTo>
                        <a:pt x="1470" y="312"/>
                      </a:lnTo>
                      <a:lnTo>
                        <a:pt x="1482" y="378"/>
                      </a:lnTo>
                      <a:lnTo>
                        <a:pt x="1494" y="384"/>
                      </a:lnTo>
                      <a:lnTo>
                        <a:pt x="1506" y="360"/>
                      </a:lnTo>
                      <a:lnTo>
                        <a:pt x="1524" y="354"/>
                      </a:lnTo>
                      <a:lnTo>
                        <a:pt x="1536" y="342"/>
                      </a:lnTo>
                      <a:lnTo>
                        <a:pt x="1548" y="342"/>
                      </a:lnTo>
                      <a:lnTo>
                        <a:pt x="1560" y="384"/>
                      </a:lnTo>
                      <a:lnTo>
                        <a:pt x="1572" y="372"/>
                      </a:lnTo>
                      <a:lnTo>
                        <a:pt x="1584" y="324"/>
                      </a:lnTo>
                      <a:lnTo>
                        <a:pt x="1602" y="372"/>
                      </a:lnTo>
                      <a:lnTo>
                        <a:pt x="1614" y="390"/>
                      </a:lnTo>
                      <a:lnTo>
                        <a:pt x="1626" y="336"/>
                      </a:lnTo>
                      <a:lnTo>
                        <a:pt x="1638" y="318"/>
                      </a:lnTo>
                      <a:lnTo>
                        <a:pt x="1650" y="378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611;p27">
                  <a:extLst>
                    <a:ext uri="{FF2B5EF4-FFF2-40B4-BE49-F238E27FC236}">
                      <a16:creationId xmlns:a16="http://schemas.microsoft.com/office/drawing/2014/main" id="{0FA27535-F5D3-431D-9638-62511CC3A5DC}"/>
                    </a:ext>
                  </a:extLst>
                </p:cNvPr>
                <p:cNvSpPr/>
                <p:nvPr/>
              </p:nvSpPr>
              <p:spPr>
                <a:xfrm>
                  <a:off x="9596438" y="5286375"/>
                  <a:ext cx="2178052" cy="190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96" extrusionOk="0">
                      <a:moveTo>
                        <a:pt x="0" y="72"/>
                      </a:moveTo>
                      <a:lnTo>
                        <a:pt x="12" y="84"/>
                      </a:lnTo>
                      <a:lnTo>
                        <a:pt x="30" y="48"/>
                      </a:lnTo>
                      <a:lnTo>
                        <a:pt x="42" y="48"/>
                      </a:lnTo>
                      <a:lnTo>
                        <a:pt x="54" y="48"/>
                      </a:lnTo>
                      <a:lnTo>
                        <a:pt x="66" y="36"/>
                      </a:lnTo>
                      <a:lnTo>
                        <a:pt x="78" y="48"/>
                      </a:lnTo>
                      <a:lnTo>
                        <a:pt x="90" y="72"/>
                      </a:lnTo>
                      <a:lnTo>
                        <a:pt x="108" y="66"/>
                      </a:lnTo>
                      <a:lnTo>
                        <a:pt x="120" y="42"/>
                      </a:lnTo>
                      <a:lnTo>
                        <a:pt x="132" y="42"/>
                      </a:lnTo>
                      <a:lnTo>
                        <a:pt x="144" y="54"/>
                      </a:lnTo>
                      <a:lnTo>
                        <a:pt x="156" y="54"/>
                      </a:lnTo>
                      <a:lnTo>
                        <a:pt x="168" y="54"/>
                      </a:lnTo>
                      <a:lnTo>
                        <a:pt x="186" y="54"/>
                      </a:lnTo>
                      <a:lnTo>
                        <a:pt x="198" y="54"/>
                      </a:lnTo>
                      <a:lnTo>
                        <a:pt x="210" y="66"/>
                      </a:lnTo>
                      <a:lnTo>
                        <a:pt x="222" y="42"/>
                      </a:lnTo>
                      <a:lnTo>
                        <a:pt x="234" y="30"/>
                      </a:lnTo>
                      <a:lnTo>
                        <a:pt x="246" y="66"/>
                      </a:lnTo>
                      <a:lnTo>
                        <a:pt x="264" y="54"/>
                      </a:lnTo>
                      <a:lnTo>
                        <a:pt x="276" y="48"/>
                      </a:lnTo>
                      <a:lnTo>
                        <a:pt x="288" y="84"/>
                      </a:lnTo>
                      <a:lnTo>
                        <a:pt x="300" y="48"/>
                      </a:lnTo>
                      <a:lnTo>
                        <a:pt x="312" y="0"/>
                      </a:lnTo>
                      <a:lnTo>
                        <a:pt x="330" y="54"/>
                      </a:lnTo>
                      <a:lnTo>
                        <a:pt x="342" y="96"/>
                      </a:lnTo>
                      <a:lnTo>
                        <a:pt x="354" y="48"/>
                      </a:lnTo>
                      <a:lnTo>
                        <a:pt x="366" y="42"/>
                      </a:lnTo>
                      <a:lnTo>
                        <a:pt x="378" y="60"/>
                      </a:lnTo>
                      <a:lnTo>
                        <a:pt x="390" y="36"/>
                      </a:lnTo>
                      <a:lnTo>
                        <a:pt x="408" y="42"/>
                      </a:lnTo>
                      <a:lnTo>
                        <a:pt x="420" y="78"/>
                      </a:lnTo>
                      <a:lnTo>
                        <a:pt x="432" y="54"/>
                      </a:lnTo>
                      <a:lnTo>
                        <a:pt x="444" y="36"/>
                      </a:lnTo>
                      <a:lnTo>
                        <a:pt x="456" y="60"/>
                      </a:lnTo>
                      <a:lnTo>
                        <a:pt x="468" y="66"/>
                      </a:lnTo>
                      <a:lnTo>
                        <a:pt x="486" y="42"/>
                      </a:lnTo>
                      <a:lnTo>
                        <a:pt x="498" y="36"/>
                      </a:lnTo>
                      <a:lnTo>
                        <a:pt x="510" y="54"/>
                      </a:lnTo>
                      <a:lnTo>
                        <a:pt x="522" y="78"/>
                      </a:lnTo>
                      <a:lnTo>
                        <a:pt x="534" y="60"/>
                      </a:lnTo>
                      <a:lnTo>
                        <a:pt x="546" y="30"/>
                      </a:lnTo>
                      <a:lnTo>
                        <a:pt x="564" y="48"/>
                      </a:lnTo>
                      <a:lnTo>
                        <a:pt x="576" y="54"/>
                      </a:lnTo>
                      <a:lnTo>
                        <a:pt x="588" y="48"/>
                      </a:lnTo>
                      <a:lnTo>
                        <a:pt x="600" y="72"/>
                      </a:lnTo>
                      <a:lnTo>
                        <a:pt x="612" y="60"/>
                      </a:lnTo>
                      <a:lnTo>
                        <a:pt x="624" y="30"/>
                      </a:lnTo>
                      <a:lnTo>
                        <a:pt x="642" y="48"/>
                      </a:lnTo>
                      <a:lnTo>
                        <a:pt x="654" y="60"/>
                      </a:lnTo>
                      <a:lnTo>
                        <a:pt x="666" y="48"/>
                      </a:lnTo>
                      <a:lnTo>
                        <a:pt x="678" y="66"/>
                      </a:lnTo>
                      <a:lnTo>
                        <a:pt x="690" y="54"/>
                      </a:lnTo>
                      <a:lnTo>
                        <a:pt x="702" y="30"/>
                      </a:lnTo>
                      <a:lnTo>
                        <a:pt x="720" y="60"/>
                      </a:lnTo>
                      <a:lnTo>
                        <a:pt x="732" y="66"/>
                      </a:lnTo>
                      <a:lnTo>
                        <a:pt x="744" y="30"/>
                      </a:lnTo>
                      <a:lnTo>
                        <a:pt x="756" y="48"/>
                      </a:lnTo>
                      <a:lnTo>
                        <a:pt x="768" y="84"/>
                      </a:lnTo>
                      <a:lnTo>
                        <a:pt x="780" y="60"/>
                      </a:lnTo>
                      <a:lnTo>
                        <a:pt x="798" y="30"/>
                      </a:lnTo>
                      <a:lnTo>
                        <a:pt x="810" y="48"/>
                      </a:lnTo>
                      <a:lnTo>
                        <a:pt x="822" y="54"/>
                      </a:lnTo>
                      <a:lnTo>
                        <a:pt x="834" y="54"/>
                      </a:lnTo>
                      <a:lnTo>
                        <a:pt x="846" y="66"/>
                      </a:lnTo>
                      <a:lnTo>
                        <a:pt x="858" y="54"/>
                      </a:lnTo>
                      <a:lnTo>
                        <a:pt x="876" y="42"/>
                      </a:lnTo>
                      <a:lnTo>
                        <a:pt x="888" y="54"/>
                      </a:lnTo>
                      <a:lnTo>
                        <a:pt x="900" y="54"/>
                      </a:lnTo>
                      <a:lnTo>
                        <a:pt x="912" y="42"/>
                      </a:lnTo>
                      <a:lnTo>
                        <a:pt x="924" y="60"/>
                      </a:lnTo>
                      <a:lnTo>
                        <a:pt x="942" y="66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74" name="Google Shape;612;p27">
                <a:extLst>
                  <a:ext uri="{FF2B5EF4-FFF2-40B4-BE49-F238E27FC236}">
                    <a16:creationId xmlns:a16="http://schemas.microsoft.com/office/drawing/2014/main" id="{B69FDB5A-EE1E-4D77-9CD8-D8F9376C9E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2518" y="2091723"/>
                <a:ext cx="745958" cy="3033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5" name="Google Shape;613;p27">
                <a:extLst>
                  <a:ext uri="{FF2B5EF4-FFF2-40B4-BE49-F238E27FC236}">
                    <a16:creationId xmlns:a16="http://schemas.microsoft.com/office/drawing/2014/main" id="{88C89BCF-BCBA-4F75-A9BB-F1D721421C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54108" y="2050727"/>
                <a:ext cx="457788" cy="3442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77" name="Shape 317">
              <a:extLst>
                <a:ext uri="{FF2B5EF4-FFF2-40B4-BE49-F238E27FC236}">
                  <a16:creationId xmlns:a16="http://schemas.microsoft.com/office/drawing/2014/main" id="{2745B420-FA72-4423-B664-74A990BB20C4}"/>
                </a:ext>
              </a:extLst>
            </p:cNvPr>
            <p:cNvSpPr/>
            <p:nvPr/>
          </p:nvSpPr>
          <p:spPr>
            <a:xfrm>
              <a:off x="8396662" y="6068169"/>
              <a:ext cx="32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dk1"/>
                  </a:solidFill>
                  <a:ea typeface="Palatino Linotype"/>
                  <a:cs typeface="Palatino Linotype"/>
                  <a:sym typeface="Palatino Linotype"/>
                </a:rPr>
                <a:t>T</a:t>
              </a:r>
              <a:endParaRPr lang="en-US" sz="2000" dirty="0"/>
            </a:p>
          </p:txBody>
        </p: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2E267540-83DF-41AF-BCF2-C5E3770931CE}"/>
                </a:ext>
              </a:extLst>
            </p:cNvPr>
            <p:cNvGrpSpPr/>
            <p:nvPr/>
          </p:nvGrpSpPr>
          <p:grpSpPr>
            <a:xfrm>
              <a:off x="1806592" y="5185644"/>
              <a:ext cx="3624861" cy="312226"/>
              <a:chOff x="-1252459" y="5606750"/>
              <a:chExt cx="2952045" cy="188344"/>
            </a:xfrm>
          </p:grpSpPr>
          <p:cxnSp>
            <p:nvCxnSpPr>
              <p:cNvPr id="78" name="Shape 417">
                <a:extLst>
                  <a:ext uri="{FF2B5EF4-FFF2-40B4-BE49-F238E27FC236}">
                    <a16:creationId xmlns:a16="http://schemas.microsoft.com/office/drawing/2014/main" id="{5BA4F1B1-43D1-4A73-A15D-884B08C42F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252459" y="5705056"/>
                <a:ext cx="295204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BF9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9" name="Shape 418">
                <a:extLst>
                  <a:ext uri="{FF2B5EF4-FFF2-40B4-BE49-F238E27FC236}">
                    <a16:creationId xmlns:a16="http://schemas.microsoft.com/office/drawing/2014/main" id="{75716630-B08D-4ED2-A3C9-E12AE61C233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687802" y="5606750"/>
                <a:ext cx="0" cy="188163"/>
              </a:xfrm>
              <a:prstGeom prst="straightConnector1">
                <a:avLst/>
              </a:prstGeom>
              <a:noFill/>
              <a:ln w="12700" cap="flat" cmpd="sng">
                <a:solidFill>
                  <a:srgbClr val="BF9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0" name="Shape 419">
                <a:extLst>
                  <a:ext uri="{FF2B5EF4-FFF2-40B4-BE49-F238E27FC236}">
                    <a16:creationId xmlns:a16="http://schemas.microsoft.com/office/drawing/2014/main" id="{0FBFA295-6614-4514-949C-DE0ED6D3E06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1252459" y="5606931"/>
                <a:ext cx="0" cy="188163"/>
              </a:xfrm>
              <a:prstGeom prst="straightConnector1">
                <a:avLst/>
              </a:prstGeom>
              <a:noFill/>
              <a:ln w="12700" cap="flat" cmpd="sng">
                <a:solidFill>
                  <a:srgbClr val="BF9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B415BF5-2FCB-40C8-B352-5E98900E4F31}"/>
                </a:ext>
              </a:extLst>
            </p:cNvPr>
            <p:cNvSpPr/>
            <p:nvPr/>
          </p:nvSpPr>
          <p:spPr>
            <a:xfrm>
              <a:off x="3364757" y="5392509"/>
              <a:ext cx="39012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274E13"/>
                  </a:solidFill>
                  <a:latin typeface="Open Sans"/>
                  <a:ea typeface="Open Sans"/>
                  <a:cs typeface="Open Sans"/>
                  <a:sym typeface="Open Sans"/>
                </a:rPr>
                <a:t>ℓ</a:t>
              </a:r>
              <a:endParaRPr lang="en-US" sz="2000" dirty="0"/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7DAAA3AB-4793-4BA6-BCCB-B9E705168A99}"/>
                </a:ext>
              </a:extLst>
            </p:cNvPr>
            <p:cNvGrpSpPr/>
            <p:nvPr/>
          </p:nvGrpSpPr>
          <p:grpSpPr>
            <a:xfrm>
              <a:off x="7271898" y="5193383"/>
              <a:ext cx="3624861" cy="312226"/>
              <a:chOff x="-1252459" y="5606750"/>
              <a:chExt cx="2952045" cy="188344"/>
            </a:xfrm>
          </p:grpSpPr>
          <p:cxnSp>
            <p:nvCxnSpPr>
              <p:cNvPr id="87" name="Shape 417">
                <a:extLst>
                  <a:ext uri="{FF2B5EF4-FFF2-40B4-BE49-F238E27FC236}">
                    <a16:creationId xmlns:a16="http://schemas.microsoft.com/office/drawing/2014/main" id="{66A12745-67CA-45D5-BEA4-6674B55A4C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252459" y="5705056"/>
                <a:ext cx="295204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BF9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Shape 418">
                <a:extLst>
                  <a:ext uri="{FF2B5EF4-FFF2-40B4-BE49-F238E27FC236}">
                    <a16:creationId xmlns:a16="http://schemas.microsoft.com/office/drawing/2014/main" id="{4977904A-907D-440E-96AA-6FF7F2008E0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687802" y="5606750"/>
                <a:ext cx="0" cy="188163"/>
              </a:xfrm>
              <a:prstGeom prst="straightConnector1">
                <a:avLst/>
              </a:prstGeom>
              <a:noFill/>
              <a:ln w="12700" cap="flat" cmpd="sng">
                <a:solidFill>
                  <a:srgbClr val="BF9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" name="Shape 419">
                <a:extLst>
                  <a:ext uri="{FF2B5EF4-FFF2-40B4-BE49-F238E27FC236}">
                    <a16:creationId xmlns:a16="http://schemas.microsoft.com/office/drawing/2014/main" id="{8180C7F4-97F1-4768-A5D4-9414C8F0F71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1252459" y="5606931"/>
                <a:ext cx="0" cy="188163"/>
              </a:xfrm>
              <a:prstGeom prst="straightConnector1">
                <a:avLst/>
              </a:prstGeom>
              <a:noFill/>
              <a:ln w="12700" cap="flat" cmpd="sng">
                <a:solidFill>
                  <a:srgbClr val="BF9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9DA38C4-A501-4DFF-ACC7-6FEE59A13F88}"/>
                </a:ext>
              </a:extLst>
            </p:cNvPr>
            <p:cNvSpPr/>
            <p:nvPr/>
          </p:nvSpPr>
          <p:spPr>
            <a:xfrm>
              <a:off x="9019260" y="5416779"/>
              <a:ext cx="39012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274E13"/>
                  </a:solidFill>
                  <a:latin typeface="Open Sans"/>
                  <a:ea typeface="Open Sans"/>
                  <a:cs typeface="Open Sans"/>
                  <a:sym typeface="Open Sans"/>
                </a:rPr>
                <a:t>ℓ</a:t>
              </a:r>
              <a:endParaRPr lang="en-US" sz="2000" dirty="0"/>
            </a:p>
          </p:txBody>
        </p:sp>
      </p:grpSp>
      <p:pic>
        <p:nvPicPr>
          <p:cNvPr id="1024" name="Image 1023">
            <a:extLst>
              <a:ext uri="{FF2B5EF4-FFF2-40B4-BE49-F238E27FC236}">
                <a16:creationId xmlns:a16="http://schemas.microsoft.com/office/drawing/2014/main" id="{08451808-83CB-4EE5-B632-F604491C1A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3" b="2048"/>
          <a:stretch/>
        </p:blipFill>
        <p:spPr>
          <a:xfrm>
            <a:off x="74335" y="5309981"/>
            <a:ext cx="1585359" cy="1548019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495D55-9C32-439C-8B2D-C3B3C276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F2F7-9C4E-4FB9-9380-C386BE33D7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4D85D-71DF-414B-8570-9674240D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Time </a:t>
            </a:r>
            <a:r>
              <a:rPr lang="fr-FR" dirty="0" err="1"/>
              <a:t>Series</a:t>
            </a:r>
            <a:r>
              <a:rPr lang="fr-FR" dirty="0"/>
              <a:t> Discords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7401F1-1949-4C2A-BB97-C72B96EB1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Discords </a:t>
            </a:r>
            <a:r>
              <a:rPr lang="en-US" dirty="0"/>
              <a:t>are used to detect anomalous/interesting patterns</a:t>
            </a:r>
          </a:p>
          <a:p>
            <a:pPr lvl="1"/>
            <a:r>
              <a:rPr lang="en-US" dirty="0"/>
              <a:t>usually represent the most unusual subsequences within a </a:t>
            </a:r>
            <a:r>
              <a:rPr lang="en-US" b="1" dirty="0"/>
              <a:t>time series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Given a time series T, a discord is the subsequence of length ℓ that has the largest Euclidean distance to its nearest neighbor.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2CACCA8-E77A-42C4-B0FB-6C08DBEE75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8" t="6909" r="33774" b="54806"/>
          <a:stretch/>
        </p:blipFill>
        <p:spPr>
          <a:xfrm>
            <a:off x="2572418" y="4556237"/>
            <a:ext cx="7020911" cy="1472747"/>
          </a:xfrm>
          <a:prstGeom prst="rect">
            <a:avLst/>
          </a:prstGeom>
        </p:spPr>
      </p:pic>
      <p:sp>
        <p:nvSpPr>
          <p:cNvPr id="5" name="Shape 317">
            <a:extLst>
              <a:ext uri="{FF2B5EF4-FFF2-40B4-BE49-F238E27FC236}">
                <a16:creationId xmlns:a16="http://schemas.microsoft.com/office/drawing/2014/main" id="{460D0A21-3F2F-43B2-BAA0-DE967091A0CB}"/>
              </a:ext>
            </a:extLst>
          </p:cNvPr>
          <p:cNvSpPr/>
          <p:nvPr/>
        </p:nvSpPr>
        <p:spPr>
          <a:xfrm>
            <a:off x="9543013" y="5499391"/>
            <a:ext cx="325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ea typeface="Palatino Linotype"/>
                <a:cs typeface="Palatino Linotype"/>
                <a:sym typeface="Palatino Linotype"/>
              </a:rPr>
              <a:t>T</a:t>
            </a:r>
            <a:endParaRPr lang="en-US" sz="2000" dirty="0"/>
          </a:p>
        </p:txBody>
      </p:sp>
      <p:grpSp>
        <p:nvGrpSpPr>
          <p:cNvPr id="10" name="Shape 416">
            <a:extLst>
              <a:ext uri="{FF2B5EF4-FFF2-40B4-BE49-F238E27FC236}">
                <a16:creationId xmlns:a16="http://schemas.microsoft.com/office/drawing/2014/main" id="{2F78DFEC-7910-43AA-8854-69823BEDF428}"/>
              </a:ext>
            </a:extLst>
          </p:cNvPr>
          <p:cNvGrpSpPr/>
          <p:nvPr/>
        </p:nvGrpSpPr>
        <p:grpSpPr>
          <a:xfrm>
            <a:off x="7954042" y="6077698"/>
            <a:ext cx="444866" cy="209627"/>
            <a:chOff x="3813135" y="28464876"/>
            <a:chExt cx="399315" cy="142727"/>
          </a:xfrm>
        </p:grpSpPr>
        <p:cxnSp>
          <p:nvCxnSpPr>
            <p:cNvPr id="11" name="Shape 417">
              <a:extLst>
                <a:ext uri="{FF2B5EF4-FFF2-40B4-BE49-F238E27FC236}">
                  <a16:creationId xmlns:a16="http://schemas.microsoft.com/office/drawing/2014/main" id="{3B3FF1C8-52D0-40C6-A39B-7B16920269E1}"/>
                </a:ext>
              </a:extLst>
            </p:cNvPr>
            <p:cNvCxnSpPr/>
            <p:nvPr/>
          </p:nvCxnSpPr>
          <p:spPr>
            <a:xfrm>
              <a:off x="3813135" y="28539372"/>
              <a:ext cx="399315" cy="0"/>
            </a:xfrm>
            <a:prstGeom prst="straightConnector1">
              <a:avLst/>
            </a:prstGeom>
            <a:noFill/>
            <a:ln w="12700" cap="flat" cmpd="sng">
              <a:solidFill>
                <a:srgbClr val="BF9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" name="Shape 418">
              <a:extLst>
                <a:ext uri="{FF2B5EF4-FFF2-40B4-BE49-F238E27FC236}">
                  <a16:creationId xmlns:a16="http://schemas.microsoft.com/office/drawing/2014/main" id="{72C68CB0-009A-43E5-9EF8-5F2933BCA37F}"/>
                </a:ext>
              </a:extLst>
            </p:cNvPr>
            <p:cNvCxnSpPr/>
            <p:nvPr/>
          </p:nvCxnSpPr>
          <p:spPr>
            <a:xfrm rot="10800000">
              <a:off x="4210856" y="28464876"/>
              <a:ext cx="0" cy="142590"/>
            </a:xfrm>
            <a:prstGeom prst="straightConnector1">
              <a:avLst/>
            </a:prstGeom>
            <a:noFill/>
            <a:ln w="12700" cap="flat" cmpd="sng">
              <a:solidFill>
                <a:srgbClr val="BF9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" name="Shape 419">
              <a:extLst>
                <a:ext uri="{FF2B5EF4-FFF2-40B4-BE49-F238E27FC236}">
                  <a16:creationId xmlns:a16="http://schemas.microsoft.com/office/drawing/2014/main" id="{D6F928B9-194C-4412-934B-E12DC73A8485}"/>
                </a:ext>
              </a:extLst>
            </p:cNvPr>
            <p:cNvCxnSpPr/>
            <p:nvPr/>
          </p:nvCxnSpPr>
          <p:spPr>
            <a:xfrm rot="10800000">
              <a:off x="3813135" y="28465013"/>
              <a:ext cx="0" cy="142590"/>
            </a:xfrm>
            <a:prstGeom prst="straightConnector1">
              <a:avLst/>
            </a:prstGeom>
            <a:noFill/>
            <a:ln w="12700" cap="flat" cmpd="sng">
              <a:solidFill>
                <a:srgbClr val="BF9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0AA7B58-CFDA-49EB-AD8E-8F9200E1E662}"/>
              </a:ext>
            </a:extLst>
          </p:cNvPr>
          <p:cNvSpPr/>
          <p:nvPr/>
        </p:nvSpPr>
        <p:spPr>
          <a:xfrm>
            <a:off x="8016728" y="6203127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274E13"/>
                </a:solidFill>
                <a:latin typeface="Open Sans"/>
                <a:ea typeface="Open Sans"/>
                <a:cs typeface="Open Sans"/>
                <a:sym typeface="Open Sans"/>
              </a:rPr>
              <a:t>ℓ</a:t>
            </a:r>
            <a:endParaRPr lang="en-US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6CB919D-F7D8-49C3-93BF-E6E375169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40" y="5524591"/>
            <a:ext cx="1106214" cy="1106214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4562F3-930E-4B5F-B27F-FEE0D082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F2F7-9C4E-4FB9-9380-C386BE33D7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0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149D5D-0F50-4022-915D-D2736948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 Profile - Motif and Discord Discovery</a:t>
            </a:r>
            <a:endParaRPr lang="en-US" dirty="0"/>
          </a:p>
        </p:txBody>
      </p:sp>
      <p:grpSp>
        <p:nvGrpSpPr>
          <p:cNvPr id="4" name="Google Shape;494;p26">
            <a:extLst>
              <a:ext uri="{FF2B5EF4-FFF2-40B4-BE49-F238E27FC236}">
                <a16:creationId xmlns:a16="http://schemas.microsoft.com/office/drawing/2014/main" id="{4115B780-6FE8-4C90-B910-BA418F662007}"/>
              </a:ext>
            </a:extLst>
          </p:cNvPr>
          <p:cNvGrpSpPr/>
          <p:nvPr/>
        </p:nvGrpSpPr>
        <p:grpSpPr>
          <a:xfrm rot="5400000">
            <a:off x="1717268" y="3659158"/>
            <a:ext cx="1838927" cy="521494"/>
            <a:chOff x="1943100" y="1257300"/>
            <a:chExt cx="5886450" cy="695325"/>
          </a:xfrm>
        </p:grpSpPr>
        <p:sp>
          <p:nvSpPr>
            <p:cNvPr id="5" name="Google Shape;495;p26">
              <a:extLst>
                <a:ext uri="{FF2B5EF4-FFF2-40B4-BE49-F238E27FC236}">
                  <a16:creationId xmlns:a16="http://schemas.microsoft.com/office/drawing/2014/main" id="{1D132742-D85D-4F30-B590-E38D89630338}"/>
                </a:ext>
              </a:extLst>
            </p:cNvPr>
            <p:cNvSpPr/>
            <p:nvPr/>
          </p:nvSpPr>
          <p:spPr>
            <a:xfrm>
              <a:off x="6457950" y="1257300"/>
              <a:ext cx="342900" cy="695325"/>
            </a:xfrm>
            <a:custGeom>
              <a:avLst/>
              <a:gdLst/>
              <a:ahLst/>
              <a:cxnLst/>
              <a:rect l="l" t="t" r="r" b="b"/>
              <a:pathLst>
                <a:path w="216" h="438" extrusionOk="0">
                  <a:moveTo>
                    <a:pt x="0" y="234"/>
                  </a:moveTo>
                  <a:lnTo>
                    <a:pt x="6" y="246"/>
                  </a:lnTo>
                  <a:lnTo>
                    <a:pt x="6" y="264"/>
                  </a:lnTo>
                  <a:lnTo>
                    <a:pt x="6" y="222"/>
                  </a:lnTo>
                  <a:lnTo>
                    <a:pt x="6" y="264"/>
                  </a:lnTo>
                  <a:lnTo>
                    <a:pt x="12" y="276"/>
                  </a:lnTo>
                  <a:lnTo>
                    <a:pt x="12" y="228"/>
                  </a:lnTo>
                  <a:lnTo>
                    <a:pt x="12" y="240"/>
                  </a:lnTo>
                  <a:lnTo>
                    <a:pt x="18" y="246"/>
                  </a:lnTo>
                  <a:lnTo>
                    <a:pt x="18" y="264"/>
                  </a:lnTo>
                  <a:lnTo>
                    <a:pt x="18" y="228"/>
                  </a:lnTo>
                  <a:lnTo>
                    <a:pt x="18" y="252"/>
                  </a:lnTo>
                  <a:lnTo>
                    <a:pt x="24" y="264"/>
                  </a:lnTo>
                  <a:lnTo>
                    <a:pt x="24" y="276"/>
                  </a:lnTo>
                  <a:lnTo>
                    <a:pt x="24" y="222"/>
                  </a:lnTo>
                  <a:lnTo>
                    <a:pt x="24" y="240"/>
                  </a:lnTo>
                  <a:lnTo>
                    <a:pt x="30" y="234"/>
                  </a:lnTo>
                  <a:lnTo>
                    <a:pt x="30" y="264"/>
                  </a:lnTo>
                  <a:lnTo>
                    <a:pt x="30" y="252"/>
                  </a:lnTo>
                  <a:lnTo>
                    <a:pt x="36" y="234"/>
                  </a:lnTo>
                  <a:lnTo>
                    <a:pt x="36" y="270"/>
                  </a:lnTo>
                  <a:lnTo>
                    <a:pt x="36" y="228"/>
                  </a:lnTo>
                  <a:lnTo>
                    <a:pt x="36" y="252"/>
                  </a:lnTo>
                  <a:lnTo>
                    <a:pt x="42" y="246"/>
                  </a:lnTo>
                  <a:lnTo>
                    <a:pt x="42" y="276"/>
                  </a:lnTo>
                  <a:lnTo>
                    <a:pt x="42" y="228"/>
                  </a:lnTo>
                  <a:lnTo>
                    <a:pt x="42" y="258"/>
                  </a:lnTo>
                  <a:lnTo>
                    <a:pt x="48" y="234"/>
                  </a:lnTo>
                  <a:lnTo>
                    <a:pt x="48" y="276"/>
                  </a:lnTo>
                  <a:lnTo>
                    <a:pt x="48" y="222"/>
                  </a:lnTo>
                  <a:lnTo>
                    <a:pt x="48" y="264"/>
                  </a:lnTo>
                  <a:lnTo>
                    <a:pt x="54" y="198"/>
                  </a:lnTo>
                  <a:lnTo>
                    <a:pt x="54" y="294"/>
                  </a:lnTo>
                  <a:lnTo>
                    <a:pt x="54" y="264"/>
                  </a:lnTo>
                  <a:lnTo>
                    <a:pt x="60" y="228"/>
                  </a:lnTo>
                  <a:lnTo>
                    <a:pt x="60" y="270"/>
                  </a:lnTo>
                  <a:lnTo>
                    <a:pt x="60" y="234"/>
                  </a:lnTo>
                  <a:lnTo>
                    <a:pt x="66" y="228"/>
                  </a:lnTo>
                  <a:lnTo>
                    <a:pt x="66" y="300"/>
                  </a:lnTo>
                  <a:lnTo>
                    <a:pt x="66" y="204"/>
                  </a:lnTo>
                  <a:lnTo>
                    <a:pt x="66" y="252"/>
                  </a:lnTo>
                  <a:lnTo>
                    <a:pt x="72" y="276"/>
                  </a:lnTo>
                  <a:lnTo>
                    <a:pt x="72" y="300"/>
                  </a:lnTo>
                  <a:lnTo>
                    <a:pt x="72" y="210"/>
                  </a:lnTo>
                  <a:lnTo>
                    <a:pt x="72" y="240"/>
                  </a:lnTo>
                  <a:lnTo>
                    <a:pt x="78" y="234"/>
                  </a:lnTo>
                  <a:lnTo>
                    <a:pt x="78" y="438"/>
                  </a:lnTo>
                  <a:lnTo>
                    <a:pt x="78" y="0"/>
                  </a:lnTo>
                  <a:lnTo>
                    <a:pt x="84" y="78"/>
                  </a:lnTo>
                  <a:lnTo>
                    <a:pt x="84" y="438"/>
                  </a:lnTo>
                  <a:lnTo>
                    <a:pt x="84" y="336"/>
                  </a:lnTo>
                  <a:lnTo>
                    <a:pt x="90" y="252"/>
                  </a:lnTo>
                  <a:lnTo>
                    <a:pt x="90" y="318"/>
                  </a:lnTo>
                  <a:lnTo>
                    <a:pt x="90" y="162"/>
                  </a:lnTo>
                  <a:lnTo>
                    <a:pt x="90" y="270"/>
                  </a:lnTo>
                  <a:lnTo>
                    <a:pt x="96" y="270"/>
                  </a:lnTo>
                  <a:lnTo>
                    <a:pt x="96" y="306"/>
                  </a:lnTo>
                  <a:lnTo>
                    <a:pt x="96" y="192"/>
                  </a:lnTo>
                  <a:lnTo>
                    <a:pt x="96" y="234"/>
                  </a:lnTo>
                  <a:lnTo>
                    <a:pt x="102" y="288"/>
                  </a:lnTo>
                  <a:lnTo>
                    <a:pt x="102" y="222"/>
                  </a:lnTo>
                  <a:lnTo>
                    <a:pt x="102" y="264"/>
                  </a:lnTo>
                  <a:lnTo>
                    <a:pt x="108" y="252"/>
                  </a:lnTo>
                  <a:lnTo>
                    <a:pt x="108" y="300"/>
                  </a:lnTo>
                  <a:lnTo>
                    <a:pt x="108" y="192"/>
                  </a:lnTo>
                  <a:lnTo>
                    <a:pt x="108" y="222"/>
                  </a:lnTo>
                  <a:lnTo>
                    <a:pt x="114" y="252"/>
                  </a:lnTo>
                  <a:lnTo>
                    <a:pt x="114" y="276"/>
                  </a:lnTo>
                  <a:lnTo>
                    <a:pt x="114" y="216"/>
                  </a:lnTo>
                  <a:lnTo>
                    <a:pt x="114" y="246"/>
                  </a:lnTo>
                  <a:lnTo>
                    <a:pt x="120" y="234"/>
                  </a:lnTo>
                  <a:lnTo>
                    <a:pt x="120" y="270"/>
                  </a:lnTo>
                  <a:lnTo>
                    <a:pt x="120" y="222"/>
                  </a:lnTo>
                  <a:lnTo>
                    <a:pt x="120" y="246"/>
                  </a:lnTo>
                  <a:lnTo>
                    <a:pt x="126" y="264"/>
                  </a:lnTo>
                  <a:lnTo>
                    <a:pt x="126" y="234"/>
                  </a:lnTo>
                  <a:lnTo>
                    <a:pt x="126" y="270"/>
                  </a:lnTo>
                  <a:lnTo>
                    <a:pt x="132" y="246"/>
                  </a:lnTo>
                  <a:lnTo>
                    <a:pt x="132" y="282"/>
                  </a:lnTo>
                  <a:lnTo>
                    <a:pt x="132" y="210"/>
                  </a:lnTo>
                  <a:lnTo>
                    <a:pt x="132" y="252"/>
                  </a:lnTo>
                  <a:lnTo>
                    <a:pt x="138" y="264"/>
                  </a:lnTo>
                  <a:lnTo>
                    <a:pt x="138" y="234"/>
                  </a:lnTo>
                  <a:lnTo>
                    <a:pt x="138" y="252"/>
                  </a:lnTo>
                  <a:lnTo>
                    <a:pt x="144" y="258"/>
                  </a:lnTo>
                  <a:lnTo>
                    <a:pt x="144" y="270"/>
                  </a:lnTo>
                  <a:lnTo>
                    <a:pt x="144" y="234"/>
                  </a:lnTo>
                  <a:lnTo>
                    <a:pt x="144" y="258"/>
                  </a:lnTo>
                  <a:lnTo>
                    <a:pt x="150" y="240"/>
                  </a:lnTo>
                  <a:lnTo>
                    <a:pt x="150" y="282"/>
                  </a:lnTo>
                  <a:lnTo>
                    <a:pt x="150" y="210"/>
                  </a:lnTo>
                  <a:lnTo>
                    <a:pt x="150" y="246"/>
                  </a:lnTo>
                  <a:lnTo>
                    <a:pt x="156" y="228"/>
                  </a:lnTo>
                  <a:lnTo>
                    <a:pt x="156" y="264"/>
                  </a:lnTo>
                  <a:lnTo>
                    <a:pt x="156" y="258"/>
                  </a:lnTo>
                  <a:lnTo>
                    <a:pt x="162" y="246"/>
                  </a:lnTo>
                  <a:lnTo>
                    <a:pt x="162" y="258"/>
                  </a:lnTo>
                  <a:lnTo>
                    <a:pt x="162" y="240"/>
                  </a:lnTo>
                  <a:lnTo>
                    <a:pt x="168" y="240"/>
                  </a:lnTo>
                  <a:lnTo>
                    <a:pt x="168" y="264"/>
                  </a:lnTo>
                  <a:lnTo>
                    <a:pt x="174" y="228"/>
                  </a:lnTo>
                  <a:lnTo>
                    <a:pt x="174" y="294"/>
                  </a:lnTo>
                  <a:lnTo>
                    <a:pt x="174" y="210"/>
                  </a:lnTo>
                  <a:lnTo>
                    <a:pt x="174" y="252"/>
                  </a:lnTo>
                  <a:lnTo>
                    <a:pt x="180" y="258"/>
                  </a:lnTo>
                  <a:lnTo>
                    <a:pt x="180" y="276"/>
                  </a:lnTo>
                  <a:lnTo>
                    <a:pt x="180" y="228"/>
                  </a:lnTo>
                  <a:lnTo>
                    <a:pt x="180" y="234"/>
                  </a:lnTo>
                  <a:lnTo>
                    <a:pt x="186" y="222"/>
                  </a:lnTo>
                  <a:lnTo>
                    <a:pt x="186" y="258"/>
                  </a:lnTo>
                  <a:lnTo>
                    <a:pt x="186" y="246"/>
                  </a:lnTo>
                  <a:lnTo>
                    <a:pt x="192" y="252"/>
                  </a:lnTo>
                  <a:lnTo>
                    <a:pt x="192" y="264"/>
                  </a:lnTo>
                  <a:lnTo>
                    <a:pt x="192" y="234"/>
                  </a:lnTo>
                  <a:lnTo>
                    <a:pt x="192" y="252"/>
                  </a:lnTo>
                  <a:lnTo>
                    <a:pt x="198" y="246"/>
                  </a:lnTo>
                  <a:lnTo>
                    <a:pt x="198" y="282"/>
                  </a:lnTo>
                  <a:lnTo>
                    <a:pt x="198" y="222"/>
                  </a:lnTo>
                  <a:lnTo>
                    <a:pt x="198" y="258"/>
                  </a:lnTo>
                  <a:lnTo>
                    <a:pt x="204" y="246"/>
                  </a:lnTo>
                  <a:lnTo>
                    <a:pt x="204" y="270"/>
                  </a:lnTo>
                  <a:lnTo>
                    <a:pt x="204" y="234"/>
                  </a:lnTo>
                  <a:lnTo>
                    <a:pt x="210" y="240"/>
                  </a:lnTo>
                  <a:lnTo>
                    <a:pt x="210" y="258"/>
                  </a:lnTo>
                  <a:lnTo>
                    <a:pt x="210" y="240"/>
                  </a:lnTo>
                  <a:lnTo>
                    <a:pt x="216" y="264"/>
                  </a:lnTo>
                  <a:lnTo>
                    <a:pt x="216" y="270"/>
                  </a:lnTo>
                  <a:lnTo>
                    <a:pt x="216" y="228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" name="Google Shape;496;p26">
              <a:extLst>
                <a:ext uri="{FF2B5EF4-FFF2-40B4-BE49-F238E27FC236}">
                  <a16:creationId xmlns:a16="http://schemas.microsoft.com/office/drawing/2014/main" id="{070F84F6-6E45-44FB-87DA-86EACC59052C}"/>
                </a:ext>
              </a:extLst>
            </p:cNvPr>
            <p:cNvCxnSpPr/>
            <p:nvPr/>
          </p:nvCxnSpPr>
          <p:spPr>
            <a:xfrm>
              <a:off x="1943100" y="1657350"/>
              <a:ext cx="57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497;p26">
              <a:extLst>
                <a:ext uri="{FF2B5EF4-FFF2-40B4-BE49-F238E27FC236}">
                  <a16:creationId xmlns:a16="http://schemas.microsoft.com/office/drawing/2014/main" id="{162C9DBA-4CEC-478F-85B1-037544B655B2}"/>
                </a:ext>
              </a:extLst>
            </p:cNvPr>
            <p:cNvCxnSpPr/>
            <p:nvPr/>
          </p:nvCxnSpPr>
          <p:spPr>
            <a:xfrm rot="10800000">
              <a:off x="7762950" y="1657350"/>
              <a:ext cx="666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" name="Google Shape;498;p26">
              <a:extLst>
                <a:ext uri="{FF2B5EF4-FFF2-40B4-BE49-F238E27FC236}">
                  <a16:creationId xmlns:a16="http://schemas.microsoft.com/office/drawing/2014/main" id="{BCA947FE-0CF8-46D2-B880-0B215D0083B9}"/>
                </a:ext>
              </a:extLst>
            </p:cNvPr>
            <p:cNvSpPr/>
            <p:nvPr/>
          </p:nvSpPr>
          <p:spPr>
            <a:xfrm>
              <a:off x="1943100" y="1552575"/>
              <a:ext cx="314325" cy="171450"/>
            </a:xfrm>
            <a:custGeom>
              <a:avLst/>
              <a:gdLst/>
              <a:ahLst/>
              <a:cxnLst/>
              <a:rect l="l" t="t" r="r" b="b"/>
              <a:pathLst>
                <a:path w="198" h="108" extrusionOk="0">
                  <a:moveTo>
                    <a:pt x="0" y="54"/>
                  </a:moveTo>
                  <a:lnTo>
                    <a:pt x="0" y="7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6" y="54"/>
                  </a:lnTo>
                  <a:lnTo>
                    <a:pt x="6" y="78"/>
                  </a:lnTo>
                  <a:lnTo>
                    <a:pt x="6" y="48"/>
                  </a:lnTo>
                  <a:lnTo>
                    <a:pt x="6" y="60"/>
                  </a:lnTo>
                  <a:lnTo>
                    <a:pt x="12" y="78"/>
                  </a:lnTo>
                  <a:lnTo>
                    <a:pt x="12" y="84"/>
                  </a:lnTo>
                  <a:lnTo>
                    <a:pt x="12" y="30"/>
                  </a:lnTo>
                  <a:lnTo>
                    <a:pt x="12" y="60"/>
                  </a:lnTo>
                  <a:lnTo>
                    <a:pt x="18" y="102"/>
                  </a:lnTo>
                  <a:lnTo>
                    <a:pt x="18" y="108"/>
                  </a:lnTo>
                  <a:lnTo>
                    <a:pt x="18" y="24"/>
                  </a:lnTo>
                  <a:lnTo>
                    <a:pt x="18" y="66"/>
                  </a:lnTo>
                  <a:lnTo>
                    <a:pt x="24" y="60"/>
                  </a:lnTo>
                  <a:lnTo>
                    <a:pt x="24" y="78"/>
                  </a:lnTo>
                  <a:lnTo>
                    <a:pt x="24" y="42"/>
                  </a:lnTo>
                  <a:lnTo>
                    <a:pt x="24" y="78"/>
                  </a:lnTo>
                  <a:lnTo>
                    <a:pt x="30" y="66"/>
                  </a:lnTo>
                  <a:lnTo>
                    <a:pt x="30" y="72"/>
                  </a:lnTo>
                  <a:lnTo>
                    <a:pt x="30" y="54"/>
                  </a:lnTo>
                  <a:lnTo>
                    <a:pt x="30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54"/>
                  </a:lnTo>
                  <a:lnTo>
                    <a:pt x="36" y="60"/>
                  </a:lnTo>
                  <a:lnTo>
                    <a:pt x="42" y="66"/>
                  </a:lnTo>
                  <a:lnTo>
                    <a:pt x="42" y="84"/>
                  </a:lnTo>
                  <a:lnTo>
                    <a:pt x="42" y="42"/>
                  </a:lnTo>
                  <a:lnTo>
                    <a:pt x="42" y="78"/>
                  </a:lnTo>
                  <a:lnTo>
                    <a:pt x="48" y="60"/>
                  </a:lnTo>
                  <a:lnTo>
                    <a:pt x="48" y="78"/>
                  </a:lnTo>
                  <a:lnTo>
                    <a:pt x="48" y="48"/>
                  </a:lnTo>
                  <a:lnTo>
                    <a:pt x="48" y="66"/>
                  </a:lnTo>
                  <a:lnTo>
                    <a:pt x="54" y="72"/>
                  </a:lnTo>
                  <a:lnTo>
                    <a:pt x="54" y="108"/>
                  </a:lnTo>
                  <a:lnTo>
                    <a:pt x="54" y="0"/>
                  </a:lnTo>
                  <a:lnTo>
                    <a:pt x="54" y="54"/>
                  </a:lnTo>
                  <a:lnTo>
                    <a:pt x="60" y="42"/>
                  </a:lnTo>
                  <a:lnTo>
                    <a:pt x="60" y="102"/>
                  </a:lnTo>
                  <a:lnTo>
                    <a:pt x="60" y="12"/>
                  </a:lnTo>
                  <a:lnTo>
                    <a:pt x="60" y="48"/>
                  </a:lnTo>
                  <a:lnTo>
                    <a:pt x="66" y="60"/>
                  </a:lnTo>
                  <a:lnTo>
                    <a:pt x="66" y="42"/>
                  </a:lnTo>
                  <a:lnTo>
                    <a:pt x="66" y="84"/>
                  </a:lnTo>
                  <a:lnTo>
                    <a:pt x="72" y="54"/>
                  </a:lnTo>
                  <a:lnTo>
                    <a:pt x="72" y="90"/>
                  </a:lnTo>
                  <a:lnTo>
                    <a:pt x="72" y="42"/>
                  </a:lnTo>
                  <a:lnTo>
                    <a:pt x="72" y="78"/>
                  </a:lnTo>
                  <a:lnTo>
                    <a:pt x="78" y="60"/>
                  </a:lnTo>
                  <a:lnTo>
                    <a:pt x="78" y="78"/>
                  </a:lnTo>
                  <a:lnTo>
                    <a:pt x="78" y="42"/>
                  </a:lnTo>
                  <a:lnTo>
                    <a:pt x="78" y="60"/>
                  </a:lnTo>
                  <a:lnTo>
                    <a:pt x="84" y="36"/>
                  </a:lnTo>
                  <a:lnTo>
                    <a:pt x="84" y="90"/>
                  </a:lnTo>
                  <a:lnTo>
                    <a:pt x="84" y="66"/>
                  </a:lnTo>
                  <a:lnTo>
                    <a:pt x="90" y="60"/>
                  </a:lnTo>
                  <a:lnTo>
                    <a:pt x="90" y="54"/>
                  </a:lnTo>
                  <a:lnTo>
                    <a:pt x="90" y="78"/>
                  </a:lnTo>
                  <a:lnTo>
                    <a:pt x="96" y="66"/>
                  </a:lnTo>
                  <a:lnTo>
                    <a:pt x="96" y="7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102" y="54"/>
                  </a:lnTo>
                  <a:lnTo>
                    <a:pt x="102" y="72"/>
                  </a:lnTo>
                  <a:lnTo>
                    <a:pt x="102" y="48"/>
                  </a:lnTo>
                  <a:lnTo>
                    <a:pt x="102" y="60"/>
                  </a:lnTo>
                  <a:lnTo>
                    <a:pt x="108" y="60"/>
                  </a:lnTo>
                  <a:lnTo>
                    <a:pt x="108" y="42"/>
                  </a:lnTo>
                  <a:lnTo>
                    <a:pt x="108" y="78"/>
                  </a:lnTo>
                  <a:lnTo>
                    <a:pt x="114" y="66"/>
                  </a:lnTo>
                  <a:lnTo>
                    <a:pt x="114" y="78"/>
                  </a:lnTo>
                  <a:lnTo>
                    <a:pt x="114" y="48"/>
                  </a:lnTo>
                  <a:lnTo>
                    <a:pt x="114" y="66"/>
                  </a:lnTo>
                  <a:lnTo>
                    <a:pt x="120" y="60"/>
                  </a:lnTo>
                  <a:lnTo>
                    <a:pt x="120" y="78"/>
                  </a:lnTo>
                  <a:lnTo>
                    <a:pt x="120" y="48"/>
                  </a:lnTo>
                  <a:lnTo>
                    <a:pt x="120" y="66"/>
                  </a:lnTo>
                  <a:lnTo>
                    <a:pt x="126" y="60"/>
                  </a:lnTo>
                  <a:lnTo>
                    <a:pt x="126" y="96"/>
                  </a:lnTo>
                  <a:lnTo>
                    <a:pt x="126" y="24"/>
                  </a:lnTo>
                  <a:lnTo>
                    <a:pt x="126" y="42"/>
                  </a:lnTo>
                  <a:lnTo>
                    <a:pt x="132" y="48"/>
                  </a:lnTo>
                  <a:lnTo>
                    <a:pt x="132" y="84"/>
                  </a:lnTo>
                  <a:lnTo>
                    <a:pt x="132" y="48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38" y="90"/>
                  </a:lnTo>
                  <a:lnTo>
                    <a:pt x="138" y="36"/>
                  </a:lnTo>
                  <a:lnTo>
                    <a:pt x="138" y="72"/>
                  </a:lnTo>
                  <a:lnTo>
                    <a:pt x="144" y="48"/>
                  </a:lnTo>
                  <a:lnTo>
                    <a:pt x="144" y="84"/>
                  </a:lnTo>
                  <a:lnTo>
                    <a:pt x="144" y="42"/>
                  </a:lnTo>
                  <a:lnTo>
                    <a:pt x="144" y="66"/>
                  </a:lnTo>
                  <a:lnTo>
                    <a:pt x="150" y="60"/>
                  </a:lnTo>
                  <a:lnTo>
                    <a:pt x="150" y="66"/>
                  </a:lnTo>
                  <a:lnTo>
                    <a:pt x="150" y="54"/>
                  </a:lnTo>
                  <a:lnTo>
                    <a:pt x="156" y="72"/>
                  </a:lnTo>
                  <a:lnTo>
                    <a:pt x="156" y="72"/>
                  </a:lnTo>
                  <a:lnTo>
                    <a:pt x="156" y="48"/>
                  </a:lnTo>
                  <a:lnTo>
                    <a:pt x="156" y="60"/>
                  </a:lnTo>
                  <a:lnTo>
                    <a:pt x="162" y="78"/>
                  </a:lnTo>
                  <a:lnTo>
                    <a:pt x="162" y="90"/>
                  </a:lnTo>
                  <a:lnTo>
                    <a:pt x="162" y="36"/>
                  </a:lnTo>
                  <a:lnTo>
                    <a:pt x="168" y="36"/>
                  </a:lnTo>
                  <a:lnTo>
                    <a:pt x="168" y="90"/>
                  </a:lnTo>
                  <a:lnTo>
                    <a:pt x="168" y="30"/>
                  </a:lnTo>
                  <a:lnTo>
                    <a:pt x="168" y="78"/>
                  </a:lnTo>
                  <a:lnTo>
                    <a:pt x="174" y="48"/>
                  </a:lnTo>
                  <a:lnTo>
                    <a:pt x="174" y="84"/>
                  </a:lnTo>
                  <a:lnTo>
                    <a:pt x="174" y="48"/>
                  </a:lnTo>
                  <a:lnTo>
                    <a:pt x="174" y="72"/>
                  </a:lnTo>
                  <a:lnTo>
                    <a:pt x="180" y="42"/>
                  </a:lnTo>
                  <a:lnTo>
                    <a:pt x="180" y="72"/>
                  </a:lnTo>
                  <a:lnTo>
                    <a:pt x="180" y="66"/>
                  </a:lnTo>
                  <a:lnTo>
                    <a:pt x="186" y="72"/>
                  </a:lnTo>
                  <a:lnTo>
                    <a:pt x="186" y="72"/>
                  </a:lnTo>
                  <a:lnTo>
                    <a:pt x="186" y="48"/>
                  </a:lnTo>
                  <a:lnTo>
                    <a:pt x="186" y="66"/>
                  </a:lnTo>
                  <a:lnTo>
                    <a:pt x="192" y="60"/>
                  </a:lnTo>
                  <a:lnTo>
                    <a:pt x="192" y="84"/>
                  </a:lnTo>
                  <a:lnTo>
                    <a:pt x="192" y="48"/>
                  </a:lnTo>
                  <a:lnTo>
                    <a:pt x="192" y="66"/>
                  </a:lnTo>
                  <a:lnTo>
                    <a:pt x="198" y="48"/>
                  </a:lnTo>
                  <a:lnTo>
                    <a:pt x="198" y="90"/>
                  </a:lnTo>
                  <a:lnTo>
                    <a:pt x="198" y="42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99;p26">
              <a:extLst>
                <a:ext uri="{FF2B5EF4-FFF2-40B4-BE49-F238E27FC236}">
                  <a16:creationId xmlns:a16="http://schemas.microsoft.com/office/drawing/2014/main" id="{D044840A-29AC-4D5C-B181-055700E96702}"/>
                </a:ext>
              </a:extLst>
            </p:cNvPr>
            <p:cNvSpPr/>
            <p:nvPr/>
          </p:nvSpPr>
          <p:spPr>
            <a:xfrm>
              <a:off x="2257425" y="1562100"/>
              <a:ext cx="323850" cy="171450"/>
            </a:xfrm>
            <a:custGeom>
              <a:avLst/>
              <a:gdLst/>
              <a:ahLst/>
              <a:cxnLst/>
              <a:rect l="l" t="t" r="r" b="b"/>
              <a:pathLst>
                <a:path w="204" h="108" extrusionOk="0">
                  <a:moveTo>
                    <a:pt x="0" y="36"/>
                  </a:moveTo>
                  <a:lnTo>
                    <a:pt x="0" y="54"/>
                  </a:lnTo>
                  <a:lnTo>
                    <a:pt x="6" y="66"/>
                  </a:lnTo>
                  <a:lnTo>
                    <a:pt x="6" y="78"/>
                  </a:lnTo>
                  <a:lnTo>
                    <a:pt x="6" y="36"/>
                  </a:lnTo>
                  <a:lnTo>
                    <a:pt x="6" y="78"/>
                  </a:lnTo>
                  <a:lnTo>
                    <a:pt x="12" y="66"/>
                  </a:lnTo>
                  <a:lnTo>
                    <a:pt x="12" y="78"/>
                  </a:lnTo>
                  <a:lnTo>
                    <a:pt x="12" y="36"/>
                  </a:lnTo>
                  <a:lnTo>
                    <a:pt x="18" y="54"/>
                  </a:lnTo>
                  <a:lnTo>
                    <a:pt x="18" y="72"/>
                  </a:lnTo>
                  <a:lnTo>
                    <a:pt x="18" y="42"/>
                  </a:lnTo>
                  <a:lnTo>
                    <a:pt x="18" y="72"/>
                  </a:lnTo>
                  <a:lnTo>
                    <a:pt x="24" y="60"/>
                  </a:lnTo>
                  <a:lnTo>
                    <a:pt x="24" y="72"/>
                  </a:lnTo>
                  <a:lnTo>
                    <a:pt x="24" y="42"/>
                  </a:lnTo>
                  <a:lnTo>
                    <a:pt x="30" y="60"/>
                  </a:lnTo>
                  <a:lnTo>
                    <a:pt x="30" y="78"/>
                  </a:lnTo>
                  <a:lnTo>
                    <a:pt x="30" y="30"/>
                  </a:lnTo>
                  <a:lnTo>
                    <a:pt x="30" y="42"/>
                  </a:lnTo>
                  <a:lnTo>
                    <a:pt x="36" y="60"/>
                  </a:lnTo>
                  <a:lnTo>
                    <a:pt x="36" y="78"/>
                  </a:lnTo>
                  <a:lnTo>
                    <a:pt x="36" y="36"/>
                  </a:lnTo>
                  <a:lnTo>
                    <a:pt x="36" y="54"/>
                  </a:lnTo>
                  <a:lnTo>
                    <a:pt x="42" y="60"/>
                  </a:lnTo>
                  <a:lnTo>
                    <a:pt x="42" y="96"/>
                  </a:lnTo>
                  <a:lnTo>
                    <a:pt x="42" y="18"/>
                  </a:lnTo>
                  <a:lnTo>
                    <a:pt x="42" y="54"/>
                  </a:lnTo>
                  <a:lnTo>
                    <a:pt x="48" y="60"/>
                  </a:lnTo>
                  <a:lnTo>
                    <a:pt x="48" y="7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54" y="54"/>
                  </a:lnTo>
                  <a:lnTo>
                    <a:pt x="54" y="72"/>
                  </a:lnTo>
                  <a:lnTo>
                    <a:pt x="54" y="36"/>
                  </a:lnTo>
                  <a:lnTo>
                    <a:pt x="54" y="66"/>
                  </a:lnTo>
                  <a:lnTo>
                    <a:pt x="60" y="54"/>
                  </a:lnTo>
                  <a:lnTo>
                    <a:pt x="60" y="78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6" y="54"/>
                  </a:lnTo>
                  <a:lnTo>
                    <a:pt x="66" y="78"/>
                  </a:lnTo>
                  <a:lnTo>
                    <a:pt x="66" y="42"/>
                  </a:lnTo>
                  <a:lnTo>
                    <a:pt x="66" y="60"/>
                  </a:lnTo>
                  <a:lnTo>
                    <a:pt x="72" y="36"/>
                  </a:lnTo>
                  <a:lnTo>
                    <a:pt x="72" y="84"/>
                  </a:lnTo>
                  <a:lnTo>
                    <a:pt x="72" y="36"/>
                  </a:lnTo>
                  <a:lnTo>
                    <a:pt x="72" y="66"/>
                  </a:lnTo>
                  <a:lnTo>
                    <a:pt x="78" y="60"/>
                  </a:lnTo>
                  <a:lnTo>
                    <a:pt x="78" y="72"/>
                  </a:lnTo>
                  <a:lnTo>
                    <a:pt x="78" y="36"/>
                  </a:lnTo>
                  <a:lnTo>
                    <a:pt x="78" y="60"/>
                  </a:lnTo>
                  <a:lnTo>
                    <a:pt x="84" y="54"/>
                  </a:lnTo>
                  <a:lnTo>
                    <a:pt x="84" y="78"/>
                  </a:lnTo>
                  <a:lnTo>
                    <a:pt x="84" y="36"/>
                  </a:lnTo>
                  <a:lnTo>
                    <a:pt x="84" y="48"/>
                  </a:lnTo>
                  <a:lnTo>
                    <a:pt x="90" y="54"/>
                  </a:lnTo>
                  <a:lnTo>
                    <a:pt x="90" y="78"/>
                  </a:lnTo>
                  <a:lnTo>
                    <a:pt x="90" y="30"/>
                  </a:lnTo>
                  <a:lnTo>
                    <a:pt x="90" y="72"/>
                  </a:lnTo>
                  <a:lnTo>
                    <a:pt x="96" y="60"/>
                  </a:lnTo>
                  <a:lnTo>
                    <a:pt x="96" y="72"/>
                  </a:lnTo>
                  <a:lnTo>
                    <a:pt x="96" y="36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2" y="84"/>
                  </a:lnTo>
                  <a:lnTo>
                    <a:pt x="102" y="30"/>
                  </a:lnTo>
                  <a:lnTo>
                    <a:pt x="102" y="54"/>
                  </a:lnTo>
                  <a:lnTo>
                    <a:pt x="108" y="66"/>
                  </a:lnTo>
                  <a:lnTo>
                    <a:pt x="108" y="90"/>
                  </a:lnTo>
                  <a:lnTo>
                    <a:pt x="108" y="30"/>
                  </a:lnTo>
                  <a:lnTo>
                    <a:pt x="108" y="54"/>
                  </a:lnTo>
                  <a:lnTo>
                    <a:pt x="114" y="42"/>
                  </a:lnTo>
                  <a:lnTo>
                    <a:pt x="114" y="102"/>
                  </a:lnTo>
                  <a:lnTo>
                    <a:pt x="114" y="0"/>
                  </a:lnTo>
                  <a:lnTo>
                    <a:pt x="114" y="30"/>
                  </a:lnTo>
                  <a:lnTo>
                    <a:pt x="120" y="66"/>
                  </a:lnTo>
                  <a:lnTo>
                    <a:pt x="120" y="18"/>
                  </a:lnTo>
                  <a:lnTo>
                    <a:pt x="120" y="102"/>
                  </a:lnTo>
                  <a:lnTo>
                    <a:pt x="126" y="90"/>
                  </a:lnTo>
                  <a:lnTo>
                    <a:pt x="126" y="12"/>
                  </a:lnTo>
                  <a:lnTo>
                    <a:pt x="126" y="54"/>
                  </a:lnTo>
                  <a:lnTo>
                    <a:pt x="132" y="60"/>
                  </a:lnTo>
                  <a:lnTo>
                    <a:pt x="132" y="78"/>
                  </a:lnTo>
                  <a:lnTo>
                    <a:pt x="132" y="36"/>
                  </a:lnTo>
                  <a:lnTo>
                    <a:pt x="132" y="36"/>
                  </a:lnTo>
                  <a:lnTo>
                    <a:pt x="138" y="54"/>
                  </a:lnTo>
                  <a:lnTo>
                    <a:pt x="138" y="90"/>
                  </a:lnTo>
                  <a:lnTo>
                    <a:pt x="138" y="36"/>
                  </a:lnTo>
                  <a:lnTo>
                    <a:pt x="138" y="48"/>
                  </a:lnTo>
                  <a:lnTo>
                    <a:pt x="144" y="24"/>
                  </a:lnTo>
                  <a:lnTo>
                    <a:pt x="144" y="84"/>
                  </a:lnTo>
                  <a:lnTo>
                    <a:pt x="144" y="66"/>
                  </a:lnTo>
                  <a:lnTo>
                    <a:pt x="150" y="36"/>
                  </a:lnTo>
                  <a:lnTo>
                    <a:pt x="150" y="78"/>
                  </a:lnTo>
                  <a:lnTo>
                    <a:pt x="150" y="48"/>
                  </a:lnTo>
                  <a:lnTo>
                    <a:pt x="156" y="42"/>
                  </a:lnTo>
                  <a:lnTo>
                    <a:pt x="156" y="66"/>
                  </a:lnTo>
                  <a:lnTo>
                    <a:pt x="156" y="42"/>
                  </a:lnTo>
                  <a:lnTo>
                    <a:pt x="156" y="60"/>
                  </a:lnTo>
                  <a:lnTo>
                    <a:pt x="162" y="66"/>
                  </a:lnTo>
                  <a:lnTo>
                    <a:pt x="162" y="90"/>
                  </a:lnTo>
                  <a:lnTo>
                    <a:pt x="162" y="36"/>
                  </a:lnTo>
                  <a:lnTo>
                    <a:pt x="168" y="60"/>
                  </a:lnTo>
                  <a:lnTo>
                    <a:pt x="168" y="24"/>
                  </a:lnTo>
                  <a:lnTo>
                    <a:pt x="168" y="78"/>
                  </a:lnTo>
                  <a:lnTo>
                    <a:pt x="174" y="66"/>
                  </a:lnTo>
                  <a:lnTo>
                    <a:pt x="174" y="72"/>
                  </a:lnTo>
                  <a:lnTo>
                    <a:pt x="174" y="42"/>
                  </a:lnTo>
                  <a:lnTo>
                    <a:pt x="174" y="60"/>
                  </a:lnTo>
                  <a:lnTo>
                    <a:pt x="180" y="42"/>
                  </a:lnTo>
                  <a:lnTo>
                    <a:pt x="180" y="72"/>
                  </a:lnTo>
                  <a:lnTo>
                    <a:pt x="180" y="66"/>
                  </a:lnTo>
                  <a:lnTo>
                    <a:pt x="186" y="54"/>
                  </a:lnTo>
                  <a:lnTo>
                    <a:pt x="186" y="72"/>
                  </a:lnTo>
                  <a:lnTo>
                    <a:pt x="186" y="48"/>
                  </a:lnTo>
                  <a:lnTo>
                    <a:pt x="186" y="54"/>
                  </a:lnTo>
                  <a:lnTo>
                    <a:pt x="192" y="72"/>
                  </a:lnTo>
                  <a:lnTo>
                    <a:pt x="192" y="108"/>
                  </a:lnTo>
                  <a:lnTo>
                    <a:pt x="192" y="18"/>
                  </a:lnTo>
                  <a:lnTo>
                    <a:pt x="192" y="78"/>
                  </a:lnTo>
                  <a:lnTo>
                    <a:pt x="198" y="72"/>
                  </a:lnTo>
                  <a:lnTo>
                    <a:pt x="198" y="42"/>
                  </a:lnTo>
                  <a:lnTo>
                    <a:pt x="198" y="66"/>
                  </a:lnTo>
                  <a:lnTo>
                    <a:pt x="204" y="48"/>
                  </a:lnTo>
                  <a:lnTo>
                    <a:pt x="204" y="72"/>
                  </a:lnTo>
                  <a:lnTo>
                    <a:pt x="204" y="36"/>
                  </a:lnTo>
                  <a:lnTo>
                    <a:pt x="204" y="48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00;p26">
              <a:extLst>
                <a:ext uri="{FF2B5EF4-FFF2-40B4-BE49-F238E27FC236}">
                  <a16:creationId xmlns:a16="http://schemas.microsoft.com/office/drawing/2014/main" id="{E070D27E-0067-47E8-A47D-C54BC205F4B2}"/>
                </a:ext>
              </a:extLst>
            </p:cNvPr>
            <p:cNvSpPr/>
            <p:nvPr/>
          </p:nvSpPr>
          <p:spPr>
            <a:xfrm>
              <a:off x="2581275" y="1581150"/>
              <a:ext cx="323850" cy="142875"/>
            </a:xfrm>
            <a:custGeom>
              <a:avLst/>
              <a:gdLst/>
              <a:ahLst/>
              <a:cxnLst/>
              <a:rect l="l" t="t" r="r" b="b"/>
              <a:pathLst>
                <a:path w="204" h="90" extrusionOk="0">
                  <a:moveTo>
                    <a:pt x="0" y="36"/>
                  </a:moveTo>
                  <a:lnTo>
                    <a:pt x="6" y="48"/>
                  </a:lnTo>
                  <a:lnTo>
                    <a:pt x="6" y="72"/>
                  </a:lnTo>
                  <a:lnTo>
                    <a:pt x="6" y="18"/>
                  </a:lnTo>
                  <a:lnTo>
                    <a:pt x="6" y="42"/>
                  </a:lnTo>
                  <a:lnTo>
                    <a:pt x="12" y="30"/>
                  </a:lnTo>
                  <a:lnTo>
                    <a:pt x="12" y="66"/>
                  </a:lnTo>
                  <a:lnTo>
                    <a:pt x="12" y="24"/>
                  </a:lnTo>
                  <a:lnTo>
                    <a:pt x="18" y="54"/>
                  </a:lnTo>
                  <a:lnTo>
                    <a:pt x="18" y="60"/>
                  </a:lnTo>
                  <a:lnTo>
                    <a:pt x="18" y="30"/>
                  </a:lnTo>
                  <a:lnTo>
                    <a:pt x="18" y="42"/>
                  </a:lnTo>
                  <a:lnTo>
                    <a:pt x="24" y="48"/>
                  </a:lnTo>
                  <a:lnTo>
                    <a:pt x="24" y="60"/>
                  </a:lnTo>
                  <a:lnTo>
                    <a:pt x="24" y="30"/>
                  </a:lnTo>
                  <a:lnTo>
                    <a:pt x="24" y="48"/>
                  </a:lnTo>
                  <a:lnTo>
                    <a:pt x="30" y="42"/>
                  </a:lnTo>
                  <a:lnTo>
                    <a:pt x="30" y="60"/>
                  </a:lnTo>
                  <a:lnTo>
                    <a:pt x="30" y="36"/>
                  </a:lnTo>
                  <a:lnTo>
                    <a:pt x="36" y="42"/>
                  </a:lnTo>
                  <a:lnTo>
                    <a:pt x="36" y="18"/>
                  </a:lnTo>
                  <a:lnTo>
                    <a:pt x="36" y="66"/>
                  </a:lnTo>
                  <a:lnTo>
                    <a:pt x="42" y="48"/>
                  </a:lnTo>
                  <a:lnTo>
                    <a:pt x="42" y="72"/>
                  </a:lnTo>
                  <a:lnTo>
                    <a:pt x="42" y="18"/>
                  </a:lnTo>
                  <a:lnTo>
                    <a:pt x="42" y="42"/>
                  </a:lnTo>
                  <a:lnTo>
                    <a:pt x="48" y="24"/>
                  </a:lnTo>
                  <a:lnTo>
                    <a:pt x="48" y="60"/>
                  </a:lnTo>
                  <a:lnTo>
                    <a:pt x="48" y="36"/>
                  </a:lnTo>
                  <a:lnTo>
                    <a:pt x="54" y="42"/>
                  </a:lnTo>
                  <a:lnTo>
                    <a:pt x="54" y="60"/>
                  </a:lnTo>
                  <a:lnTo>
                    <a:pt x="54" y="24"/>
                  </a:lnTo>
                  <a:lnTo>
                    <a:pt x="54" y="54"/>
                  </a:lnTo>
                  <a:lnTo>
                    <a:pt x="60" y="30"/>
                  </a:lnTo>
                  <a:lnTo>
                    <a:pt x="60" y="78"/>
                  </a:lnTo>
                  <a:lnTo>
                    <a:pt x="60" y="6"/>
                  </a:lnTo>
                  <a:lnTo>
                    <a:pt x="60" y="54"/>
                  </a:lnTo>
                  <a:lnTo>
                    <a:pt x="66" y="48"/>
                  </a:lnTo>
                  <a:lnTo>
                    <a:pt x="66" y="90"/>
                  </a:lnTo>
                  <a:lnTo>
                    <a:pt x="66" y="0"/>
                  </a:lnTo>
                  <a:lnTo>
                    <a:pt x="66" y="30"/>
                  </a:lnTo>
                  <a:lnTo>
                    <a:pt x="72" y="36"/>
                  </a:lnTo>
                  <a:lnTo>
                    <a:pt x="72" y="60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78" y="54"/>
                  </a:lnTo>
                  <a:lnTo>
                    <a:pt x="78" y="60"/>
                  </a:lnTo>
                  <a:lnTo>
                    <a:pt x="78" y="30"/>
                  </a:lnTo>
                  <a:lnTo>
                    <a:pt x="78" y="48"/>
                  </a:lnTo>
                  <a:lnTo>
                    <a:pt x="84" y="48"/>
                  </a:lnTo>
                  <a:lnTo>
                    <a:pt x="84" y="60"/>
                  </a:lnTo>
                  <a:lnTo>
                    <a:pt x="84" y="30"/>
                  </a:lnTo>
                  <a:lnTo>
                    <a:pt x="84" y="42"/>
                  </a:lnTo>
                  <a:lnTo>
                    <a:pt x="90" y="48"/>
                  </a:lnTo>
                  <a:lnTo>
                    <a:pt x="90" y="54"/>
                  </a:lnTo>
                  <a:lnTo>
                    <a:pt x="90" y="36"/>
                  </a:lnTo>
                  <a:lnTo>
                    <a:pt x="90" y="54"/>
                  </a:lnTo>
                  <a:lnTo>
                    <a:pt x="96" y="42"/>
                  </a:lnTo>
                  <a:lnTo>
                    <a:pt x="96" y="84"/>
                  </a:lnTo>
                  <a:lnTo>
                    <a:pt x="96" y="6"/>
                  </a:lnTo>
                  <a:lnTo>
                    <a:pt x="96" y="48"/>
                  </a:lnTo>
                  <a:lnTo>
                    <a:pt x="102" y="54"/>
                  </a:lnTo>
                  <a:lnTo>
                    <a:pt x="102" y="66"/>
                  </a:lnTo>
                  <a:lnTo>
                    <a:pt x="102" y="24"/>
                  </a:lnTo>
                  <a:lnTo>
                    <a:pt x="102" y="60"/>
                  </a:lnTo>
                  <a:lnTo>
                    <a:pt x="108" y="48"/>
                  </a:lnTo>
                  <a:lnTo>
                    <a:pt x="108" y="60"/>
                  </a:lnTo>
                  <a:lnTo>
                    <a:pt x="108" y="24"/>
                  </a:lnTo>
                  <a:lnTo>
                    <a:pt x="108" y="42"/>
                  </a:lnTo>
                  <a:lnTo>
                    <a:pt x="114" y="36"/>
                  </a:lnTo>
                  <a:lnTo>
                    <a:pt x="114" y="60"/>
                  </a:lnTo>
                  <a:lnTo>
                    <a:pt x="114" y="30"/>
                  </a:lnTo>
                  <a:lnTo>
                    <a:pt x="114" y="48"/>
                  </a:lnTo>
                  <a:lnTo>
                    <a:pt x="120" y="36"/>
                  </a:lnTo>
                  <a:lnTo>
                    <a:pt x="120" y="66"/>
                  </a:lnTo>
                  <a:lnTo>
                    <a:pt x="120" y="24"/>
                  </a:lnTo>
                  <a:lnTo>
                    <a:pt x="120" y="36"/>
                  </a:lnTo>
                  <a:lnTo>
                    <a:pt x="126" y="72"/>
                  </a:lnTo>
                  <a:lnTo>
                    <a:pt x="126" y="18"/>
                  </a:lnTo>
                  <a:lnTo>
                    <a:pt x="126" y="30"/>
                  </a:lnTo>
                  <a:lnTo>
                    <a:pt x="132" y="42"/>
                  </a:lnTo>
                  <a:lnTo>
                    <a:pt x="132" y="66"/>
                  </a:lnTo>
                  <a:lnTo>
                    <a:pt x="132" y="30"/>
                  </a:lnTo>
                  <a:lnTo>
                    <a:pt x="132" y="36"/>
                  </a:lnTo>
                  <a:lnTo>
                    <a:pt x="138" y="48"/>
                  </a:lnTo>
                  <a:lnTo>
                    <a:pt x="138" y="66"/>
                  </a:lnTo>
                  <a:lnTo>
                    <a:pt x="138" y="24"/>
                  </a:lnTo>
                  <a:lnTo>
                    <a:pt x="138" y="30"/>
                  </a:lnTo>
                  <a:lnTo>
                    <a:pt x="144" y="36"/>
                  </a:lnTo>
                  <a:lnTo>
                    <a:pt x="144" y="66"/>
                  </a:lnTo>
                  <a:lnTo>
                    <a:pt x="144" y="24"/>
                  </a:lnTo>
                  <a:lnTo>
                    <a:pt x="144" y="42"/>
                  </a:lnTo>
                  <a:lnTo>
                    <a:pt x="150" y="48"/>
                  </a:lnTo>
                  <a:lnTo>
                    <a:pt x="150" y="60"/>
                  </a:lnTo>
                  <a:lnTo>
                    <a:pt x="150" y="30"/>
                  </a:lnTo>
                  <a:lnTo>
                    <a:pt x="150" y="42"/>
                  </a:lnTo>
                  <a:lnTo>
                    <a:pt x="156" y="24"/>
                  </a:lnTo>
                  <a:lnTo>
                    <a:pt x="156" y="72"/>
                  </a:lnTo>
                  <a:lnTo>
                    <a:pt x="156" y="18"/>
                  </a:lnTo>
                  <a:lnTo>
                    <a:pt x="156" y="30"/>
                  </a:lnTo>
                  <a:lnTo>
                    <a:pt x="162" y="60"/>
                  </a:lnTo>
                  <a:lnTo>
                    <a:pt x="162" y="66"/>
                  </a:lnTo>
                  <a:lnTo>
                    <a:pt x="162" y="24"/>
                  </a:lnTo>
                  <a:lnTo>
                    <a:pt x="162" y="48"/>
                  </a:lnTo>
                  <a:lnTo>
                    <a:pt x="168" y="42"/>
                  </a:lnTo>
                  <a:lnTo>
                    <a:pt x="168" y="84"/>
                  </a:lnTo>
                  <a:lnTo>
                    <a:pt x="168" y="12"/>
                  </a:lnTo>
                  <a:lnTo>
                    <a:pt x="168" y="54"/>
                  </a:lnTo>
                  <a:lnTo>
                    <a:pt x="174" y="60"/>
                  </a:lnTo>
                  <a:lnTo>
                    <a:pt x="174" y="72"/>
                  </a:lnTo>
                  <a:lnTo>
                    <a:pt x="174" y="18"/>
                  </a:lnTo>
                  <a:lnTo>
                    <a:pt x="174" y="36"/>
                  </a:lnTo>
                  <a:lnTo>
                    <a:pt x="180" y="60"/>
                  </a:lnTo>
                  <a:lnTo>
                    <a:pt x="180" y="60"/>
                  </a:lnTo>
                  <a:lnTo>
                    <a:pt x="180" y="30"/>
                  </a:lnTo>
                  <a:lnTo>
                    <a:pt x="180" y="48"/>
                  </a:lnTo>
                  <a:lnTo>
                    <a:pt x="186" y="60"/>
                  </a:lnTo>
                  <a:lnTo>
                    <a:pt x="186" y="66"/>
                  </a:lnTo>
                  <a:lnTo>
                    <a:pt x="186" y="30"/>
                  </a:lnTo>
                  <a:lnTo>
                    <a:pt x="186" y="48"/>
                  </a:lnTo>
                  <a:lnTo>
                    <a:pt x="192" y="24"/>
                  </a:lnTo>
                  <a:lnTo>
                    <a:pt x="192" y="60"/>
                  </a:lnTo>
                  <a:lnTo>
                    <a:pt x="192" y="36"/>
                  </a:lnTo>
                  <a:lnTo>
                    <a:pt x="198" y="60"/>
                  </a:lnTo>
                  <a:lnTo>
                    <a:pt x="198" y="78"/>
                  </a:lnTo>
                  <a:lnTo>
                    <a:pt x="198" y="12"/>
                  </a:lnTo>
                  <a:lnTo>
                    <a:pt x="198" y="60"/>
                  </a:lnTo>
                  <a:lnTo>
                    <a:pt x="204" y="42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01;p26">
              <a:extLst>
                <a:ext uri="{FF2B5EF4-FFF2-40B4-BE49-F238E27FC236}">
                  <a16:creationId xmlns:a16="http://schemas.microsoft.com/office/drawing/2014/main" id="{2DB7A2D6-4593-4CEB-B92F-CACDC62EB5EB}"/>
                </a:ext>
              </a:extLst>
            </p:cNvPr>
            <p:cNvSpPr/>
            <p:nvPr/>
          </p:nvSpPr>
          <p:spPr>
            <a:xfrm>
              <a:off x="2905125" y="1562100"/>
              <a:ext cx="314325" cy="161925"/>
            </a:xfrm>
            <a:custGeom>
              <a:avLst/>
              <a:gdLst/>
              <a:ahLst/>
              <a:cxnLst/>
              <a:rect l="l" t="t" r="r" b="b"/>
              <a:pathLst>
                <a:path w="198" h="102" extrusionOk="0">
                  <a:moveTo>
                    <a:pt x="0" y="54"/>
                  </a:moveTo>
                  <a:lnTo>
                    <a:pt x="0" y="72"/>
                  </a:lnTo>
                  <a:lnTo>
                    <a:pt x="0" y="36"/>
                  </a:lnTo>
                  <a:lnTo>
                    <a:pt x="0" y="54"/>
                  </a:lnTo>
                  <a:lnTo>
                    <a:pt x="6" y="48"/>
                  </a:lnTo>
                  <a:lnTo>
                    <a:pt x="6" y="78"/>
                  </a:lnTo>
                  <a:lnTo>
                    <a:pt x="6" y="30"/>
                  </a:lnTo>
                  <a:lnTo>
                    <a:pt x="6" y="36"/>
                  </a:lnTo>
                  <a:lnTo>
                    <a:pt x="12" y="42"/>
                  </a:lnTo>
                  <a:lnTo>
                    <a:pt x="12" y="78"/>
                  </a:lnTo>
                  <a:lnTo>
                    <a:pt x="12" y="42"/>
                  </a:lnTo>
                  <a:lnTo>
                    <a:pt x="12" y="72"/>
                  </a:lnTo>
                  <a:lnTo>
                    <a:pt x="18" y="54"/>
                  </a:lnTo>
                  <a:lnTo>
                    <a:pt x="18" y="66"/>
                  </a:lnTo>
                  <a:lnTo>
                    <a:pt x="18" y="48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24" y="66"/>
                  </a:lnTo>
                  <a:lnTo>
                    <a:pt x="24" y="48"/>
                  </a:lnTo>
                  <a:lnTo>
                    <a:pt x="24" y="60"/>
                  </a:lnTo>
                  <a:lnTo>
                    <a:pt x="30" y="66"/>
                  </a:lnTo>
                  <a:lnTo>
                    <a:pt x="30" y="72"/>
                  </a:lnTo>
                  <a:lnTo>
                    <a:pt x="30" y="42"/>
                  </a:lnTo>
                  <a:lnTo>
                    <a:pt x="30" y="48"/>
                  </a:lnTo>
                  <a:lnTo>
                    <a:pt x="36" y="54"/>
                  </a:lnTo>
                  <a:lnTo>
                    <a:pt x="36" y="72"/>
                  </a:lnTo>
                  <a:lnTo>
                    <a:pt x="36" y="42"/>
                  </a:lnTo>
                  <a:lnTo>
                    <a:pt x="36" y="66"/>
                  </a:lnTo>
                  <a:lnTo>
                    <a:pt x="42" y="48"/>
                  </a:lnTo>
                  <a:lnTo>
                    <a:pt x="42" y="102"/>
                  </a:lnTo>
                  <a:lnTo>
                    <a:pt x="42" y="0"/>
                  </a:lnTo>
                  <a:lnTo>
                    <a:pt x="42" y="72"/>
                  </a:lnTo>
                  <a:lnTo>
                    <a:pt x="48" y="48"/>
                  </a:lnTo>
                  <a:lnTo>
                    <a:pt x="48" y="84"/>
                  </a:lnTo>
                  <a:lnTo>
                    <a:pt x="48" y="30"/>
                  </a:lnTo>
                  <a:lnTo>
                    <a:pt x="48" y="66"/>
                  </a:lnTo>
                  <a:lnTo>
                    <a:pt x="54" y="42"/>
                  </a:lnTo>
                  <a:lnTo>
                    <a:pt x="54" y="72"/>
                  </a:lnTo>
                  <a:lnTo>
                    <a:pt x="54" y="36"/>
                  </a:lnTo>
                  <a:lnTo>
                    <a:pt x="54" y="72"/>
                  </a:lnTo>
                  <a:lnTo>
                    <a:pt x="60" y="60"/>
                  </a:lnTo>
                  <a:lnTo>
                    <a:pt x="60" y="48"/>
                  </a:lnTo>
                  <a:lnTo>
                    <a:pt x="60" y="60"/>
                  </a:lnTo>
                  <a:lnTo>
                    <a:pt x="66" y="48"/>
                  </a:lnTo>
                  <a:lnTo>
                    <a:pt x="66" y="78"/>
                  </a:lnTo>
                  <a:lnTo>
                    <a:pt x="66" y="42"/>
                  </a:lnTo>
                  <a:lnTo>
                    <a:pt x="66" y="54"/>
                  </a:lnTo>
                  <a:lnTo>
                    <a:pt x="72" y="60"/>
                  </a:lnTo>
                  <a:lnTo>
                    <a:pt x="72" y="72"/>
                  </a:lnTo>
                  <a:lnTo>
                    <a:pt x="72" y="36"/>
                  </a:lnTo>
                  <a:lnTo>
                    <a:pt x="78" y="66"/>
                  </a:lnTo>
                  <a:lnTo>
                    <a:pt x="78" y="78"/>
                  </a:lnTo>
                  <a:lnTo>
                    <a:pt x="78" y="42"/>
                  </a:lnTo>
                  <a:lnTo>
                    <a:pt x="78" y="72"/>
                  </a:lnTo>
                  <a:lnTo>
                    <a:pt x="84" y="48"/>
                  </a:lnTo>
                  <a:lnTo>
                    <a:pt x="84" y="84"/>
                  </a:lnTo>
                  <a:lnTo>
                    <a:pt x="84" y="36"/>
                  </a:lnTo>
                  <a:lnTo>
                    <a:pt x="84" y="66"/>
                  </a:lnTo>
                  <a:lnTo>
                    <a:pt x="90" y="54"/>
                  </a:lnTo>
                  <a:lnTo>
                    <a:pt x="90" y="72"/>
                  </a:lnTo>
                  <a:lnTo>
                    <a:pt x="90" y="42"/>
                  </a:lnTo>
                  <a:lnTo>
                    <a:pt x="90" y="60"/>
                  </a:lnTo>
                  <a:lnTo>
                    <a:pt x="96" y="66"/>
                  </a:lnTo>
                  <a:lnTo>
                    <a:pt x="96" y="66"/>
                  </a:lnTo>
                  <a:lnTo>
                    <a:pt x="96" y="42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02" y="42"/>
                  </a:lnTo>
                  <a:lnTo>
                    <a:pt x="102" y="66"/>
                  </a:lnTo>
                  <a:lnTo>
                    <a:pt x="108" y="48"/>
                  </a:lnTo>
                  <a:lnTo>
                    <a:pt x="108" y="66"/>
                  </a:lnTo>
                  <a:lnTo>
                    <a:pt x="108" y="48"/>
                  </a:lnTo>
                  <a:lnTo>
                    <a:pt x="108" y="60"/>
                  </a:lnTo>
                  <a:lnTo>
                    <a:pt x="114" y="54"/>
                  </a:lnTo>
                  <a:lnTo>
                    <a:pt x="114" y="102"/>
                  </a:lnTo>
                  <a:lnTo>
                    <a:pt x="114" y="6"/>
                  </a:lnTo>
                  <a:lnTo>
                    <a:pt x="114" y="54"/>
                  </a:lnTo>
                  <a:lnTo>
                    <a:pt x="120" y="60"/>
                  </a:lnTo>
                  <a:lnTo>
                    <a:pt x="120" y="96"/>
                  </a:lnTo>
                  <a:lnTo>
                    <a:pt x="120" y="12"/>
                  </a:lnTo>
                  <a:lnTo>
                    <a:pt x="120" y="90"/>
                  </a:lnTo>
                  <a:lnTo>
                    <a:pt x="126" y="54"/>
                  </a:lnTo>
                  <a:lnTo>
                    <a:pt x="126" y="72"/>
                  </a:lnTo>
                  <a:lnTo>
                    <a:pt x="126" y="42"/>
                  </a:lnTo>
                  <a:lnTo>
                    <a:pt x="126" y="72"/>
                  </a:lnTo>
                  <a:lnTo>
                    <a:pt x="132" y="36"/>
                  </a:lnTo>
                  <a:lnTo>
                    <a:pt x="132" y="78"/>
                  </a:lnTo>
                  <a:lnTo>
                    <a:pt x="132" y="60"/>
                  </a:lnTo>
                  <a:lnTo>
                    <a:pt x="138" y="72"/>
                  </a:lnTo>
                  <a:lnTo>
                    <a:pt x="138" y="42"/>
                  </a:lnTo>
                  <a:lnTo>
                    <a:pt x="138" y="60"/>
                  </a:lnTo>
                  <a:lnTo>
                    <a:pt x="144" y="54"/>
                  </a:lnTo>
                  <a:lnTo>
                    <a:pt x="144" y="78"/>
                  </a:lnTo>
                  <a:lnTo>
                    <a:pt x="144" y="42"/>
                  </a:lnTo>
                  <a:lnTo>
                    <a:pt x="144" y="66"/>
                  </a:lnTo>
                  <a:lnTo>
                    <a:pt x="150" y="48"/>
                  </a:lnTo>
                  <a:lnTo>
                    <a:pt x="150" y="90"/>
                  </a:lnTo>
                  <a:lnTo>
                    <a:pt x="150" y="18"/>
                  </a:lnTo>
                  <a:lnTo>
                    <a:pt x="150" y="42"/>
                  </a:lnTo>
                  <a:lnTo>
                    <a:pt x="156" y="66"/>
                  </a:lnTo>
                  <a:lnTo>
                    <a:pt x="156" y="36"/>
                  </a:lnTo>
                  <a:lnTo>
                    <a:pt x="156" y="84"/>
                  </a:lnTo>
                  <a:lnTo>
                    <a:pt x="162" y="78"/>
                  </a:lnTo>
                  <a:lnTo>
                    <a:pt x="162" y="90"/>
                  </a:lnTo>
                  <a:lnTo>
                    <a:pt x="162" y="30"/>
                  </a:lnTo>
                  <a:lnTo>
                    <a:pt x="162" y="66"/>
                  </a:lnTo>
                  <a:lnTo>
                    <a:pt x="168" y="48"/>
                  </a:lnTo>
                  <a:lnTo>
                    <a:pt x="168" y="66"/>
                  </a:lnTo>
                  <a:lnTo>
                    <a:pt x="168" y="54"/>
                  </a:lnTo>
                  <a:lnTo>
                    <a:pt x="174" y="66"/>
                  </a:lnTo>
                  <a:lnTo>
                    <a:pt x="174" y="84"/>
                  </a:lnTo>
                  <a:lnTo>
                    <a:pt x="174" y="36"/>
                  </a:lnTo>
                  <a:lnTo>
                    <a:pt x="174" y="48"/>
                  </a:lnTo>
                  <a:lnTo>
                    <a:pt x="180" y="30"/>
                  </a:lnTo>
                  <a:lnTo>
                    <a:pt x="180" y="84"/>
                  </a:lnTo>
                  <a:lnTo>
                    <a:pt x="180" y="72"/>
                  </a:lnTo>
                  <a:lnTo>
                    <a:pt x="186" y="42"/>
                  </a:lnTo>
                  <a:lnTo>
                    <a:pt x="186" y="72"/>
                  </a:lnTo>
                  <a:lnTo>
                    <a:pt x="186" y="42"/>
                  </a:lnTo>
                  <a:lnTo>
                    <a:pt x="186" y="60"/>
                  </a:lnTo>
                  <a:lnTo>
                    <a:pt x="192" y="48"/>
                  </a:lnTo>
                  <a:lnTo>
                    <a:pt x="192" y="78"/>
                  </a:lnTo>
                  <a:lnTo>
                    <a:pt x="192" y="48"/>
                  </a:lnTo>
                  <a:lnTo>
                    <a:pt x="192" y="60"/>
                  </a:lnTo>
                  <a:lnTo>
                    <a:pt x="198" y="30"/>
                  </a:lnTo>
                  <a:lnTo>
                    <a:pt x="198" y="78"/>
                  </a:lnTo>
                  <a:lnTo>
                    <a:pt x="198" y="48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02;p26">
              <a:extLst>
                <a:ext uri="{FF2B5EF4-FFF2-40B4-BE49-F238E27FC236}">
                  <a16:creationId xmlns:a16="http://schemas.microsoft.com/office/drawing/2014/main" id="{6160D4BF-1948-48DB-93DE-311C21F0712D}"/>
                </a:ext>
              </a:extLst>
            </p:cNvPr>
            <p:cNvSpPr/>
            <p:nvPr/>
          </p:nvSpPr>
          <p:spPr>
            <a:xfrm>
              <a:off x="3219450" y="1600200"/>
              <a:ext cx="323850" cy="104775"/>
            </a:xfrm>
            <a:custGeom>
              <a:avLst/>
              <a:gdLst/>
              <a:ahLst/>
              <a:cxnLst/>
              <a:rect l="l" t="t" r="r" b="b"/>
              <a:pathLst>
                <a:path w="204" h="66" extrusionOk="0">
                  <a:moveTo>
                    <a:pt x="0" y="24"/>
                  </a:moveTo>
                  <a:lnTo>
                    <a:pt x="6" y="36"/>
                  </a:lnTo>
                  <a:lnTo>
                    <a:pt x="6" y="42"/>
                  </a:lnTo>
                  <a:lnTo>
                    <a:pt x="6" y="18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12" y="12"/>
                  </a:lnTo>
                  <a:lnTo>
                    <a:pt x="12" y="30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18" y="18"/>
                  </a:lnTo>
                  <a:lnTo>
                    <a:pt x="18" y="36"/>
                  </a:lnTo>
                  <a:lnTo>
                    <a:pt x="24" y="3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30" y="36"/>
                  </a:lnTo>
                  <a:lnTo>
                    <a:pt x="30" y="66"/>
                  </a:lnTo>
                  <a:lnTo>
                    <a:pt x="30" y="0"/>
                  </a:lnTo>
                  <a:lnTo>
                    <a:pt x="30" y="60"/>
                  </a:lnTo>
                  <a:lnTo>
                    <a:pt x="36" y="18"/>
                  </a:lnTo>
                  <a:lnTo>
                    <a:pt x="36" y="66"/>
                  </a:lnTo>
                  <a:lnTo>
                    <a:pt x="36" y="0"/>
                  </a:lnTo>
                  <a:lnTo>
                    <a:pt x="36" y="30"/>
                  </a:lnTo>
                  <a:lnTo>
                    <a:pt x="42" y="18"/>
                  </a:lnTo>
                  <a:lnTo>
                    <a:pt x="42" y="48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48" y="30"/>
                  </a:lnTo>
                  <a:lnTo>
                    <a:pt x="48" y="48"/>
                  </a:lnTo>
                  <a:lnTo>
                    <a:pt x="48" y="18"/>
                  </a:lnTo>
                  <a:lnTo>
                    <a:pt x="54" y="36"/>
                  </a:lnTo>
                  <a:lnTo>
                    <a:pt x="54" y="48"/>
                  </a:lnTo>
                  <a:lnTo>
                    <a:pt x="54" y="18"/>
                  </a:lnTo>
                  <a:lnTo>
                    <a:pt x="54" y="24"/>
                  </a:lnTo>
                  <a:lnTo>
                    <a:pt x="60" y="24"/>
                  </a:lnTo>
                  <a:lnTo>
                    <a:pt x="60" y="54"/>
                  </a:lnTo>
                  <a:lnTo>
                    <a:pt x="60" y="18"/>
                  </a:lnTo>
                  <a:lnTo>
                    <a:pt x="60" y="42"/>
                  </a:lnTo>
                  <a:lnTo>
                    <a:pt x="66" y="18"/>
                  </a:lnTo>
                  <a:lnTo>
                    <a:pt x="66" y="48"/>
                  </a:lnTo>
                  <a:lnTo>
                    <a:pt x="66" y="12"/>
                  </a:lnTo>
                  <a:lnTo>
                    <a:pt x="72" y="48"/>
                  </a:lnTo>
                  <a:lnTo>
                    <a:pt x="72" y="54"/>
                  </a:lnTo>
                  <a:lnTo>
                    <a:pt x="72" y="18"/>
                  </a:lnTo>
                  <a:lnTo>
                    <a:pt x="72" y="24"/>
                  </a:lnTo>
                  <a:lnTo>
                    <a:pt x="78" y="36"/>
                  </a:lnTo>
                  <a:lnTo>
                    <a:pt x="78" y="42"/>
                  </a:lnTo>
                  <a:lnTo>
                    <a:pt x="78" y="24"/>
                  </a:lnTo>
                  <a:lnTo>
                    <a:pt x="78" y="30"/>
                  </a:lnTo>
                  <a:lnTo>
                    <a:pt x="84" y="42"/>
                  </a:lnTo>
                  <a:lnTo>
                    <a:pt x="84" y="48"/>
                  </a:lnTo>
                  <a:lnTo>
                    <a:pt x="84" y="18"/>
                  </a:lnTo>
                  <a:lnTo>
                    <a:pt x="84" y="30"/>
                  </a:lnTo>
                  <a:lnTo>
                    <a:pt x="90" y="54"/>
                  </a:lnTo>
                  <a:lnTo>
                    <a:pt x="90" y="18"/>
                  </a:lnTo>
                  <a:lnTo>
                    <a:pt x="90" y="24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12"/>
                  </a:lnTo>
                  <a:lnTo>
                    <a:pt x="96" y="42"/>
                  </a:lnTo>
                  <a:lnTo>
                    <a:pt x="102" y="24"/>
                  </a:lnTo>
                  <a:lnTo>
                    <a:pt x="102" y="60"/>
                  </a:lnTo>
                  <a:lnTo>
                    <a:pt x="102" y="6"/>
                  </a:lnTo>
                  <a:lnTo>
                    <a:pt x="102" y="30"/>
                  </a:lnTo>
                  <a:lnTo>
                    <a:pt x="108" y="24"/>
                  </a:lnTo>
                  <a:lnTo>
                    <a:pt x="108" y="66"/>
                  </a:lnTo>
                  <a:lnTo>
                    <a:pt x="108" y="0"/>
                  </a:lnTo>
                  <a:lnTo>
                    <a:pt x="114" y="30"/>
                  </a:lnTo>
                  <a:lnTo>
                    <a:pt x="114" y="48"/>
                  </a:lnTo>
                  <a:lnTo>
                    <a:pt x="114" y="18"/>
                  </a:lnTo>
                  <a:lnTo>
                    <a:pt x="114" y="30"/>
                  </a:lnTo>
                  <a:lnTo>
                    <a:pt x="120" y="36"/>
                  </a:lnTo>
                  <a:lnTo>
                    <a:pt x="120" y="42"/>
                  </a:lnTo>
                  <a:lnTo>
                    <a:pt x="120" y="18"/>
                  </a:lnTo>
                  <a:lnTo>
                    <a:pt x="120" y="36"/>
                  </a:lnTo>
                  <a:lnTo>
                    <a:pt x="126" y="30"/>
                  </a:lnTo>
                  <a:lnTo>
                    <a:pt x="126" y="42"/>
                  </a:lnTo>
                  <a:lnTo>
                    <a:pt x="126" y="18"/>
                  </a:lnTo>
                  <a:lnTo>
                    <a:pt x="126" y="36"/>
                  </a:lnTo>
                  <a:lnTo>
                    <a:pt x="132" y="42"/>
                  </a:lnTo>
                  <a:lnTo>
                    <a:pt x="132" y="48"/>
                  </a:lnTo>
                  <a:lnTo>
                    <a:pt x="132" y="18"/>
                  </a:lnTo>
                  <a:lnTo>
                    <a:pt x="132" y="24"/>
                  </a:lnTo>
                  <a:lnTo>
                    <a:pt x="138" y="30"/>
                  </a:lnTo>
                  <a:lnTo>
                    <a:pt x="138" y="66"/>
                  </a:lnTo>
                  <a:lnTo>
                    <a:pt x="138" y="0"/>
                  </a:lnTo>
                  <a:lnTo>
                    <a:pt x="138" y="18"/>
                  </a:lnTo>
                  <a:lnTo>
                    <a:pt x="144" y="42"/>
                  </a:lnTo>
                  <a:lnTo>
                    <a:pt x="144" y="48"/>
                  </a:lnTo>
                  <a:lnTo>
                    <a:pt x="144" y="18"/>
                  </a:lnTo>
                  <a:lnTo>
                    <a:pt x="144" y="36"/>
                  </a:lnTo>
                  <a:lnTo>
                    <a:pt x="150" y="30"/>
                  </a:lnTo>
                  <a:lnTo>
                    <a:pt x="150" y="48"/>
                  </a:lnTo>
                  <a:lnTo>
                    <a:pt x="150" y="18"/>
                  </a:lnTo>
                  <a:lnTo>
                    <a:pt x="150" y="36"/>
                  </a:lnTo>
                  <a:lnTo>
                    <a:pt x="156" y="18"/>
                  </a:lnTo>
                  <a:lnTo>
                    <a:pt x="156" y="42"/>
                  </a:lnTo>
                  <a:lnTo>
                    <a:pt x="156" y="30"/>
                  </a:lnTo>
                  <a:lnTo>
                    <a:pt x="162" y="24"/>
                  </a:lnTo>
                  <a:lnTo>
                    <a:pt x="162" y="42"/>
                  </a:lnTo>
                  <a:lnTo>
                    <a:pt x="162" y="24"/>
                  </a:lnTo>
                  <a:lnTo>
                    <a:pt x="162" y="42"/>
                  </a:lnTo>
                  <a:lnTo>
                    <a:pt x="168" y="36"/>
                  </a:lnTo>
                  <a:lnTo>
                    <a:pt x="168" y="48"/>
                  </a:lnTo>
                  <a:lnTo>
                    <a:pt x="168" y="12"/>
                  </a:lnTo>
                  <a:lnTo>
                    <a:pt x="168" y="30"/>
                  </a:lnTo>
                  <a:lnTo>
                    <a:pt x="174" y="36"/>
                  </a:lnTo>
                  <a:lnTo>
                    <a:pt x="174" y="18"/>
                  </a:lnTo>
                  <a:lnTo>
                    <a:pt x="174" y="54"/>
                  </a:lnTo>
                  <a:lnTo>
                    <a:pt x="180" y="30"/>
                  </a:lnTo>
                  <a:lnTo>
                    <a:pt x="180" y="48"/>
                  </a:lnTo>
                  <a:lnTo>
                    <a:pt x="180" y="12"/>
                  </a:lnTo>
                  <a:lnTo>
                    <a:pt x="180" y="18"/>
                  </a:lnTo>
                  <a:lnTo>
                    <a:pt x="186" y="42"/>
                  </a:lnTo>
                  <a:lnTo>
                    <a:pt x="186" y="48"/>
                  </a:lnTo>
                  <a:lnTo>
                    <a:pt x="186" y="18"/>
                  </a:lnTo>
                  <a:lnTo>
                    <a:pt x="186" y="18"/>
                  </a:lnTo>
                  <a:lnTo>
                    <a:pt x="192" y="36"/>
                  </a:lnTo>
                  <a:lnTo>
                    <a:pt x="192" y="42"/>
                  </a:lnTo>
                  <a:lnTo>
                    <a:pt x="192" y="24"/>
                  </a:lnTo>
                  <a:lnTo>
                    <a:pt x="192" y="30"/>
                  </a:lnTo>
                  <a:lnTo>
                    <a:pt x="198" y="36"/>
                  </a:lnTo>
                  <a:lnTo>
                    <a:pt x="198" y="48"/>
                  </a:lnTo>
                  <a:lnTo>
                    <a:pt x="198" y="18"/>
                  </a:lnTo>
                  <a:lnTo>
                    <a:pt x="198" y="36"/>
                  </a:lnTo>
                  <a:lnTo>
                    <a:pt x="204" y="30"/>
                  </a:lnTo>
                  <a:lnTo>
                    <a:pt x="204" y="42"/>
                  </a:lnTo>
                  <a:lnTo>
                    <a:pt x="204" y="18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03;p26">
              <a:extLst>
                <a:ext uri="{FF2B5EF4-FFF2-40B4-BE49-F238E27FC236}">
                  <a16:creationId xmlns:a16="http://schemas.microsoft.com/office/drawing/2014/main" id="{20319C98-38C3-4A32-A735-1F242BC0D362}"/>
                </a:ext>
              </a:extLst>
            </p:cNvPr>
            <p:cNvSpPr/>
            <p:nvPr/>
          </p:nvSpPr>
          <p:spPr>
            <a:xfrm>
              <a:off x="3543300" y="1562100"/>
              <a:ext cx="323850" cy="161925"/>
            </a:xfrm>
            <a:custGeom>
              <a:avLst/>
              <a:gdLst/>
              <a:ahLst/>
              <a:cxnLst/>
              <a:rect l="l" t="t" r="r" b="b"/>
              <a:pathLst>
                <a:path w="204" h="102" extrusionOk="0">
                  <a:moveTo>
                    <a:pt x="0" y="42"/>
                  </a:moveTo>
                  <a:lnTo>
                    <a:pt x="0" y="54"/>
                  </a:lnTo>
                  <a:lnTo>
                    <a:pt x="6" y="60"/>
                  </a:lnTo>
                  <a:lnTo>
                    <a:pt x="6" y="7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2" y="42"/>
                  </a:lnTo>
                  <a:lnTo>
                    <a:pt x="12" y="66"/>
                  </a:lnTo>
                  <a:lnTo>
                    <a:pt x="18" y="60"/>
                  </a:lnTo>
                  <a:lnTo>
                    <a:pt x="18" y="78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4" y="48"/>
                  </a:lnTo>
                  <a:lnTo>
                    <a:pt x="24" y="72"/>
                  </a:lnTo>
                  <a:lnTo>
                    <a:pt x="24" y="48"/>
                  </a:lnTo>
                  <a:lnTo>
                    <a:pt x="24" y="72"/>
                  </a:lnTo>
                  <a:lnTo>
                    <a:pt x="30" y="48"/>
                  </a:lnTo>
                  <a:lnTo>
                    <a:pt x="30" y="72"/>
                  </a:lnTo>
                  <a:lnTo>
                    <a:pt x="30" y="42"/>
                  </a:lnTo>
                  <a:lnTo>
                    <a:pt x="30" y="54"/>
                  </a:lnTo>
                  <a:lnTo>
                    <a:pt x="36" y="48"/>
                  </a:lnTo>
                  <a:lnTo>
                    <a:pt x="36" y="72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42" y="60"/>
                  </a:lnTo>
                  <a:lnTo>
                    <a:pt x="42" y="72"/>
                  </a:lnTo>
                  <a:lnTo>
                    <a:pt x="42" y="36"/>
                  </a:lnTo>
                  <a:lnTo>
                    <a:pt x="48" y="54"/>
                  </a:lnTo>
                  <a:lnTo>
                    <a:pt x="48" y="84"/>
                  </a:lnTo>
                  <a:lnTo>
                    <a:pt x="48" y="24"/>
                  </a:lnTo>
                  <a:lnTo>
                    <a:pt x="48" y="66"/>
                  </a:lnTo>
                  <a:lnTo>
                    <a:pt x="54" y="72"/>
                  </a:lnTo>
                  <a:lnTo>
                    <a:pt x="54" y="90"/>
                  </a:lnTo>
                  <a:lnTo>
                    <a:pt x="54" y="24"/>
                  </a:lnTo>
                  <a:lnTo>
                    <a:pt x="54" y="84"/>
                  </a:lnTo>
                  <a:lnTo>
                    <a:pt x="60" y="54"/>
                  </a:lnTo>
                  <a:lnTo>
                    <a:pt x="60" y="78"/>
                  </a:lnTo>
                  <a:lnTo>
                    <a:pt x="60" y="42"/>
                  </a:lnTo>
                  <a:lnTo>
                    <a:pt x="60" y="72"/>
                  </a:lnTo>
                  <a:lnTo>
                    <a:pt x="66" y="42"/>
                  </a:lnTo>
                  <a:lnTo>
                    <a:pt x="66" y="78"/>
                  </a:lnTo>
                  <a:lnTo>
                    <a:pt x="66" y="36"/>
                  </a:lnTo>
                  <a:lnTo>
                    <a:pt x="66" y="72"/>
                  </a:lnTo>
                  <a:lnTo>
                    <a:pt x="72" y="54"/>
                  </a:lnTo>
                  <a:lnTo>
                    <a:pt x="72" y="78"/>
                  </a:lnTo>
                  <a:lnTo>
                    <a:pt x="72" y="36"/>
                  </a:lnTo>
                  <a:lnTo>
                    <a:pt x="72" y="54"/>
                  </a:lnTo>
                  <a:lnTo>
                    <a:pt x="78" y="60"/>
                  </a:lnTo>
                  <a:lnTo>
                    <a:pt x="78" y="48"/>
                  </a:lnTo>
                  <a:lnTo>
                    <a:pt x="84" y="60"/>
                  </a:lnTo>
                  <a:lnTo>
                    <a:pt x="84" y="102"/>
                  </a:lnTo>
                  <a:lnTo>
                    <a:pt x="84" y="0"/>
                  </a:lnTo>
                  <a:lnTo>
                    <a:pt x="84" y="60"/>
                  </a:lnTo>
                  <a:lnTo>
                    <a:pt x="90" y="54"/>
                  </a:lnTo>
                  <a:lnTo>
                    <a:pt x="90" y="78"/>
                  </a:lnTo>
                  <a:lnTo>
                    <a:pt x="90" y="36"/>
                  </a:lnTo>
                  <a:lnTo>
                    <a:pt x="90" y="42"/>
                  </a:lnTo>
                  <a:lnTo>
                    <a:pt x="96" y="54"/>
                  </a:lnTo>
                  <a:lnTo>
                    <a:pt x="96" y="78"/>
                  </a:lnTo>
                  <a:lnTo>
                    <a:pt x="96" y="36"/>
                  </a:lnTo>
                  <a:lnTo>
                    <a:pt x="96" y="54"/>
                  </a:lnTo>
                  <a:lnTo>
                    <a:pt x="102" y="48"/>
                  </a:lnTo>
                  <a:lnTo>
                    <a:pt x="102" y="72"/>
                  </a:lnTo>
                  <a:lnTo>
                    <a:pt x="102" y="42"/>
                  </a:lnTo>
                  <a:lnTo>
                    <a:pt x="102" y="54"/>
                  </a:lnTo>
                  <a:lnTo>
                    <a:pt x="108" y="60"/>
                  </a:lnTo>
                  <a:lnTo>
                    <a:pt x="108" y="42"/>
                  </a:lnTo>
                  <a:lnTo>
                    <a:pt x="108" y="84"/>
                  </a:lnTo>
                  <a:lnTo>
                    <a:pt x="114" y="60"/>
                  </a:lnTo>
                  <a:lnTo>
                    <a:pt x="114" y="96"/>
                  </a:lnTo>
                  <a:lnTo>
                    <a:pt x="114" y="18"/>
                  </a:lnTo>
                  <a:lnTo>
                    <a:pt x="114" y="78"/>
                  </a:lnTo>
                  <a:lnTo>
                    <a:pt x="120" y="48"/>
                  </a:lnTo>
                  <a:lnTo>
                    <a:pt x="120" y="72"/>
                  </a:lnTo>
                  <a:lnTo>
                    <a:pt x="120" y="42"/>
                  </a:lnTo>
                  <a:lnTo>
                    <a:pt x="120" y="72"/>
                  </a:lnTo>
                  <a:lnTo>
                    <a:pt x="126" y="48"/>
                  </a:lnTo>
                  <a:lnTo>
                    <a:pt x="126" y="78"/>
                  </a:lnTo>
                  <a:lnTo>
                    <a:pt x="126" y="30"/>
                  </a:lnTo>
                  <a:lnTo>
                    <a:pt x="126" y="48"/>
                  </a:lnTo>
                  <a:lnTo>
                    <a:pt x="132" y="66"/>
                  </a:lnTo>
                  <a:lnTo>
                    <a:pt x="132" y="72"/>
                  </a:lnTo>
                  <a:lnTo>
                    <a:pt x="132" y="42"/>
                  </a:lnTo>
                  <a:lnTo>
                    <a:pt x="132" y="72"/>
                  </a:lnTo>
                  <a:lnTo>
                    <a:pt x="138" y="54"/>
                  </a:lnTo>
                  <a:lnTo>
                    <a:pt x="138" y="78"/>
                  </a:lnTo>
                  <a:lnTo>
                    <a:pt x="138" y="36"/>
                  </a:lnTo>
                  <a:lnTo>
                    <a:pt x="138" y="60"/>
                  </a:lnTo>
                  <a:lnTo>
                    <a:pt x="144" y="42"/>
                  </a:lnTo>
                  <a:lnTo>
                    <a:pt x="144" y="66"/>
                  </a:lnTo>
                  <a:lnTo>
                    <a:pt x="144" y="54"/>
                  </a:lnTo>
                  <a:lnTo>
                    <a:pt x="150" y="54"/>
                  </a:lnTo>
                  <a:lnTo>
                    <a:pt x="150" y="72"/>
                  </a:lnTo>
                  <a:lnTo>
                    <a:pt x="150" y="36"/>
                  </a:lnTo>
                  <a:lnTo>
                    <a:pt x="150" y="60"/>
                  </a:lnTo>
                  <a:lnTo>
                    <a:pt x="156" y="54"/>
                  </a:lnTo>
                  <a:lnTo>
                    <a:pt x="156" y="96"/>
                  </a:lnTo>
                  <a:lnTo>
                    <a:pt x="156" y="18"/>
                  </a:lnTo>
                  <a:lnTo>
                    <a:pt x="156" y="36"/>
                  </a:lnTo>
                  <a:lnTo>
                    <a:pt x="162" y="54"/>
                  </a:lnTo>
                  <a:lnTo>
                    <a:pt x="162" y="84"/>
                  </a:lnTo>
                  <a:lnTo>
                    <a:pt x="162" y="36"/>
                  </a:lnTo>
                  <a:lnTo>
                    <a:pt x="162" y="72"/>
                  </a:lnTo>
                  <a:lnTo>
                    <a:pt x="168" y="78"/>
                  </a:lnTo>
                  <a:lnTo>
                    <a:pt x="168" y="42"/>
                  </a:lnTo>
                  <a:lnTo>
                    <a:pt x="168" y="60"/>
                  </a:lnTo>
                  <a:lnTo>
                    <a:pt x="174" y="54"/>
                  </a:lnTo>
                  <a:lnTo>
                    <a:pt x="174" y="72"/>
                  </a:lnTo>
                  <a:lnTo>
                    <a:pt x="174" y="42"/>
                  </a:lnTo>
                  <a:lnTo>
                    <a:pt x="174" y="54"/>
                  </a:lnTo>
                  <a:lnTo>
                    <a:pt x="180" y="48"/>
                  </a:lnTo>
                  <a:lnTo>
                    <a:pt x="180" y="72"/>
                  </a:lnTo>
                  <a:lnTo>
                    <a:pt x="180" y="48"/>
                  </a:lnTo>
                  <a:lnTo>
                    <a:pt x="180" y="54"/>
                  </a:lnTo>
                  <a:lnTo>
                    <a:pt x="186" y="66"/>
                  </a:lnTo>
                  <a:lnTo>
                    <a:pt x="186" y="78"/>
                  </a:lnTo>
                  <a:lnTo>
                    <a:pt x="186" y="36"/>
                  </a:lnTo>
                  <a:lnTo>
                    <a:pt x="186" y="78"/>
                  </a:lnTo>
                  <a:lnTo>
                    <a:pt x="192" y="54"/>
                  </a:lnTo>
                  <a:lnTo>
                    <a:pt x="192" y="72"/>
                  </a:lnTo>
                  <a:lnTo>
                    <a:pt x="192" y="36"/>
                  </a:lnTo>
                  <a:lnTo>
                    <a:pt x="192" y="60"/>
                  </a:lnTo>
                  <a:lnTo>
                    <a:pt x="198" y="30"/>
                  </a:lnTo>
                  <a:lnTo>
                    <a:pt x="198" y="84"/>
                  </a:lnTo>
                  <a:lnTo>
                    <a:pt x="198" y="72"/>
                  </a:lnTo>
                  <a:lnTo>
                    <a:pt x="204" y="48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04;p26">
              <a:extLst>
                <a:ext uri="{FF2B5EF4-FFF2-40B4-BE49-F238E27FC236}">
                  <a16:creationId xmlns:a16="http://schemas.microsoft.com/office/drawing/2014/main" id="{CA11DD49-1C12-47E4-8E48-6964490C89E0}"/>
                </a:ext>
              </a:extLst>
            </p:cNvPr>
            <p:cNvSpPr/>
            <p:nvPr/>
          </p:nvSpPr>
          <p:spPr>
            <a:xfrm>
              <a:off x="3867149" y="1562101"/>
              <a:ext cx="304800" cy="161925"/>
            </a:xfrm>
            <a:custGeom>
              <a:avLst/>
              <a:gdLst/>
              <a:ahLst/>
              <a:cxnLst/>
              <a:rect l="l" t="t" r="r" b="b"/>
              <a:pathLst>
                <a:path w="192" h="102" extrusionOk="0">
                  <a:moveTo>
                    <a:pt x="0" y="48"/>
                  </a:moveTo>
                  <a:lnTo>
                    <a:pt x="0" y="72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6" y="42"/>
                  </a:lnTo>
                  <a:lnTo>
                    <a:pt x="6" y="7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12" y="54"/>
                  </a:lnTo>
                  <a:lnTo>
                    <a:pt x="12" y="78"/>
                  </a:lnTo>
                  <a:lnTo>
                    <a:pt x="12" y="30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8" y="78"/>
                  </a:lnTo>
                  <a:lnTo>
                    <a:pt x="18" y="36"/>
                  </a:lnTo>
                  <a:lnTo>
                    <a:pt x="18" y="54"/>
                  </a:lnTo>
                  <a:lnTo>
                    <a:pt x="24" y="66"/>
                  </a:lnTo>
                  <a:lnTo>
                    <a:pt x="24" y="48"/>
                  </a:lnTo>
                  <a:lnTo>
                    <a:pt x="24" y="72"/>
                  </a:lnTo>
                  <a:lnTo>
                    <a:pt x="30" y="84"/>
                  </a:lnTo>
                  <a:lnTo>
                    <a:pt x="30" y="90"/>
                  </a:lnTo>
                  <a:lnTo>
                    <a:pt x="30" y="18"/>
                  </a:lnTo>
                  <a:lnTo>
                    <a:pt x="30" y="60"/>
                  </a:lnTo>
                  <a:lnTo>
                    <a:pt x="36" y="84"/>
                  </a:lnTo>
                  <a:lnTo>
                    <a:pt x="36" y="90"/>
                  </a:lnTo>
                  <a:lnTo>
                    <a:pt x="36" y="24"/>
                  </a:lnTo>
                  <a:lnTo>
                    <a:pt x="36" y="60"/>
                  </a:lnTo>
                  <a:lnTo>
                    <a:pt x="42" y="48"/>
                  </a:lnTo>
                  <a:lnTo>
                    <a:pt x="42" y="72"/>
                  </a:lnTo>
                  <a:lnTo>
                    <a:pt x="42" y="42"/>
                  </a:lnTo>
                  <a:lnTo>
                    <a:pt x="42" y="48"/>
                  </a:lnTo>
                  <a:lnTo>
                    <a:pt x="48" y="60"/>
                  </a:lnTo>
                  <a:lnTo>
                    <a:pt x="48" y="78"/>
                  </a:lnTo>
                  <a:lnTo>
                    <a:pt x="48" y="42"/>
                  </a:lnTo>
                  <a:lnTo>
                    <a:pt x="48" y="54"/>
                  </a:lnTo>
                  <a:lnTo>
                    <a:pt x="54" y="66"/>
                  </a:lnTo>
                  <a:lnTo>
                    <a:pt x="54" y="72"/>
                  </a:lnTo>
                  <a:lnTo>
                    <a:pt x="54" y="42"/>
                  </a:lnTo>
                  <a:lnTo>
                    <a:pt x="54" y="48"/>
                  </a:lnTo>
                  <a:lnTo>
                    <a:pt x="60" y="72"/>
                  </a:lnTo>
                  <a:lnTo>
                    <a:pt x="60" y="42"/>
                  </a:lnTo>
                  <a:lnTo>
                    <a:pt x="60" y="54"/>
                  </a:lnTo>
                  <a:lnTo>
                    <a:pt x="66" y="60"/>
                  </a:lnTo>
                  <a:lnTo>
                    <a:pt x="66" y="72"/>
                  </a:lnTo>
                  <a:lnTo>
                    <a:pt x="66" y="42"/>
                  </a:lnTo>
                  <a:lnTo>
                    <a:pt x="66" y="54"/>
                  </a:lnTo>
                  <a:lnTo>
                    <a:pt x="72" y="72"/>
                  </a:lnTo>
                  <a:lnTo>
                    <a:pt x="72" y="72"/>
                  </a:lnTo>
                  <a:lnTo>
                    <a:pt x="72" y="42"/>
                  </a:lnTo>
                  <a:lnTo>
                    <a:pt x="72" y="60"/>
                  </a:lnTo>
                  <a:lnTo>
                    <a:pt x="78" y="66"/>
                  </a:lnTo>
                  <a:lnTo>
                    <a:pt x="78" y="78"/>
                  </a:lnTo>
                  <a:lnTo>
                    <a:pt x="78" y="36"/>
                  </a:lnTo>
                  <a:lnTo>
                    <a:pt x="78" y="54"/>
                  </a:lnTo>
                  <a:lnTo>
                    <a:pt x="84" y="48"/>
                  </a:lnTo>
                  <a:lnTo>
                    <a:pt x="84" y="72"/>
                  </a:lnTo>
                  <a:lnTo>
                    <a:pt x="84" y="36"/>
                  </a:lnTo>
                  <a:lnTo>
                    <a:pt x="90" y="66"/>
                  </a:lnTo>
                  <a:lnTo>
                    <a:pt x="90" y="72"/>
                  </a:lnTo>
                  <a:lnTo>
                    <a:pt x="90" y="36"/>
                  </a:lnTo>
                  <a:lnTo>
                    <a:pt x="90" y="60"/>
                  </a:lnTo>
                  <a:lnTo>
                    <a:pt x="96" y="48"/>
                  </a:lnTo>
                  <a:lnTo>
                    <a:pt x="96" y="78"/>
                  </a:lnTo>
                  <a:lnTo>
                    <a:pt x="96" y="36"/>
                  </a:lnTo>
                  <a:lnTo>
                    <a:pt x="96" y="48"/>
                  </a:lnTo>
                  <a:lnTo>
                    <a:pt x="102" y="48"/>
                  </a:lnTo>
                  <a:lnTo>
                    <a:pt x="102" y="102"/>
                  </a:lnTo>
                  <a:lnTo>
                    <a:pt x="102" y="0"/>
                  </a:lnTo>
                  <a:lnTo>
                    <a:pt x="102" y="54"/>
                  </a:lnTo>
                  <a:lnTo>
                    <a:pt x="108" y="66"/>
                  </a:lnTo>
                  <a:lnTo>
                    <a:pt x="108" y="84"/>
                  </a:lnTo>
                  <a:lnTo>
                    <a:pt x="108" y="24"/>
                  </a:lnTo>
                  <a:lnTo>
                    <a:pt x="108" y="66"/>
                  </a:lnTo>
                  <a:lnTo>
                    <a:pt x="114" y="42"/>
                  </a:lnTo>
                  <a:lnTo>
                    <a:pt x="114" y="72"/>
                  </a:lnTo>
                  <a:lnTo>
                    <a:pt x="114" y="66"/>
                  </a:lnTo>
                  <a:lnTo>
                    <a:pt x="120" y="54"/>
                  </a:lnTo>
                  <a:lnTo>
                    <a:pt x="120" y="66"/>
                  </a:lnTo>
                  <a:lnTo>
                    <a:pt x="120" y="42"/>
                  </a:lnTo>
                  <a:lnTo>
                    <a:pt x="120" y="60"/>
                  </a:lnTo>
                  <a:lnTo>
                    <a:pt x="126" y="54"/>
                  </a:lnTo>
                  <a:lnTo>
                    <a:pt x="126" y="66"/>
                  </a:lnTo>
                  <a:lnTo>
                    <a:pt x="126" y="48"/>
                  </a:lnTo>
                  <a:lnTo>
                    <a:pt x="126" y="54"/>
                  </a:lnTo>
                  <a:lnTo>
                    <a:pt x="132" y="60"/>
                  </a:lnTo>
                  <a:lnTo>
                    <a:pt x="132" y="78"/>
                  </a:lnTo>
                  <a:lnTo>
                    <a:pt x="132" y="42"/>
                  </a:lnTo>
                  <a:lnTo>
                    <a:pt x="132" y="66"/>
                  </a:lnTo>
                  <a:lnTo>
                    <a:pt x="138" y="48"/>
                  </a:lnTo>
                  <a:lnTo>
                    <a:pt x="138" y="66"/>
                  </a:lnTo>
                  <a:lnTo>
                    <a:pt x="138" y="48"/>
                  </a:lnTo>
                  <a:lnTo>
                    <a:pt x="138" y="54"/>
                  </a:lnTo>
                  <a:lnTo>
                    <a:pt x="144" y="60"/>
                  </a:lnTo>
                  <a:lnTo>
                    <a:pt x="144" y="72"/>
                  </a:lnTo>
                  <a:lnTo>
                    <a:pt x="144" y="42"/>
                  </a:lnTo>
                  <a:lnTo>
                    <a:pt x="144" y="72"/>
                  </a:lnTo>
                  <a:lnTo>
                    <a:pt x="150" y="60"/>
                  </a:lnTo>
                  <a:lnTo>
                    <a:pt x="150" y="72"/>
                  </a:lnTo>
                  <a:lnTo>
                    <a:pt x="150" y="42"/>
                  </a:lnTo>
                  <a:lnTo>
                    <a:pt x="150" y="60"/>
                  </a:lnTo>
                  <a:lnTo>
                    <a:pt x="156" y="66"/>
                  </a:lnTo>
                  <a:lnTo>
                    <a:pt x="156" y="78"/>
                  </a:lnTo>
                  <a:lnTo>
                    <a:pt x="156" y="36"/>
                  </a:lnTo>
                  <a:lnTo>
                    <a:pt x="156" y="48"/>
                  </a:lnTo>
                  <a:lnTo>
                    <a:pt x="162" y="54"/>
                  </a:lnTo>
                  <a:lnTo>
                    <a:pt x="162" y="84"/>
                  </a:lnTo>
                  <a:lnTo>
                    <a:pt x="162" y="30"/>
                  </a:lnTo>
                  <a:lnTo>
                    <a:pt x="162" y="42"/>
                  </a:lnTo>
                  <a:lnTo>
                    <a:pt x="168" y="60"/>
                  </a:lnTo>
                  <a:lnTo>
                    <a:pt x="168" y="72"/>
                  </a:lnTo>
                  <a:lnTo>
                    <a:pt x="168" y="42"/>
                  </a:lnTo>
                  <a:lnTo>
                    <a:pt x="168" y="54"/>
                  </a:lnTo>
                  <a:lnTo>
                    <a:pt x="174" y="60"/>
                  </a:lnTo>
                  <a:lnTo>
                    <a:pt x="174" y="102"/>
                  </a:lnTo>
                  <a:lnTo>
                    <a:pt x="174" y="6"/>
                  </a:lnTo>
                  <a:lnTo>
                    <a:pt x="174" y="90"/>
                  </a:lnTo>
                  <a:lnTo>
                    <a:pt x="180" y="66"/>
                  </a:lnTo>
                  <a:lnTo>
                    <a:pt x="180" y="78"/>
                  </a:lnTo>
                  <a:lnTo>
                    <a:pt x="180" y="36"/>
                  </a:lnTo>
                  <a:lnTo>
                    <a:pt x="180" y="66"/>
                  </a:lnTo>
                  <a:lnTo>
                    <a:pt x="186" y="60"/>
                  </a:lnTo>
                  <a:lnTo>
                    <a:pt x="186" y="84"/>
                  </a:lnTo>
                  <a:lnTo>
                    <a:pt x="186" y="36"/>
                  </a:lnTo>
                  <a:lnTo>
                    <a:pt x="186" y="54"/>
                  </a:lnTo>
                  <a:lnTo>
                    <a:pt x="192" y="42"/>
                  </a:lnTo>
                  <a:lnTo>
                    <a:pt x="192" y="66"/>
                  </a:lnTo>
                  <a:lnTo>
                    <a:pt x="192" y="42"/>
                  </a:lnTo>
                  <a:lnTo>
                    <a:pt x="192" y="54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05;p26">
              <a:extLst>
                <a:ext uri="{FF2B5EF4-FFF2-40B4-BE49-F238E27FC236}">
                  <a16:creationId xmlns:a16="http://schemas.microsoft.com/office/drawing/2014/main" id="{689095BF-356D-48AF-A41E-F4EB670A4E41}"/>
                </a:ext>
              </a:extLst>
            </p:cNvPr>
            <p:cNvSpPr/>
            <p:nvPr/>
          </p:nvSpPr>
          <p:spPr>
            <a:xfrm>
              <a:off x="4171950" y="1400175"/>
              <a:ext cx="333375" cy="447675"/>
            </a:xfrm>
            <a:custGeom>
              <a:avLst/>
              <a:gdLst/>
              <a:ahLst/>
              <a:cxnLst/>
              <a:rect l="l" t="t" r="r" b="b"/>
              <a:pathLst>
                <a:path w="210" h="282" extrusionOk="0">
                  <a:moveTo>
                    <a:pt x="0" y="156"/>
                  </a:moveTo>
                  <a:lnTo>
                    <a:pt x="6" y="168"/>
                  </a:lnTo>
                  <a:lnTo>
                    <a:pt x="6" y="150"/>
                  </a:lnTo>
                  <a:lnTo>
                    <a:pt x="6" y="168"/>
                  </a:lnTo>
                  <a:lnTo>
                    <a:pt x="12" y="174"/>
                  </a:lnTo>
                  <a:lnTo>
                    <a:pt x="12" y="138"/>
                  </a:lnTo>
                  <a:lnTo>
                    <a:pt x="12" y="180"/>
                  </a:lnTo>
                  <a:lnTo>
                    <a:pt x="18" y="150"/>
                  </a:lnTo>
                  <a:lnTo>
                    <a:pt x="18" y="144"/>
                  </a:lnTo>
                  <a:lnTo>
                    <a:pt x="18" y="186"/>
                  </a:lnTo>
                  <a:lnTo>
                    <a:pt x="24" y="144"/>
                  </a:lnTo>
                  <a:lnTo>
                    <a:pt x="24" y="132"/>
                  </a:lnTo>
                  <a:lnTo>
                    <a:pt x="24" y="168"/>
                  </a:lnTo>
                  <a:lnTo>
                    <a:pt x="30" y="162"/>
                  </a:lnTo>
                  <a:lnTo>
                    <a:pt x="30" y="186"/>
                  </a:lnTo>
                  <a:lnTo>
                    <a:pt x="30" y="138"/>
                  </a:lnTo>
                  <a:lnTo>
                    <a:pt x="30" y="168"/>
                  </a:lnTo>
                  <a:lnTo>
                    <a:pt x="36" y="150"/>
                  </a:lnTo>
                  <a:lnTo>
                    <a:pt x="36" y="174"/>
                  </a:lnTo>
                  <a:lnTo>
                    <a:pt x="36" y="144"/>
                  </a:lnTo>
                  <a:lnTo>
                    <a:pt x="36" y="156"/>
                  </a:lnTo>
                  <a:lnTo>
                    <a:pt x="42" y="162"/>
                  </a:lnTo>
                  <a:lnTo>
                    <a:pt x="42" y="168"/>
                  </a:lnTo>
                  <a:lnTo>
                    <a:pt x="42" y="150"/>
                  </a:lnTo>
                  <a:lnTo>
                    <a:pt x="42" y="150"/>
                  </a:lnTo>
                  <a:lnTo>
                    <a:pt x="48" y="162"/>
                  </a:lnTo>
                  <a:lnTo>
                    <a:pt x="48" y="186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54" y="156"/>
                  </a:lnTo>
                  <a:lnTo>
                    <a:pt x="54" y="174"/>
                  </a:lnTo>
                  <a:lnTo>
                    <a:pt x="54" y="138"/>
                  </a:lnTo>
                  <a:lnTo>
                    <a:pt x="54" y="168"/>
                  </a:lnTo>
                  <a:lnTo>
                    <a:pt x="60" y="144"/>
                  </a:lnTo>
                  <a:lnTo>
                    <a:pt x="60" y="180"/>
                  </a:lnTo>
                  <a:lnTo>
                    <a:pt x="60" y="168"/>
                  </a:lnTo>
                  <a:lnTo>
                    <a:pt x="66" y="150"/>
                  </a:lnTo>
                  <a:lnTo>
                    <a:pt x="66" y="138"/>
                  </a:lnTo>
                  <a:lnTo>
                    <a:pt x="66" y="180"/>
                  </a:lnTo>
                  <a:lnTo>
                    <a:pt x="72" y="156"/>
                  </a:lnTo>
                  <a:lnTo>
                    <a:pt x="72" y="168"/>
                  </a:lnTo>
                  <a:lnTo>
                    <a:pt x="72" y="144"/>
                  </a:lnTo>
                  <a:lnTo>
                    <a:pt x="72" y="162"/>
                  </a:lnTo>
                  <a:lnTo>
                    <a:pt x="78" y="150"/>
                  </a:lnTo>
                  <a:lnTo>
                    <a:pt x="78" y="144"/>
                  </a:lnTo>
                  <a:lnTo>
                    <a:pt x="78" y="180"/>
                  </a:lnTo>
                  <a:lnTo>
                    <a:pt x="84" y="144"/>
                  </a:lnTo>
                  <a:lnTo>
                    <a:pt x="84" y="174"/>
                  </a:lnTo>
                  <a:lnTo>
                    <a:pt x="84" y="138"/>
                  </a:lnTo>
                  <a:lnTo>
                    <a:pt x="84" y="156"/>
                  </a:lnTo>
                  <a:lnTo>
                    <a:pt x="90" y="144"/>
                  </a:lnTo>
                  <a:lnTo>
                    <a:pt x="90" y="180"/>
                  </a:lnTo>
                  <a:lnTo>
                    <a:pt x="90" y="144"/>
                  </a:lnTo>
                  <a:lnTo>
                    <a:pt x="90" y="180"/>
                  </a:lnTo>
                  <a:lnTo>
                    <a:pt x="96" y="156"/>
                  </a:lnTo>
                  <a:lnTo>
                    <a:pt x="96" y="198"/>
                  </a:lnTo>
                  <a:lnTo>
                    <a:pt x="96" y="114"/>
                  </a:lnTo>
                  <a:lnTo>
                    <a:pt x="96" y="162"/>
                  </a:lnTo>
                  <a:lnTo>
                    <a:pt x="102" y="156"/>
                  </a:lnTo>
                  <a:lnTo>
                    <a:pt x="102" y="180"/>
                  </a:lnTo>
                  <a:lnTo>
                    <a:pt x="102" y="132"/>
                  </a:lnTo>
                  <a:lnTo>
                    <a:pt x="102" y="174"/>
                  </a:lnTo>
                  <a:lnTo>
                    <a:pt x="108" y="150"/>
                  </a:lnTo>
                  <a:lnTo>
                    <a:pt x="108" y="180"/>
                  </a:lnTo>
                  <a:lnTo>
                    <a:pt x="108" y="138"/>
                  </a:lnTo>
                  <a:lnTo>
                    <a:pt x="108" y="162"/>
                  </a:lnTo>
                  <a:lnTo>
                    <a:pt x="114" y="156"/>
                  </a:lnTo>
                  <a:lnTo>
                    <a:pt x="114" y="186"/>
                  </a:lnTo>
                  <a:lnTo>
                    <a:pt x="114" y="126"/>
                  </a:lnTo>
                  <a:lnTo>
                    <a:pt x="114" y="162"/>
                  </a:lnTo>
                  <a:lnTo>
                    <a:pt x="120" y="150"/>
                  </a:lnTo>
                  <a:lnTo>
                    <a:pt x="120" y="174"/>
                  </a:lnTo>
                  <a:lnTo>
                    <a:pt x="120" y="138"/>
                  </a:lnTo>
                  <a:lnTo>
                    <a:pt x="126" y="168"/>
                  </a:lnTo>
                  <a:lnTo>
                    <a:pt x="126" y="234"/>
                  </a:lnTo>
                  <a:lnTo>
                    <a:pt x="126" y="60"/>
                  </a:lnTo>
                  <a:lnTo>
                    <a:pt x="126" y="96"/>
                  </a:lnTo>
                  <a:lnTo>
                    <a:pt x="132" y="162"/>
                  </a:lnTo>
                  <a:lnTo>
                    <a:pt x="132" y="282"/>
                  </a:lnTo>
                  <a:lnTo>
                    <a:pt x="132" y="0"/>
                  </a:lnTo>
                  <a:lnTo>
                    <a:pt x="132" y="180"/>
                  </a:lnTo>
                  <a:lnTo>
                    <a:pt x="138" y="174"/>
                  </a:lnTo>
                  <a:lnTo>
                    <a:pt x="138" y="210"/>
                  </a:lnTo>
                  <a:lnTo>
                    <a:pt x="138" y="84"/>
                  </a:lnTo>
                  <a:lnTo>
                    <a:pt x="138" y="168"/>
                  </a:lnTo>
                  <a:lnTo>
                    <a:pt x="144" y="216"/>
                  </a:lnTo>
                  <a:lnTo>
                    <a:pt x="144" y="120"/>
                  </a:lnTo>
                  <a:lnTo>
                    <a:pt x="144" y="174"/>
                  </a:lnTo>
                  <a:lnTo>
                    <a:pt x="150" y="192"/>
                  </a:lnTo>
                  <a:lnTo>
                    <a:pt x="150" y="132"/>
                  </a:lnTo>
                  <a:lnTo>
                    <a:pt x="150" y="144"/>
                  </a:lnTo>
                  <a:lnTo>
                    <a:pt x="156" y="168"/>
                  </a:lnTo>
                  <a:lnTo>
                    <a:pt x="156" y="180"/>
                  </a:lnTo>
                  <a:lnTo>
                    <a:pt x="156" y="132"/>
                  </a:lnTo>
                  <a:lnTo>
                    <a:pt x="156" y="156"/>
                  </a:lnTo>
                  <a:lnTo>
                    <a:pt x="162" y="150"/>
                  </a:lnTo>
                  <a:lnTo>
                    <a:pt x="162" y="180"/>
                  </a:lnTo>
                  <a:lnTo>
                    <a:pt x="162" y="144"/>
                  </a:lnTo>
                  <a:lnTo>
                    <a:pt x="162" y="168"/>
                  </a:lnTo>
                  <a:lnTo>
                    <a:pt x="168" y="156"/>
                  </a:lnTo>
                  <a:lnTo>
                    <a:pt x="168" y="192"/>
                  </a:lnTo>
                  <a:lnTo>
                    <a:pt x="168" y="126"/>
                  </a:lnTo>
                  <a:lnTo>
                    <a:pt x="168" y="168"/>
                  </a:lnTo>
                  <a:lnTo>
                    <a:pt x="174" y="156"/>
                  </a:lnTo>
                  <a:lnTo>
                    <a:pt x="174" y="174"/>
                  </a:lnTo>
                  <a:lnTo>
                    <a:pt x="174" y="150"/>
                  </a:lnTo>
                  <a:lnTo>
                    <a:pt x="180" y="162"/>
                  </a:lnTo>
                  <a:lnTo>
                    <a:pt x="180" y="174"/>
                  </a:lnTo>
                  <a:lnTo>
                    <a:pt x="180" y="144"/>
                  </a:lnTo>
                  <a:lnTo>
                    <a:pt x="180" y="162"/>
                  </a:lnTo>
                  <a:lnTo>
                    <a:pt x="186" y="156"/>
                  </a:lnTo>
                  <a:lnTo>
                    <a:pt x="186" y="174"/>
                  </a:lnTo>
                  <a:lnTo>
                    <a:pt x="186" y="144"/>
                  </a:lnTo>
                  <a:lnTo>
                    <a:pt x="186" y="156"/>
                  </a:lnTo>
                  <a:lnTo>
                    <a:pt x="192" y="168"/>
                  </a:lnTo>
                  <a:lnTo>
                    <a:pt x="192" y="174"/>
                  </a:lnTo>
                  <a:lnTo>
                    <a:pt x="192" y="144"/>
                  </a:lnTo>
                  <a:lnTo>
                    <a:pt x="192" y="150"/>
                  </a:lnTo>
                  <a:lnTo>
                    <a:pt x="198" y="156"/>
                  </a:lnTo>
                  <a:lnTo>
                    <a:pt x="198" y="174"/>
                  </a:lnTo>
                  <a:lnTo>
                    <a:pt x="198" y="144"/>
                  </a:lnTo>
                  <a:lnTo>
                    <a:pt x="198" y="150"/>
                  </a:lnTo>
                  <a:lnTo>
                    <a:pt x="204" y="156"/>
                  </a:lnTo>
                  <a:lnTo>
                    <a:pt x="204" y="180"/>
                  </a:lnTo>
                  <a:lnTo>
                    <a:pt x="204" y="144"/>
                  </a:lnTo>
                  <a:lnTo>
                    <a:pt x="204" y="162"/>
                  </a:lnTo>
                  <a:lnTo>
                    <a:pt x="210" y="168"/>
                  </a:lnTo>
                  <a:lnTo>
                    <a:pt x="210" y="180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06;p26">
              <a:extLst>
                <a:ext uri="{FF2B5EF4-FFF2-40B4-BE49-F238E27FC236}">
                  <a16:creationId xmlns:a16="http://schemas.microsoft.com/office/drawing/2014/main" id="{B5B3C54E-7EE0-43E6-B6DE-2FAA808AC4B0}"/>
                </a:ext>
              </a:extLst>
            </p:cNvPr>
            <p:cNvSpPr/>
            <p:nvPr/>
          </p:nvSpPr>
          <p:spPr>
            <a:xfrm>
              <a:off x="4505325" y="1581150"/>
              <a:ext cx="323850" cy="133350"/>
            </a:xfrm>
            <a:custGeom>
              <a:avLst/>
              <a:gdLst/>
              <a:ahLst/>
              <a:cxnLst/>
              <a:rect l="l" t="t" r="r" b="b"/>
              <a:pathLst>
                <a:path w="204" h="84" extrusionOk="0">
                  <a:moveTo>
                    <a:pt x="0" y="66"/>
                  </a:moveTo>
                  <a:lnTo>
                    <a:pt x="0" y="24"/>
                  </a:lnTo>
                  <a:lnTo>
                    <a:pt x="0" y="30"/>
                  </a:lnTo>
                  <a:lnTo>
                    <a:pt x="6" y="48"/>
                  </a:lnTo>
                  <a:lnTo>
                    <a:pt x="6" y="30"/>
                  </a:lnTo>
                  <a:lnTo>
                    <a:pt x="6" y="60"/>
                  </a:lnTo>
                  <a:lnTo>
                    <a:pt x="12" y="24"/>
                  </a:lnTo>
                  <a:lnTo>
                    <a:pt x="12" y="72"/>
                  </a:lnTo>
                  <a:lnTo>
                    <a:pt x="12" y="48"/>
                  </a:lnTo>
                  <a:lnTo>
                    <a:pt x="18" y="42"/>
                  </a:lnTo>
                  <a:lnTo>
                    <a:pt x="18" y="60"/>
                  </a:lnTo>
                  <a:lnTo>
                    <a:pt x="18" y="24"/>
                  </a:lnTo>
                  <a:lnTo>
                    <a:pt x="18" y="60"/>
                  </a:lnTo>
                  <a:lnTo>
                    <a:pt x="24" y="42"/>
                  </a:lnTo>
                  <a:lnTo>
                    <a:pt x="24" y="66"/>
                  </a:lnTo>
                  <a:lnTo>
                    <a:pt x="24" y="30"/>
                  </a:lnTo>
                  <a:lnTo>
                    <a:pt x="24" y="36"/>
                  </a:lnTo>
                  <a:lnTo>
                    <a:pt x="30" y="36"/>
                  </a:lnTo>
                  <a:lnTo>
                    <a:pt x="30" y="60"/>
                  </a:lnTo>
                  <a:lnTo>
                    <a:pt x="30" y="24"/>
                  </a:lnTo>
                  <a:lnTo>
                    <a:pt x="30" y="42"/>
                  </a:lnTo>
                  <a:lnTo>
                    <a:pt x="36" y="72"/>
                  </a:lnTo>
                  <a:lnTo>
                    <a:pt x="36" y="6"/>
                  </a:lnTo>
                  <a:lnTo>
                    <a:pt x="36" y="36"/>
                  </a:lnTo>
                  <a:lnTo>
                    <a:pt x="42" y="48"/>
                  </a:lnTo>
                  <a:lnTo>
                    <a:pt x="42" y="84"/>
                  </a:lnTo>
                  <a:lnTo>
                    <a:pt x="42" y="6"/>
                  </a:lnTo>
                  <a:lnTo>
                    <a:pt x="42" y="48"/>
                  </a:lnTo>
                  <a:lnTo>
                    <a:pt x="48" y="72"/>
                  </a:lnTo>
                  <a:lnTo>
                    <a:pt x="48" y="18"/>
                  </a:lnTo>
                  <a:lnTo>
                    <a:pt x="48" y="30"/>
                  </a:lnTo>
                  <a:lnTo>
                    <a:pt x="54" y="30"/>
                  </a:lnTo>
                  <a:lnTo>
                    <a:pt x="54" y="66"/>
                  </a:lnTo>
                  <a:lnTo>
                    <a:pt x="54" y="24"/>
                  </a:lnTo>
                  <a:lnTo>
                    <a:pt x="60" y="48"/>
                  </a:lnTo>
                  <a:lnTo>
                    <a:pt x="60" y="78"/>
                  </a:lnTo>
                  <a:lnTo>
                    <a:pt x="60" y="12"/>
                  </a:lnTo>
                  <a:lnTo>
                    <a:pt x="60" y="60"/>
                  </a:lnTo>
                  <a:lnTo>
                    <a:pt x="66" y="42"/>
                  </a:lnTo>
                  <a:lnTo>
                    <a:pt x="66" y="60"/>
                  </a:lnTo>
                  <a:lnTo>
                    <a:pt x="66" y="30"/>
                  </a:lnTo>
                  <a:lnTo>
                    <a:pt x="66" y="60"/>
                  </a:lnTo>
                  <a:lnTo>
                    <a:pt x="72" y="42"/>
                  </a:lnTo>
                  <a:lnTo>
                    <a:pt x="72" y="72"/>
                  </a:lnTo>
                  <a:lnTo>
                    <a:pt x="72" y="24"/>
                  </a:lnTo>
                  <a:lnTo>
                    <a:pt x="72" y="48"/>
                  </a:lnTo>
                  <a:lnTo>
                    <a:pt x="78" y="30"/>
                  </a:lnTo>
                  <a:lnTo>
                    <a:pt x="78" y="72"/>
                  </a:lnTo>
                  <a:lnTo>
                    <a:pt x="78" y="18"/>
                  </a:lnTo>
                  <a:lnTo>
                    <a:pt x="78" y="24"/>
                  </a:lnTo>
                  <a:lnTo>
                    <a:pt x="84" y="60"/>
                  </a:lnTo>
                  <a:lnTo>
                    <a:pt x="84" y="78"/>
                  </a:lnTo>
                  <a:lnTo>
                    <a:pt x="84" y="18"/>
                  </a:lnTo>
                  <a:lnTo>
                    <a:pt x="84" y="42"/>
                  </a:lnTo>
                  <a:lnTo>
                    <a:pt x="90" y="18"/>
                  </a:lnTo>
                  <a:lnTo>
                    <a:pt x="90" y="60"/>
                  </a:lnTo>
                  <a:lnTo>
                    <a:pt x="90" y="54"/>
                  </a:lnTo>
                  <a:lnTo>
                    <a:pt x="96" y="48"/>
                  </a:lnTo>
                  <a:lnTo>
                    <a:pt x="96" y="66"/>
                  </a:lnTo>
                  <a:lnTo>
                    <a:pt x="96" y="30"/>
                  </a:lnTo>
                  <a:lnTo>
                    <a:pt x="96" y="42"/>
                  </a:lnTo>
                  <a:lnTo>
                    <a:pt x="102" y="30"/>
                  </a:lnTo>
                  <a:lnTo>
                    <a:pt x="102" y="60"/>
                  </a:lnTo>
                  <a:lnTo>
                    <a:pt x="102" y="42"/>
                  </a:lnTo>
                  <a:lnTo>
                    <a:pt x="108" y="48"/>
                  </a:lnTo>
                  <a:lnTo>
                    <a:pt x="108" y="66"/>
                  </a:lnTo>
                  <a:lnTo>
                    <a:pt x="108" y="24"/>
                  </a:lnTo>
                  <a:lnTo>
                    <a:pt x="108" y="48"/>
                  </a:lnTo>
                  <a:lnTo>
                    <a:pt x="114" y="54"/>
                  </a:lnTo>
                  <a:lnTo>
                    <a:pt x="114" y="66"/>
                  </a:lnTo>
                  <a:lnTo>
                    <a:pt x="114" y="24"/>
                  </a:lnTo>
                  <a:lnTo>
                    <a:pt x="114" y="36"/>
                  </a:lnTo>
                  <a:lnTo>
                    <a:pt x="120" y="36"/>
                  </a:lnTo>
                  <a:lnTo>
                    <a:pt x="120" y="36"/>
                  </a:lnTo>
                  <a:lnTo>
                    <a:pt x="120" y="60"/>
                  </a:lnTo>
                  <a:lnTo>
                    <a:pt x="126" y="36"/>
                  </a:lnTo>
                  <a:lnTo>
                    <a:pt x="126" y="66"/>
                  </a:lnTo>
                  <a:lnTo>
                    <a:pt x="126" y="24"/>
                  </a:lnTo>
                  <a:lnTo>
                    <a:pt x="126" y="36"/>
                  </a:lnTo>
                  <a:lnTo>
                    <a:pt x="132" y="48"/>
                  </a:lnTo>
                  <a:lnTo>
                    <a:pt x="132" y="54"/>
                  </a:lnTo>
                  <a:lnTo>
                    <a:pt x="132" y="30"/>
                  </a:lnTo>
                  <a:lnTo>
                    <a:pt x="132" y="54"/>
                  </a:lnTo>
                  <a:lnTo>
                    <a:pt x="138" y="54"/>
                  </a:lnTo>
                  <a:lnTo>
                    <a:pt x="138" y="66"/>
                  </a:lnTo>
                  <a:lnTo>
                    <a:pt x="138" y="30"/>
                  </a:lnTo>
                  <a:lnTo>
                    <a:pt x="138" y="48"/>
                  </a:lnTo>
                  <a:lnTo>
                    <a:pt x="144" y="42"/>
                  </a:lnTo>
                  <a:lnTo>
                    <a:pt x="144" y="78"/>
                  </a:lnTo>
                  <a:lnTo>
                    <a:pt x="144" y="0"/>
                  </a:lnTo>
                  <a:lnTo>
                    <a:pt x="144" y="54"/>
                  </a:lnTo>
                  <a:lnTo>
                    <a:pt x="150" y="42"/>
                  </a:lnTo>
                  <a:lnTo>
                    <a:pt x="150" y="66"/>
                  </a:lnTo>
                  <a:lnTo>
                    <a:pt x="150" y="24"/>
                  </a:lnTo>
                  <a:lnTo>
                    <a:pt x="150" y="48"/>
                  </a:lnTo>
                  <a:lnTo>
                    <a:pt x="156" y="36"/>
                  </a:lnTo>
                  <a:lnTo>
                    <a:pt x="156" y="66"/>
                  </a:lnTo>
                  <a:lnTo>
                    <a:pt x="156" y="24"/>
                  </a:lnTo>
                  <a:lnTo>
                    <a:pt x="162" y="48"/>
                  </a:lnTo>
                  <a:lnTo>
                    <a:pt x="162" y="66"/>
                  </a:lnTo>
                  <a:lnTo>
                    <a:pt x="162" y="30"/>
                  </a:lnTo>
                  <a:lnTo>
                    <a:pt x="162" y="48"/>
                  </a:lnTo>
                  <a:lnTo>
                    <a:pt x="168" y="36"/>
                  </a:lnTo>
                  <a:lnTo>
                    <a:pt x="168" y="60"/>
                  </a:lnTo>
                  <a:lnTo>
                    <a:pt x="168" y="24"/>
                  </a:lnTo>
                  <a:lnTo>
                    <a:pt x="168" y="60"/>
                  </a:lnTo>
                  <a:lnTo>
                    <a:pt x="174" y="36"/>
                  </a:lnTo>
                  <a:lnTo>
                    <a:pt x="174" y="66"/>
                  </a:lnTo>
                  <a:lnTo>
                    <a:pt x="174" y="24"/>
                  </a:lnTo>
                  <a:lnTo>
                    <a:pt x="180" y="54"/>
                  </a:lnTo>
                  <a:lnTo>
                    <a:pt x="180" y="60"/>
                  </a:lnTo>
                  <a:lnTo>
                    <a:pt x="180" y="36"/>
                  </a:lnTo>
                  <a:lnTo>
                    <a:pt x="180" y="48"/>
                  </a:lnTo>
                  <a:lnTo>
                    <a:pt x="186" y="42"/>
                  </a:lnTo>
                  <a:lnTo>
                    <a:pt x="186" y="66"/>
                  </a:lnTo>
                  <a:lnTo>
                    <a:pt x="186" y="24"/>
                  </a:lnTo>
                  <a:lnTo>
                    <a:pt x="186" y="54"/>
                  </a:lnTo>
                  <a:lnTo>
                    <a:pt x="192" y="60"/>
                  </a:lnTo>
                  <a:lnTo>
                    <a:pt x="192" y="30"/>
                  </a:lnTo>
                  <a:lnTo>
                    <a:pt x="192" y="48"/>
                  </a:lnTo>
                  <a:lnTo>
                    <a:pt x="198" y="54"/>
                  </a:lnTo>
                  <a:lnTo>
                    <a:pt x="198" y="60"/>
                  </a:lnTo>
                  <a:lnTo>
                    <a:pt x="198" y="24"/>
                  </a:lnTo>
                  <a:lnTo>
                    <a:pt x="198" y="48"/>
                  </a:lnTo>
                  <a:lnTo>
                    <a:pt x="204" y="66"/>
                  </a:lnTo>
                  <a:lnTo>
                    <a:pt x="204" y="72"/>
                  </a:lnTo>
                  <a:lnTo>
                    <a:pt x="204" y="18"/>
                  </a:lnTo>
                  <a:lnTo>
                    <a:pt x="204" y="60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07;p26">
              <a:extLst>
                <a:ext uri="{FF2B5EF4-FFF2-40B4-BE49-F238E27FC236}">
                  <a16:creationId xmlns:a16="http://schemas.microsoft.com/office/drawing/2014/main" id="{616DB99E-83F8-48C3-BCAD-918E3CC6A944}"/>
                </a:ext>
              </a:extLst>
            </p:cNvPr>
            <p:cNvSpPr/>
            <p:nvPr/>
          </p:nvSpPr>
          <p:spPr>
            <a:xfrm>
              <a:off x="4829175" y="1590675"/>
              <a:ext cx="342900" cy="123825"/>
            </a:xfrm>
            <a:custGeom>
              <a:avLst/>
              <a:gdLst/>
              <a:ahLst/>
              <a:cxnLst/>
              <a:rect l="l" t="t" r="r" b="b"/>
              <a:pathLst>
                <a:path w="216" h="78" extrusionOk="0">
                  <a:moveTo>
                    <a:pt x="0" y="54"/>
                  </a:moveTo>
                  <a:lnTo>
                    <a:pt x="6" y="48"/>
                  </a:lnTo>
                  <a:lnTo>
                    <a:pt x="6" y="54"/>
                  </a:lnTo>
                  <a:lnTo>
                    <a:pt x="6" y="24"/>
                  </a:lnTo>
                  <a:lnTo>
                    <a:pt x="6" y="36"/>
                  </a:lnTo>
                  <a:lnTo>
                    <a:pt x="12" y="42"/>
                  </a:lnTo>
                  <a:lnTo>
                    <a:pt x="12" y="60"/>
                  </a:lnTo>
                  <a:lnTo>
                    <a:pt x="12" y="6"/>
                  </a:lnTo>
                  <a:lnTo>
                    <a:pt x="18" y="78"/>
                  </a:lnTo>
                  <a:lnTo>
                    <a:pt x="18" y="72"/>
                  </a:lnTo>
                  <a:lnTo>
                    <a:pt x="18" y="48"/>
                  </a:lnTo>
                  <a:lnTo>
                    <a:pt x="24" y="30"/>
                  </a:lnTo>
                  <a:lnTo>
                    <a:pt x="24" y="72"/>
                  </a:lnTo>
                  <a:lnTo>
                    <a:pt x="24" y="6"/>
                  </a:lnTo>
                  <a:lnTo>
                    <a:pt x="24" y="48"/>
                  </a:lnTo>
                  <a:lnTo>
                    <a:pt x="30" y="36"/>
                  </a:lnTo>
                  <a:lnTo>
                    <a:pt x="30" y="48"/>
                  </a:lnTo>
                  <a:lnTo>
                    <a:pt x="30" y="24"/>
                  </a:lnTo>
                  <a:lnTo>
                    <a:pt x="30" y="30"/>
                  </a:lnTo>
                  <a:lnTo>
                    <a:pt x="36" y="36"/>
                  </a:lnTo>
                  <a:lnTo>
                    <a:pt x="36" y="48"/>
                  </a:lnTo>
                  <a:lnTo>
                    <a:pt x="36" y="30"/>
                  </a:lnTo>
                  <a:lnTo>
                    <a:pt x="36" y="48"/>
                  </a:lnTo>
                  <a:lnTo>
                    <a:pt x="42" y="36"/>
                  </a:lnTo>
                  <a:lnTo>
                    <a:pt x="42" y="60"/>
                  </a:lnTo>
                  <a:lnTo>
                    <a:pt x="42" y="24"/>
                  </a:lnTo>
                  <a:lnTo>
                    <a:pt x="42" y="42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48" y="30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30"/>
                  </a:lnTo>
                  <a:lnTo>
                    <a:pt x="54" y="36"/>
                  </a:lnTo>
                  <a:lnTo>
                    <a:pt x="60" y="42"/>
                  </a:lnTo>
                  <a:lnTo>
                    <a:pt x="60" y="60"/>
                  </a:lnTo>
                  <a:lnTo>
                    <a:pt x="60" y="18"/>
                  </a:lnTo>
                  <a:lnTo>
                    <a:pt x="60" y="48"/>
                  </a:lnTo>
                  <a:lnTo>
                    <a:pt x="66" y="30"/>
                  </a:lnTo>
                  <a:lnTo>
                    <a:pt x="66" y="60"/>
                  </a:lnTo>
                  <a:lnTo>
                    <a:pt x="66" y="18"/>
                  </a:lnTo>
                  <a:lnTo>
                    <a:pt x="72" y="30"/>
                  </a:lnTo>
                  <a:lnTo>
                    <a:pt x="72" y="60"/>
                  </a:lnTo>
                  <a:lnTo>
                    <a:pt x="72" y="30"/>
                  </a:lnTo>
                  <a:lnTo>
                    <a:pt x="72" y="36"/>
                  </a:lnTo>
                  <a:lnTo>
                    <a:pt x="78" y="48"/>
                  </a:lnTo>
                  <a:lnTo>
                    <a:pt x="78" y="60"/>
                  </a:lnTo>
                  <a:lnTo>
                    <a:pt x="78" y="18"/>
                  </a:lnTo>
                  <a:lnTo>
                    <a:pt x="78" y="36"/>
                  </a:lnTo>
                  <a:lnTo>
                    <a:pt x="84" y="48"/>
                  </a:lnTo>
                  <a:lnTo>
                    <a:pt x="84" y="54"/>
                  </a:lnTo>
                  <a:lnTo>
                    <a:pt x="84" y="18"/>
                  </a:lnTo>
                  <a:lnTo>
                    <a:pt x="84" y="36"/>
                  </a:lnTo>
                  <a:lnTo>
                    <a:pt x="90" y="48"/>
                  </a:lnTo>
                  <a:lnTo>
                    <a:pt x="90" y="54"/>
                  </a:lnTo>
                  <a:lnTo>
                    <a:pt x="90" y="18"/>
                  </a:lnTo>
                  <a:lnTo>
                    <a:pt x="90" y="42"/>
                  </a:lnTo>
                  <a:lnTo>
                    <a:pt x="96" y="66"/>
                  </a:lnTo>
                  <a:lnTo>
                    <a:pt x="96" y="12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2" y="24"/>
                  </a:lnTo>
                  <a:lnTo>
                    <a:pt x="102" y="36"/>
                  </a:lnTo>
                  <a:lnTo>
                    <a:pt x="108" y="48"/>
                  </a:lnTo>
                  <a:lnTo>
                    <a:pt x="108" y="54"/>
                  </a:lnTo>
                  <a:lnTo>
                    <a:pt x="108" y="24"/>
                  </a:lnTo>
                  <a:lnTo>
                    <a:pt x="114" y="54"/>
                  </a:lnTo>
                  <a:lnTo>
                    <a:pt x="114" y="18"/>
                  </a:lnTo>
                  <a:lnTo>
                    <a:pt x="114" y="42"/>
                  </a:lnTo>
                  <a:lnTo>
                    <a:pt x="120" y="36"/>
                  </a:lnTo>
                  <a:lnTo>
                    <a:pt x="120" y="18"/>
                  </a:lnTo>
                  <a:lnTo>
                    <a:pt x="120" y="60"/>
                  </a:lnTo>
                  <a:lnTo>
                    <a:pt x="126" y="48"/>
                  </a:lnTo>
                  <a:lnTo>
                    <a:pt x="126" y="66"/>
                  </a:lnTo>
                  <a:lnTo>
                    <a:pt x="126" y="12"/>
                  </a:lnTo>
                  <a:lnTo>
                    <a:pt x="126" y="48"/>
                  </a:lnTo>
                  <a:lnTo>
                    <a:pt x="132" y="24"/>
                  </a:lnTo>
                  <a:lnTo>
                    <a:pt x="132" y="60"/>
                  </a:lnTo>
                  <a:lnTo>
                    <a:pt x="132" y="18"/>
                  </a:lnTo>
                  <a:lnTo>
                    <a:pt x="132" y="48"/>
                  </a:lnTo>
                  <a:lnTo>
                    <a:pt x="138" y="30"/>
                  </a:lnTo>
                  <a:lnTo>
                    <a:pt x="138" y="36"/>
                  </a:lnTo>
                  <a:lnTo>
                    <a:pt x="138" y="36"/>
                  </a:lnTo>
                  <a:lnTo>
                    <a:pt x="144" y="42"/>
                  </a:lnTo>
                  <a:lnTo>
                    <a:pt x="144" y="66"/>
                  </a:lnTo>
                  <a:lnTo>
                    <a:pt x="144" y="12"/>
                  </a:lnTo>
                  <a:lnTo>
                    <a:pt x="144" y="48"/>
                  </a:lnTo>
                  <a:lnTo>
                    <a:pt x="150" y="30"/>
                  </a:lnTo>
                  <a:lnTo>
                    <a:pt x="150" y="54"/>
                  </a:lnTo>
                  <a:lnTo>
                    <a:pt x="150" y="24"/>
                  </a:lnTo>
                  <a:lnTo>
                    <a:pt x="150" y="30"/>
                  </a:lnTo>
                  <a:lnTo>
                    <a:pt x="156" y="42"/>
                  </a:lnTo>
                  <a:lnTo>
                    <a:pt x="156" y="60"/>
                  </a:lnTo>
                  <a:lnTo>
                    <a:pt x="156" y="24"/>
                  </a:lnTo>
                  <a:lnTo>
                    <a:pt x="156" y="48"/>
                  </a:lnTo>
                  <a:lnTo>
                    <a:pt x="162" y="12"/>
                  </a:lnTo>
                  <a:lnTo>
                    <a:pt x="162" y="60"/>
                  </a:lnTo>
                  <a:lnTo>
                    <a:pt x="162" y="42"/>
                  </a:lnTo>
                  <a:lnTo>
                    <a:pt x="168" y="48"/>
                  </a:lnTo>
                  <a:lnTo>
                    <a:pt x="168" y="66"/>
                  </a:lnTo>
                  <a:lnTo>
                    <a:pt x="168" y="12"/>
                  </a:lnTo>
                  <a:lnTo>
                    <a:pt x="168" y="24"/>
                  </a:lnTo>
                  <a:lnTo>
                    <a:pt x="174" y="66"/>
                  </a:lnTo>
                  <a:lnTo>
                    <a:pt x="174" y="18"/>
                  </a:lnTo>
                  <a:lnTo>
                    <a:pt x="174" y="42"/>
                  </a:lnTo>
                  <a:lnTo>
                    <a:pt x="180" y="30"/>
                  </a:lnTo>
                  <a:lnTo>
                    <a:pt x="180" y="54"/>
                  </a:lnTo>
                  <a:lnTo>
                    <a:pt x="180" y="30"/>
                  </a:lnTo>
                  <a:lnTo>
                    <a:pt x="180" y="36"/>
                  </a:lnTo>
                  <a:lnTo>
                    <a:pt x="186" y="48"/>
                  </a:lnTo>
                  <a:lnTo>
                    <a:pt x="186" y="24"/>
                  </a:lnTo>
                  <a:lnTo>
                    <a:pt x="186" y="54"/>
                  </a:lnTo>
                  <a:lnTo>
                    <a:pt x="192" y="42"/>
                  </a:lnTo>
                  <a:lnTo>
                    <a:pt x="192" y="54"/>
                  </a:lnTo>
                  <a:lnTo>
                    <a:pt x="192" y="24"/>
                  </a:lnTo>
                  <a:lnTo>
                    <a:pt x="192" y="24"/>
                  </a:lnTo>
                  <a:lnTo>
                    <a:pt x="198" y="36"/>
                  </a:lnTo>
                  <a:lnTo>
                    <a:pt x="198" y="78"/>
                  </a:lnTo>
                  <a:lnTo>
                    <a:pt x="198" y="18"/>
                  </a:lnTo>
                  <a:lnTo>
                    <a:pt x="198" y="36"/>
                  </a:lnTo>
                  <a:lnTo>
                    <a:pt x="204" y="0"/>
                  </a:lnTo>
                  <a:lnTo>
                    <a:pt x="204" y="66"/>
                  </a:lnTo>
                  <a:lnTo>
                    <a:pt x="204" y="48"/>
                  </a:lnTo>
                  <a:lnTo>
                    <a:pt x="210" y="30"/>
                  </a:lnTo>
                  <a:lnTo>
                    <a:pt x="210" y="54"/>
                  </a:lnTo>
                  <a:lnTo>
                    <a:pt x="210" y="24"/>
                  </a:lnTo>
                  <a:lnTo>
                    <a:pt x="210" y="36"/>
                  </a:lnTo>
                  <a:lnTo>
                    <a:pt x="216" y="42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08;p26">
              <a:extLst>
                <a:ext uri="{FF2B5EF4-FFF2-40B4-BE49-F238E27FC236}">
                  <a16:creationId xmlns:a16="http://schemas.microsoft.com/office/drawing/2014/main" id="{E62EA8B6-5104-431E-97EF-3935A20590D8}"/>
                </a:ext>
              </a:extLst>
            </p:cNvPr>
            <p:cNvSpPr/>
            <p:nvPr/>
          </p:nvSpPr>
          <p:spPr>
            <a:xfrm>
              <a:off x="5172075" y="1590675"/>
              <a:ext cx="314325" cy="133350"/>
            </a:xfrm>
            <a:custGeom>
              <a:avLst/>
              <a:gdLst/>
              <a:ahLst/>
              <a:cxnLst/>
              <a:rect l="l" t="t" r="r" b="b"/>
              <a:pathLst>
                <a:path w="198" h="84" extrusionOk="0">
                  <a:moveTo>
                    <a:pt x="0" y="42"/>
                  </a:moveTo>
                  <a:lnTo>
                    <a:pt x="0" y="60"/>
                  </a:lnTo>
                  <a:lnTo>
                    <a:pt x="0" y="12"/>
                  </a:lnTo>
                  <a:lnTo>
                    <a:pt x="6" y="54"/>
                  </a:lnTo>
                  <a:lnTo>
                    <a:pt x="6" y="60"/>
                  </a:lnTo>
                  <a:lnTo>
                    <a:pt x="6" y="18"/>
                  </a:lnTo>
                  <a:lnTo>
                    <a:pt x="6" y="36"/>
                  </a:lnTo>
                  <a:lnTo>
                    <a:pt x="12" y="48"/>
                  </a:lnTo>
                  <a:lnTo>
                    <a:pt x="12" y="54"/>
                  </a:lnTo>
                  <a:lnTo>
                    <a:pt x="12" y="18"/>
                  </a:lnTo>
                  <a:lnTo>
                    <a:pt x="12" y="48"/>
                  </a:lnTo>
                  <a:lnTo>
                    <a:pt x="18" y="42"/>
                  </a:lnTo>
                  <a:lnTo>
                    <a:pt x="18" y="54"/>
                  </a:lnTo>
                  <a:lnTo>
                    <a:pt x="18" y="24"/>
                  </a:lnTo>
                  <a:lnTo>
                    <a:pt x="18" y="30"/>
                  </a:lnTo>
                  <a:lnTo>
                    <a:pt x="24" y="48"/>
                  </a:lnTo>
                  <a:lnTo>
                    <a:pt x="24" y="54"/>
                  </a:lnTo>
                  <a:lnTo>
                    <a:pt x="24" y="24"/>
                  </a:lnTo>
                  <a:lnTo>
                    <a:pt x="24" y="36"/>
                  </a:lnTo>
                  <a:lnTo>
                    <a:pt x="30" y="24"/>
                  </a:lnTo>
                  <a:lnTo>
                    <a:pt x="30" y="54"/>
                  </a:lnTo>
                  <a:lnTo>
                    <a:pt x="30" y="24"/>
                  </a:lnTo>
                  <a:lnTo>
                    <a:pt x="36" y="36"/>
                  </a:lnTo>
                  <a:lnTo>
                    <a:pt x="36" y="54"/>
                  </a:lnTo>
                  <a:lnTo>
                    <a:pt x="36" y="24"/>
                  </a:lnTo>
                  <a:lnTo>
                    <a:pt x="36" y="42"/>
                  </a:lnTo>
                  <a:lnTo>
                    <a:pt x="42" y="36"/>
                  </a:lnTo>
                  <a:lnTo>
                    <a:pt x="42" y="60"/>
                  </a:lnTo>
                  <a:lnTo>
                    <a:pt x="42" y="18"/>
                  </a:lnTo>
                  <a:lnTo>
                    <a:pt x="42" y="54"/>
                  </a:lnTo>
                  <a:lnTo>
                    <a:pt x="48" y="48"/>
                  </a:lnTo>
                  <a:lnTo>
                    <a:pt x="48" y="66"/>
                  </a:lnTo>
                  <a:lnTo>
                    <a:pt x="48" y="12"/>
                  </a:lnTo>
                  <a:lnTo>
                    <a:pt x="48" y="54"/>
                  </a:lnTo>
                  <a:lnTo>
                    <a:pt x="54" y="36"/>
                  </a:lnTo>
                  <a:lnTo>
                    <a:pt x="54" y="54"/>
                  </a:lnTo>
                  <a:lnTo>
                    <a:pt x="54" y="24"/>
                  </a:lnTo>
                  <a:lnTo>
                    <a:pt x="54" y="42"/>
                  </a:lnTo>
                  <a:lnTo>
                    <a:pt x="60" y="24"/>
                  </a:lnTo>
                  <a:lnTo>
                    <a:pt x="60" y="60"/>
                  </a:lnTo>
                  <a:lnTo>
                    <a:pt x="60" y="12"/>
                  </a:lnTo>
                  <a:lnTo>
                    <a:pt x="60" y="42"/>
                  </a:lnTo>
                  <a:lnTo>
                    <a:pt x="66" y="30"/>
                  </a:lnTo>
                  <a:lnTo>
                    <a:pt x="66" y="72"/>
                  </a:lnTo>
                  <a:lnTo>
                    <a:pt x="66" y="0"/>
                  </a:lnTo>
                  <a:lnTo>
                    <a:pt x="66" y="48"/>
                  </a:lnTo>
                  <a:lnTo>
                    <a:pt x="72" y="36"/>
                  </a:lnTo>
                  <a:lnTo>
                    <a:pt x="72" y="60"/>
                  </a:lnTo>
                  <a:lnTo>
                    <a:pt x="72" y="18"/>
                  </a:lnTo>
                  <a:lnTo>
                    <a:pt x="72" y="42"/>
                  </a:lnTo>
                  <a:lnTo>
                    <a:pt x="78" y="48"/>
                  </a:lnTo>
                  <a:lnTo>
                    <a:pt x="78" y="60"/>
                  </a:lnTo>
                  <a:lnTo>
                    <a:pt x="78" y="24"/>
                  </a:lnTo>
                  <a:lnTo>
                    <a:pt x="78" y="42"/>
                  </a:lnTo>
                  <a:lnTo>
                    <a:pt x="84" y="30"/>
                  </a:lnTo>
                  <a:lnTo>
                    <a:pt x="84" y="60"/>
                  </a:lnTo>
                  <a:lnTo>
                    <a:pt x="84" y="18"/>
                  </a:lnTo>
                  <a:lnTo>
                    <a:pt x="84" y="30"/>
                  </a:lnTo>
                  <a:lnTo>
                    <a:pt x="90" y="36"/>
                  </a:lnTo>
                  <a:lnTo>
                    <a:pt x="90" y="66"/>
                  </a:lnTo>
                  <a:lnTo>
                    <a:pt x="90" y="18"/>
                  </a:lnTo>
                  <a:lnTo>
                    <a:pt x="90" y="42"/>
                  </a:lnTo>
                  <a:lnTo>
                    <a:pt x="96" y="48"/>
                  </a:lnTo>
                  <a:lnTo>
                    <a:pt x="96" y="60"/>
                  </a:lnTo>
                  <a:lnTo>
                    <a:pt x="96" y="18"/>
                  </a:lnTo>
                  <a:lnTo>
                    <a:pt x="96" y="30"/>
                  </a:lnTo>
                  <a:lnTo>
                    <a:pt x="102" y="54"/>
                  </a:lnTo>
                  <a:lnTo>
                    <a:pt x="102" y="6"/>
                  </a:lnTo>
                  <a:lnTo>
                    <a:pt x="102" y="72"/>
                  </a:lnTo>
                  <a:lnTo>
                    <a:pt x="108" y="12"/>
                  </a:lnTo>
                  <a:lnTo>
                    <a:pt x="108" y="60"/>
                  </a:lnTo>
                  <a:lnTo>
                    <a:pt x="108" y="30"/>
                  </a:lnTo>
                  <a:lnTo>
                    <a:pt x="114" y="36"/>
                  </a:lnTo>
                  <a:lnTo>
                    <a:pt x="114" y="54"/>
                  </a:lnTo>
                  <a:lnTo>
                    <a:pt x="114" y="24"/>
                  </a:lnTo>
                  <a:lnTo>
                    <a:pt x="114" y="36"/>
                  </a:lnTo>
                  <a:lnTo>
                    <a:pt x="120" y="42"/>
                  </a:lnTo>
                  <a:lnTo>
                    <a:pt x="120" y="48"/>
                  </a:lnTo>
                  <a:lnTo>
                    <a:pt x="120" y="30"/>
                  </a:lnTo>
                  <a:lnTo>
                    <a:pt x="120" y="36"/>
                  </a:lnTo>
                  <a:lnTo>
                    <a:pt x="126" y="42"/>
                  </a:lnTo>
                  <a:lnTo>
                    <a:pt x="126" y="24"/>
                  </a:lnTo>
                  <a:lnTo>
                    <a:pt x="126" y="54"/>
                  </a:lnTo>
                  <a:lnTo>
                    <a:pt x="132" y="42"/>
                  </a:lnTo>
                  <a:lnTo>
                    <a:pt x="132" y="72"/>
                  </a:lnTo>
                  <a:lnTo>
                    <a:pt x="132" y="12"/>
                  </a:lnTo>
                  <a:lnTo>
                    <a:pt x="132" y="54"/>
                  </a:lnTo>
                  <a:lnTo>
                    <a:pt x="138" y="36"/>
                  </a:lnTo>
                  <a:lnTo>
                    <a:pt x="138" y="6"/>
                  </a:lnTo>
                  <a:lnTo>
                    <a:pt x="138" y="84"/>
                  </a:lnTo>
                  <a:lnTo>
                    <a:pt x="144" y="30"/>
                  </a:lnTo>
                  <a:lnTo>
                    <a:pt x="144" y="54"/>
                  </a:lnTo>
                  <a:lnTo>
                    <a:pt x="144" y="6"/>
                  </a:lnTo>
                  <a:lnTo>
                    <a:pt x="144" y="42"/>
                  </a:lnTo>
                  <a:lnTo>
                    <a:pt x="150" y="24"/>
                  </a:lnTo>
                  <a:lnTo>
                    <a:pt x="150" y="54"/>
                  </a:lnTo>
                  <a:lnTo>
                    <a:pt x="150" y="42"/>
                  </a:lnTo>
                  <a:lnTo>
                    <a:pt x="156" y="30"/>
                  </a:lnTo>
                  <a:lnTo>
                    <a:pt x="156" y="48"/>
                  </a:lnTo>
                  <a:lnTo>
                    <a:pt x="156" y="24"/>
                  </a:lnTo>
                  <a:lnTo>
                    <a:pt x="156" y="30"/>
                  </a:lnTo>
                  <a:lnTo>
                    <a:pt x="162" y="48"/>
                  </a:lnTo>
                  <a:lnTo>
                    <a:pt x="162" y="54"/>
                  </a:lnTo>
                  <a:lnTo>
                    <a:pt x="162" y="24"/>
                  </a:lnTo>
                  <a:lnTo>
                    <a:pt x="162" y="36"/>
                  </a:lnTo>
                  <a:lnTo>
                    <a:pt x="168" y="18"/>
                  </a:lnTo>
                  <a:lnTo>
                    <a:pt x="168" y="66"/>
                  </a:lnTo>
                  <a:lnTo>
                    <a:pt x="168" y="36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4" y="30"/>
                  </a:lnTo>
                  <a:lnTo>
                    <a:pt x="174" y="42"/>
                  </a:lnTo>
                  <a:lnTo>
                    <a:pt x="180" y="48"/>
                  </a:lnTo>
                  <a:lnTo>
                    <a:pt x="180" y="60"/>
                  </a:lnTo>
                  <a:lnTo>
                    <a:pt x="180" y="18"/>
                  </a:lnTo>
                  <a:lnTo>
                    <a:pt x="180" y="42"/>
                  </a:lnTo>
                  <a:lnTo>
                    <a:pt x="186" y="42"/>
                  </a:lnTo>
                  <a:lnTo>
                    <a:pt x="186" y="60"/>
                  </a:lnTo>
                  <a:lnTo>
                    <a:pt x="186" y="24"/>
                  </a:lnTo>
                  <a:lnTo>
                    <a:pt x="186" y="36"/>
                  </a:lnTo>
                  <a:lnTo>
                    <a:pt x="192" y="42"/>
                  </a:lnTo>
                  <a:lnTo>
                    <a:pt x="192" y="48"/>
                  </a:lnTo>
                  <a:lnTo>
                    <a:pt x="192" y="30"/>
                  </a:lnTo>
                  <a:lnTo>
                    <a:pt x="192" y="42"/>
                  </a:lnTo>
                  <a:lnTo>
                    <a:pt x="198" y="36"/>
                  </a:lnTo>
                  <a:lnTo>
                    <a:pt x="198" y="60"/>
                  </a:lnTo>
                  <a:lnTo>
                    <a:pt x="198" y="18"/>
                  </a:lnTo>
                  <a:lnTo>
                    <a:pt x="198" y="42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509;p26">
              <a:extLst>
                <a:ext uri="{FF2B5EF4-FFF2-40B4-BE49-F238E27FC236}">
                  <a16:creationId xmlns:a16="http://schemas.microsoft.com/office/drawing/2014/main" id="{69BCD609-81B9-44AE-BE12-8B1DBCD4754C}"/>
                </a:ext>
              </a:extLst>
            </p:cNvPr>
            <p:cNvSpPr/>
            <p:nvPr/>
          </p:nvSpPr>
          <p:spPr>
            <a:xfrm>
              <a:off x="5486400" y="1543050"/>
              <a:ext cx="333375" cy="209550"/>
            </a:xfrm>
            <a:custGeom>
              <a:avLst/>
              <a:gdLst/>
              <a:ahLst/>
              <a:cxnLst/>
              <a:rect l="l" t="t" r="r" b="b"/>
              <a:pathLst>
                <a:path w="210" h="132" extrusionOk="0">
                  <a:moveTo>
                    <a:pt x="0" y="72"/>
                  </a:moveTo>
                  <a:lnTo>
                    <a:pt x="6" y="60"/>
                  </a:lnTo>
                  <a:lnTo>
                    <a:pt x="6" y="48"/>
                  </a:lnTo>
                  <a:lnTo>
                    <a:pt x="6" y="102"/>
                  </a:lnTo>
                  <a:lnTo>
                    <a:pt x="12" y="96"/>
                  </a:lnTo>
                  <a:lnTo>
                    <a:pt x="12" y="102"/>
                  </a:lnTo>
                  <a:lnTo>
                    <a:pt x="12" y="36"/>
                  </a:lnTo>
                  <a:lnTo>
                    <a:pt x="12" y="72"/>
                  </a:lnTo>
                  <a:lnTo>
                    <a:pt x="18" y="78"/>
                  </a:lnTo>
                  <a:lnTo>
                    <a:pt x="18" y="114"/>
                  </a:lnTo>
                  <a:lnTo>
                    <a:pt x="18" y="24"/>
                  </a:lnTo>
                  <a:lnTo>
                    <a:pt x="18" y="78"/>
                  </a:lnTo>
                  <a:lnTo>
                    <a:pt x="24" y="60"/>
                  </a:lnTo>
                  <a:lnTo>
                    <a:pt x="24" y="84"/>
                  </a:lnTo>
                  <a:lnTo>
                    <a:pt x="24" y="54"/>
                  </a:lnTo>
                  <a:lnTo>
                    <a:pt x="24" y="66"/>
                  </a:lnTo>
                  <a:lnTo>
                    <a:pt x="30" y="84"/>
                  </a:lnTo>
                  <a:lnTo>
                    <a:pt x="30" y="48"/>
                  </a:lnTo>
                  <a:lnTo>
                    <a:pt x="30" y="60"/>
                  </a:lnTo>
                  <a:lnTo>
                    <a:pt x="36" y="78"/>
                  </a:lnTo>
                  <a:lnTo>
                    <a:pt x="36" y="84"/>
                  </a:lnTo>
                  <a:lnTo>
                    <a:pt x="36" y="54"/>
                  </a:lnTo>
                  <a:lnTo>
                    <a:pt x="36" y="66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78"/>
                  </a:lnTo>
                  <a:lnTo>
                    <a:pt x="48" y="66"/>
                  </a:lnTo>
                  <a:lnTo>
                    <a:pt x="48" y="84"/>
                  </a:lnTo>
                  <a:lnTo>
                    <a:pt x="48" y="48"/>
                  </a:lnTo>
                  <a:lnTo>
                    <a:pt x="48" y="66"/>
                  </a:lnTo>
                  <a:lnTo>
                    <a:pt x="54" y="90"/>
                  </a:lnTo>
                  <a:lnTo>
                    <a:pt x="54" y="48"/>
                  </a:lnTo>
                  <a:lnTo>
                    <a:pt x="54" y="72"/>
                  </a:lnTo>
                  <a:lnTo>
                    <a:pt x="60" y="54"/>
                  </a:lnTo>
                  <a:lnTo>
                    <a:pt x="60" y="84"/>
                  </a:lnTo>
                  <a:lnTo>
                    <a:pt x="60" y="78"/>
                  </a:lnTo>
                  <a:lnTo>
                    <a:pt x="66" y="72"/>
                  </a:lnTo>
                  <a:lnTo>
                    <a:pt x="66" y="78"/>
                  </a:lnTo>
                  <a:lnTo>
                    <a:pt x="66" y="60"/>
                  </a:lnTo>
                  <a:lnTo>
                    <a:pt x="66" y="66"/>
                  </a:lnTo>
                  <a:lnTo>
                    <a:pt x="72" y="60"/>
                  </a:lnTo>
                  <a:lnTo>
                    <a:pt x="72" y="78"/>
                  </a:lnTo>
                  <a:lnTo>
                    <a:pt x="72" y="66"/>
                  </a:lnTo>
                  <a:lnTo>
                    <a:pt x="78" y="72"/>
                  </a:lnTo>
                  <a:lnTo>
                    <a:pt x="78" y="78"/>
                  </a:lnTo>
                  <a:lnTo>
                    <a:pt x="78" y="60"/>
                  </a:lnTo>
                  <a:lnTo>
                    <a:pt x="78" y="66"/>
                  </a:lnTo>
                  <a:lnTo>
                    <a:pt x="84" y="84"/>
                  </a:lnTo>
                  <a:lnTo>
                    <a:pt x="84" y="90"/>
                  </a:lnTo>
                  <a:lnTo>
                    <a:pt x="84" y="54"/>
                  </a:lnTo>
                  <a:lnTo>
                    <a:pt x="84" y="72"/>
                  </a:lnTo>
                  <a:lnTo>
                    <a:pt x="90" y="78"/>
                  </a:lnTo>
                  <a:lnTo>
                    <a:pt x="90" y="132"/>
                  </a:lnTo>
                  <a:lnTo>
                    <a:pt x="90" y="12"/>
                  </a:lnTo>
                  <a:lnTo>
                    <a:pt x="90" y="84"/>
                  </a:lnTo>
                  <a:lnTo>
                    <a:pt x="96" y="54"/>
                  </a:lnTo>
                  <a:lnTo>
                    <a:pt x="96" y="90"/>
                  </a:lnTo>
                  <a:lnTo>
                    <a:pt x="96" y="48"/>
                  </a:lnTo>
                  <a:lnTo>
                    <a:pt x="96" y="72"/>
                  </a:lnTo>
                  <a:lnTo>
                    <a:pt x="102" y="60"/>
                  </a:lnTo>
                  <a:lnTo>
                    <a:pt x="102" y="90"/>
                  </a:lnTo>
                  <a:lnTo>
                    <a:pt x="102" y="54"/>
                  </a:lnTo>
                  <a:lnTo>
                    <a:pt x="102" y="78"/>
                  </a:lnTo>
                  <a:lnTo>
                    <a:pt x="108" y="78"/>
                  </a:lnTo>
                  <a:lnTo>
                    <a:pt x="108" y="84"/>
                  </a:lnTo>
                  <a:lnTo>
                    <a:pt x="108" y="54"/>
                  </a:lnTo>
                  <a:lnTo>
                    <a:pt x="108" y="60"/>
                  </a:lnTo>
                  <a:lnTo>
                    <a:pt x="114" y="54"/>
                  </a:lnTo>
                  <a:lnTo>
                    <a:pt x="114" y="84"/>
                  </a:lnTo>
                  <a:lnTo>
                    <a:pt x="114" y="60"/>
                  </a:lnTo>
                  <a:lnTo>
                    <a:pt x="120" y="90"/>
                  </a:lnTo>
                  <a:lnTo>
                    <a:pt x="120" y="132"/>
                  </a:lnTo>
                  <a:lnTo>
                    <a:pt x="120" y="0"/>
                  </a:lnTo>
                  <a:lnTo>
                    <a:pt x="120" y="60"/>
                  </a:lnTo>
                  <a:lnTo>
                    <a:pt x="126" y="78"/>
                  </a:lnTo>
                  <a:lnTo>
                    <a:pt x="126" y="78"/>
                  </a:lnTo>
                  <a:lnTo>
                    <a:pt x="126" y="54"/>
                  </a:lnTo>
                  <a:lnTo>
                    <a:pt x="126" y="78"/>
                  </a:lnTo>
                  <a:lnTo>
                    <a:pt x="132" y="84"/>
                  </a:lnTo>
                  <a:lnTo>
                    <a:pt x="132" y="96"/>
                  </a:lnTo>
                  <a:lnTo>
                    <a:pt x="132" y="36"/>
                  </a:lnTo>
                  <a:lnTo>
                    <a:pt x="132" y="72"/>
                  </a:lnTo>
                  <a:lnTo>
                    <a:pt x="138" y="78"/>
                  </a:lnTo>
                  <a:lnTo>
                    <a:pt x="138" y="84"/>
                  </a:lnTo>
                  <a:lnTo>
                    <a:pt x="138" y="54"/>
                  </a:lnTo>
                  <a:lnTo>
                    <a:pt x="138" y="72"/>
                  </a:lnTo>
                  <a:lnTo>
                    <a:pt x="144" y="66"/>
                  </a:lnTo>
                  <a:lnTo>
                    <a:pt x="144" y="90"/>
                  </a:lnTo>
                  <a:lnTo>
                    <a:pt x="144" y="48"/>
                  </a:lnTo>
                  <a:lnTo>
                    <a:pt x="150" y="36"/>
                  </a:lnTo>
                  <a:lnTo>
                    <a:pt x="150" y="114"/>
                  </a:lnTo>
                  <a:lnTo>
                    <a:pt x="150" y="24"/>
                  </a:lnTo>
                  <a:lnTo>
                    <a:pt x="150" y="60"/>
                  </a:lnTo>
                  <a:lnTo>
                    <a:pt x="156" y="78"/>
                  </a:lnTo>
                  <a:lnTo>
                    <a:pt x="156" y="84"/>
                  </a:lnTo>
                  <a:lnTo>
                    <a:pt x="156" y="48"/>
                  </a:lnTo>
                  <a:lnTo>
                    <a:pt x="156" y="66"/>
                  </a:lnTo>
                  <a:lnTo>
                    <a:pt x="162" y="60"/>
                  </a:lnTo>
                  <a:lnTo>
                    <a:pt x="162" y="102"/>
                  </a:lnTo>
                  <a:lnTo>
                    <a:pt x="162" y="30"/>
                  </a:lnTo>
                  <a:lnTo>
                    <a:pt x="162" y="54"/>
                  </a:lnTo>
                  <a:lnTo>
                    <a:pt x="168" y="84"/>
                  </a:lnTo>
                  <a:lnTo>
                    <a:pt x="168" y="90"/>
                  </a:lnTo>
                  <a:lnTo>
                    <a:pt x="168" y="48"/>
                  </a:lnTo>
                  <a:lnTo>
                    <a:pt x="168" y="72"/>
                  </a:lnTo>
                  <a:lnTo>
                    <a:pt x="174" y="60"/>
                  </a:lnTo>
                  <a:lnTo>
                    <a:pt x="174" y="84"/>
                  </a:lnTo>
                  <a:lnTo>
                    <a:pt x="174" y="54"/>
                  </a:lnTo>
                  <a:lnTo>
                    <a:pt x="174" y="72"/>
                  </a:lnTo>
                  <a:lnTo>
                    <a:pt x="180" y="66"/>
                  </a:lnTo>
                  <a:lnTo>
                    <a:pt x="180" y="102"/>
                  </a:lnTo>
                  <a:lnTo>
                    <a:pt x="180" y="48"/>
                  </a:lnTo>
                  <a:lnTo>
                    <a:pt x="180" y="72"/>
                  </a:lnTo>
                  <a:lnTo>
                    <a:pt x="186" y="60"/>
                  </a:lnTo>
                  <a:lnTo>
                    <a:pt x="186" y="84"/>
                  </a:lnTo>
                  <a:lnTo>
                    <a:pt x="186" y="54"/>
                  </a:lnTo>
                  <a:lnTo>
                    <a:pt x="186" y="60"/>
                  </a:lnTo>
                  <a:lnTo>
                    <a:pt x="192" y="66"/>
                  </a:lnTo>
                  <a:lnTo>
                    <a:pt x="192" y="96"/>
                  </a:lnTo>
                  <a:lnTo>
                    <a:pt x="192" y="24"/>
                  </a:lnTo>
                  <a:lnTo>
                    <a:pt x="192" y="72"/>
                  </a:lnTo>
                  <a:lnTo>
                    <a:pt x="198" y="114"/>
                  </a:lnTo>
                  <a:lnTo>
                    <a:pt x="198" y="24"/>
                  </a:lnTo>
                  <a:lnTo>
                    <a:pt x="198" y="54"/>
                  </a:lnTo>
                  <a:lnTo>
                    <a:pt x="204" y="60"/>
                  </a:lnTo>
                  <a:lnTo>
                    <a:pt x="204" y="78"/>
                  </a:lnTo>
                  <a:lnTo>
                    <a:pt x="204" y="66"/>
                  </a:lnTo>
                  <a:lnTo>
                    <a:pt x="210" y="72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510;p26">
              <a:extLst>
                <a:ext uri="{FF2B5EF4-FFF2-40B4-BE49-F238E27FC236}">
                  <a16:creationId xmlns:a16="http://schemas.microsoft.com/office/drawing/2014/main" id="{77211AAA-C5B9-42AB-AAD7-051CDDCB55D7}"/>
                </a:ext>
              </a:extLst>
            </p:cNvPr>
            <p:cNvSpPr/>
            <p:nvPr/>
          </p:nvSpPr>
          <p:spPr>
            <a:xfrm>
              <a:off x="5819775" y="1571625"/>
              <a:ext cx="333375" cy="171450"/>
            </a:xfrm>
            <a:custGeom>
              <a:avLst/>
              <a:gdLst/>
              <a:ahLst/>
              <a:cxnLst/>
              <a:rect l="l" t="t" r="r" b="b"/>
              <a:pathLst>
                <a:path w="210" h="108" extrusionOk="0">
                  <a:moveTo>
                    <a:pt x="0" y="54"/>
                  </a:moveTo>
                  <a:lnTo>
                    <a:pt x="0" y="66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6" y="54"/>
                  </a:lnTo>
                  <a:lnTo>
                    <a:pt x="6" y="84"/>
                  </a:lnTo>
                  <a:lnTo>
                    <a:pt x="6" y="18"/>
                  </a:lnTo>
                  <a:lnTo>
                    <a:pt x="6" y="72"/>
                  </a:lnTo>
                  <a:lnTo>
                    <a:pt x="12" y="24"/>
                  </a:lnTo>
                  <a:lnTo>
                    <a:pt x="12" y="72"/>
                  </a:lnTo>
                  <a:lnTo>
                    <a:pt x="12" y="42"/>
                  </a:lnTo>
                  <a:lnTo>
                    <a:pt x="18" y="54"/>
                  </a:lnTo>
                  <a:lnTo>
                    <a:pt x="18" y="36"/>
                  </a:lnTo>
                  <a:lnTo>
                    <a:pt x="18" y="72"/>
                  </a:lnTo>
                  <a:lnTo>
                    <a:pt x="24" y="48"/>
                  </a:lnTo>
                  <a:lnTo>
                    <a:pt x="24" y="72"/>
                  </a:lnTo>
                  <a:lnTo>
                    <a:pt x="24" y="36"/>
                  </a:lnTo>
                  <a:lnTo>
                    <a:pt x="24" y="48"/>
                  </a:lnTo>
                  <a:lnTo>
                    <a:pt x="30" y="54"/>
                  </a:lnTo>
                  <a:lnTo>
                    <a:pt x="30" y="66"/>
                  </a:lnTo>
                  <a:lnTo>
                    <a:pt x="30" y="30"/>
                  </a:lnTo>
                  <a:lnTo>
                    <a:pt x="30" y="48"/>
                  </a:lnTo>
                  <a:lnTo>
                    <a:pt x="36" y="54"/>
                  </a:lnTo>
                  <a:lnTo>
                    <a:pt x="36" y="24"/>
                  </a:lnTo>
                  <a:lnTo>
                    <a:pt x="36" y="78"/>
                  </a:lnTo>
                  <a:lnTo>
                    <a:pt x="42" y="48"/>
                  </a:lnTo>
                  <a:lnTo>
                    <a:pt x="42" y="60"/>
                  </a:lnTo>
                  <a:lnTo>
                    <a:pt x="42" y="36"/>
                  </a:lnTo>
                  <a:lnTo>
                    <a:pt x="42" y="48"/>
                  </a:lnTo>
                  <a:lnTo>
                    <a:pt x="48" y="54"/>
                  </a:lnTo>
                  <a:lnTo>
                    <a:pt x="48" y="84"/>
                  </a:lnTo>
                  <a:lnTo>
                    <a:pt x="48" y="30"/>
                  </a:lnTo>
                  <a:lnTo>
                    <a:pt x="48" y="66"/>
                  </a:lnTo>
                  <a:lnTo>
                    <a:pt x="54" y="54"/>
                  </a:lnTo>
                  <a:lnTo>
                    <a:pt x="54" y="72"/>
                  </a:lnTo>
                  <a:lnTo>
                    <a:pt x="54" y="24"/>
                  </a:lnTo>
                  <a:lnTo>
                    <a:pt x="54" y="42"/>
                  </a:lnTo>
                  <a:lnTo>
                    <a:pt x="60" y="60"/>
                  </a:lnTo>
                  <a:lnTo>
                    <a:pt x="60" y="84"/>
                  </a:lnTo>
                  <a:lnTo>
                    <a:pt x="60" y="24"/>
                  </a:lnTo>
                  <a:lnTo>
                    <a:pt x="60" y="60"/>
                  </a:lnTo>
                  <a:lnTo>
                    <a:pt x="66" y="78"/>
                  </a:lnTo>
                  <a:lnTo>
                    <a:pt x="66" y="18"/>
                  </a:lnTo>
                  <a:lnTo>
                    <a:pt x="66" y="42"/>
                  </a:lnTo>
                  <a:lnTo>
                    <a:pt x="72" y="54"/>
                  </a:lnTo>
                  <a:lnTo>
                    <a:pt x="72" y="66"/>
                  </a:lnTo>
                  <a:lnTo>
                    <a:pt x="72" y="36"/>
                  </a:lnTo>
                  <a:lnTo>
                    <a:pt x="72" y="54"/>
                  </a:lnTo>
                  <a:lnTo>
                    <a:pt x="78" y="48"/>
                  </a:lnTo>
                  <a:lnTo>
                    <a:pt x="78" y="72"/>
                  </a:lnTo>
                  <a:lnTo>
                    <a:pt x="78" y="36"/>
                  </a:lnTo>
                  <a:lnTo>
                    <a:pt x="78" y="54"/>
                  </a:lnTo>
                  <a:lnTo>
                    <a:pt x="84" y="60"/>
                  </a:lnTo>
                  <a:lnTo>
                    <a:pt x="84" y="78"/>
                  </a:lnTo>
                  <a:lnTo>
                    <a:pt x="84" y="30"/>
                  </a:lnTo>
                  <a:lnTo>
                    <a:pt x="84" y="66"/>
                  </a:lnTo>
                  <a:lnTo>
                    <a:pt x="90" y="30"/>
                  </a:lnTo>
                  <a:lnTo>
                    <a:pt x="90" y="66"/>
                  </a:lnTo>
                  <a:lnTo>
                    <a:pt x="90" y="30"/>
                  </a:lnTo>
                  <a:lnTo>
                    <a:pt x="96" y="54"/>
                  </a:lnTo>
                  <a:lnTo>
                    <a:pt x="96" y="72"/>
                  </a:lnTo>
                  <a:lnTo>
                    <a:pt x="96" y="36"/>
                  </a:lnTo>
                  <a:lnTo>
                    <a:pt x="96" y="48"/>
                  </a:lnTo>
                  <a:lnTo>
                    <a:pt x="102" y="54"/>
                  </a:lnTo>
                  <a:lnTo>
                    <a:pt x="102" y="60"/>
                  </a:lnTo>
                  <a:lnTo>
                    <a:pt x="102" y="42"/>
                  </a:lnTo>
                  <a:lnTo>
                    <a:pt x="102" y="48"/>
                  </a:lnTo>
                  <a:lnTo>
                    <a:pt x="108" y="60"/>
                  </a:lnTo>
                  <a:lnTo>
                    <a:pt x="108" y="66"/>
                  </a:lnTo>
                  <a:lnTo>
                    <a:pt x="108" y="30"/>
                  </a:lnTo>
                  <a:lnTo>
                    <a:pt x="108" y="48"/>
                  </a:lnTo>
                  <a:lnTo>
                    <a:pt x="114" y="36"/>
                  </a:lnTo>
                  <a:lnTo>
                    <a:pt x="114" y="66"/>
                  </a:lnTo>
                  <a:lnTo>
                    <a:pt x="114" y="30"/>
                  </a:lnTo>
                  <a:lnTo>
                    <a:pt x="120" y="42"/>
                  </a:lnTo>
                  <a:lnTo>
                    <a:pt x="120" y="78"/>
                  </a:lnTo>
                  <a:lnTo>
                    <a:pt x="120" y="24"/>
                  </a:lnTo>
                  <a:lnTo>
                    <a:pt x="120" y="60"/>
                  </a:lnTo>
                  <a:lnTo>
                    <a:pt x="126" y="24"/>
                  </a:lnTo>
                  <a:lnTo>
                    <a:pt x="126" y="78"/>
                  </a:lnTo>
                  <a:lnTo>
                    <a:pt x="126" y="66"/>
                  </a:lnTo>
                  <a:lnTo>
                    <a:pt x="132" y="36"/>
                  </a:lnTo>
                  <a:lnTo>
                    <a:pt x="132" y="108"/>
                  </a:lnTo>
                  <a:lnTo>
                    <a:pt x="132" y="0"/>
                  </a:lnTo>
                  <a:lnTo>
                    <a:pt x="132" y="18"/>
                  </a:lnTo>
                  <a:lnTo>
                    <a:pt x="138" y="36"/>
                  </a:lnTo>
                  <a:lnTo>
                    <a:pt x="138" y="90"/>
                  </a:lnTo>
                  <a:lnTo>
                    <a:pt x="138" y="12"/>
                  </a:lnTo>
                  <a:lnTo>
                    <a:pt x="138" y="54"/>
                  </a:lnTo>
                  <a:lnTo>
                    <a:pt x="144" y="42"/>
                  </a:lnTo>
                  <a:lnTo>
                    <a:pt x="144" y="60"/>
                  </a:lnTo>
                  <a:lnTo>
                    <a:pt x="144" y="42"/>
                  </a:lnTo>
                  <a:lnTo>
                    <a:pt x="150" y="54"/>
                  </a:lnTo>
                  <a:lnTo>
                    <a:pt x="150" y="36"/>
                  </a:lnTo>
                  <a:lnTo>
                    <a:pt x="150" y="72"/>
                  </a:lnTo>
                  <a:lnTo>
                    <a:pt x="156" y="48"/>
                  </a:lnTo>
                  <a:lnTo>
                    <a:pt x="156" y="66"/>
                  </a:lnTo>
                  <a:lnTo>
                    <a:pt x="156" y="30"/>
                  </a:lnTo>
                  <a:lnTo>
                    <a:pt x="156" y="48"/>
                  </a:lnTo>
                  <a:lnTo>
                    <a:pt x="162" y="48"/>
                  </a:lnTo>
                  <a:lnTo>
                    <a:pt x="162" y="72"/>
                  </a:lnTo>
                  <a:lnTo>
                    <a:pt x="162" y="30"/>
                  </a:lnTo>
                  <a:lnTo>
                    <a:pt x="162" y="60"/>
                  </a:lnTo>
                  <a:lnTo>
                    <a:pt x="168" y="48"/>
                  </a:lnTo>
                  <a:lnTo>
                    <a:pt x="168" y="6"/>
                  </a:lnTo>
                  <a:lnTo>
                    <a:pt x="168" y="84"/>
                  </a:lnTo>
                  <a:lnTo>
                    <a:pt x="174" y="78"/>
                  </a:lnTo>
                  <a:lnTo>
                    <a:pt x="174" y="96"/>
                  </a:lnTo>
                  <a:lnTo>
                    <a:pt x="174" y="0"/>
                  </a:lnTo>
                  <a:lnTo>
                    <a:pt x="180" y="48"/>
                  </a:lnTo>
                  <a:lnTo>
                    <a:pt x="180" y="84"/>
                  </a:lnTo>
                  <a:lnTo>
                    <a:pt x="180" y="36"/>
                  </a:lnTo>
                  <a:lnTo>
                    <a:pt x="180" y="54"/>
                  </a:lnTo>
                  <a:lnTo>
                    <a:pt x="186" y="72"/>
                  </a:lnTo>
                  <a:lnTo>
                    <a:pt x="186" y="36"/>
                  </a:lnTo>
                  <a:lnTo>
                    <a:pt x="186" y="48"/>
                  </a:lnTo>
                  <a:lnTo>
                    <a:pt x="192" y="42"/>
                  </a:lnTo>
                  <a:lnTo>
                    <a:pt x="192" y="66"/>
                  </a:lnTo>
                  <a:lnTo>
                    <a:pt x="192" y="36"/>
                  </a:lnTo>
                  <a:lnTo>
                    <a:pt x="192" y="54"/>
                  </a:lnTo>
                  <a:lnTo>
                    <a:pt x="198" y="48"/>
                  </a:lnTo>
                  <a:lnTo>
                    <a:pt x="198" y="84"/>
                  </a:lnTo>
                  <a:lnTo>
                    <a:pt x="198" y="18"/>
                  </a:lnTo>
                  <a:lnTo>
                    <a:pt x="198" y="48"/>
                  </a:lnTo>
                  <a:lnTo>
                    <a:pt x="204" y="72"/>
                  </a:lnTo>
                  <a:lnTo>
                    <a:pt x="204" y="30"/>
                  </a:lnTo>
                  <a:lnTo>
                    <a:pt x="204" y="66"/>
                  </a:lnTo>
                  <a:lnTo>
                    <a:pt x="210" y="30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511;p26">
              <a:extLst>
                <a:ext uri="{FF2B5EF4-FFF2-40B4-BE49-F238E27FC236}">
                  <a16:creationId xmlns:a16="http://schemas.microsoft.com/office/drawing/2014/main" id="{20F5C7DC-173A-4AF9-8A5B-0DB6ED664AB6}"/>
                </a:ext>
              </a:extLst>
            </p:cNvPr>
            <p:cNvSpPr/>
            <p:nvPr/>
          </p:nvSpPr>
          <p:spPr>
            <a:xfrm>
              <a:off x="6153150" y="1552575"/>
              <a:ext cx="304800" cy="200025"/>
            </a:xfrm>
            <a:custGeom>
              <a:avLst/>
              <a:gdLst/>
              <a:ahLst/>
              <a:cxnLst/>
              <a:rect l="l" t="t" r="r" b="b"/>
              <a:pathLst>
                <a:path w="192" h="126" extrusionOk="0">
                  <a:moveTo>
                    <a:pt x="0" y="42"/>
                  </a:moveTo>
                  <a:lnTo>
                    <a:pt x="0" y="90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6" y="84"/>
                  </a:lnTo>
                  <a:lnTo>
                    <a:pt x="6" y="48"/>
                  </a:lnTo>
                  <a:lnTo>
                    <a:pt x="6" y="60"/>
                  </a:lnTo>
                  <a:lnTo>
                    <a:pt x="12" y="66"/>
                  </a:lnTo>
                  <a:lnTo>
                    <a:pt x="12" y="84"/>
                  </a:lnTo>
                  <a:lnTo>
                    <a:pt x="12" y="42"/>
                  </a:lnTo>
                  <a:lnTo>
                    <a:pt x="12" y="48"/>
                  </a:lnTo>
                  <a:lnTo>
                    <a:pt x="18" y="78"/>
                  </a:lnTo>
                  <a:lnTo>
                    <a:pt x="18" y="90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24" y="42"/>
                  </a:lnTo>
                  <a:lnTo>
                    <a:pt x="24" y="90"/>
                  </a:lnTo>
                  <a:lnTo>
                    <a:pt x="24" y="30"/>
                  </a:lnTo>
                  <a:lnTo>
                    <a:pt x="24" y="66"/>
                  </a:lnTo>
                  <a:lnTo>
                    <a:pt x="30" y="60"/>
                  </a:lnTo>
                  <a:lnTo>
                    <a:pt x="30" y="78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36" y="54"/>
                  </a:lnTo>
                  <a:lnTo>
                    <a:pt x="36" y="102"/>
                  </a:lnTo>
                  <a:lnTo>
                    <a:pt x="36" y="30"/>
                  </a:lnTo>
                  <a:lnTo>
                    <a:pt x="36" y="72"/>
                  </a:lnTo>
                  <a:lnTo>
                    <a:pt x="42" y="42"/>
                  </a:lnTo>
                  <a:lnTo>
                    <a:pt x="42" y="90"/>
                  </a:lnTo>
                  <a:lnTo>
                    <a:pt x="42" y="30"/>
                  </a:lnTo>
                  <a:lnTo>
                    <a:pt x="48" y="54"/>
                  </a:lnTo>
                  <a:lnTo>
                    <a:pt x="48" y="96"/>
                  </a:lnTo>
                  <a:lnTo>
                    <a:pt x="48" y="42"/>
                  </a:lnTo>
                  <a:lnTo>
                    <a:pt x="48" y="72"/>
                  </a:lnTo>
                  <a:lnTo>
                    <a:pt x="54" y="72"/>
                  </a:lnTo>
                  <a:lnTo>
                    <a:pt x="54" y="72"/>
                  </a:lnTo>
                  <a:lnTo>
                    <a:pt x="54" y="42"/>
                  </a:lnTo>
                  <a:lnTo>
                    <a:pt x="54" y="60"/>
                  </a:lnTo>
                  <a:lnTo>
                    <a:pt x="60" y="42"/>
                  </a:lnTo>
                  <a:lnTo>
                    <a:pt x="60" y="96"/>
                  </a:lnTo>
                  <a:lnTo>
                    <a:pt x="60" y="36"/>
                  </a:lnTo>
                  <a:lnTo>
                    <a:pt x="60" y="78"/>
                  </a:lnTo>
                  <a:lnTo>
                    <a:pt x="66" y="60"/>
                  </a:lnTo>
                  <a:lnTo>
                    <a:pt x="66" y="90"/>
                  </a:lnTo>
                  <a:lnTo>
                    <a:pt x="66" y="36"/>
                  </a:lnTo>
                  <a:lnTo>
                    <a:pt x="66" y="72"/>
                  </a:lnTo>
                  <a:lnTo>
                    <a:pt x="72" y="54"/>
                  </a:lnTo>
                  <a:lnTo>
                    <a:pt x="72" y="78"/>
                  </a:lnTo>
                  <a:lnTo>
                    <a:pt x="72" y="42"/>
                  </a:lnTo>
                  <a:lnTo>
                    <a:pt x="72" y="78"/>
                  </a:lnTo>
                  <a:lnTo>
                    <a:pt x="78" y="48"/>
                  </a:lnTo>
                  <a:lnTo>
                    <a:pt x="78" y="84"/>
                  </a:lnTo>
                  <a:lnTo>
                    <a:pt x="78" y="48"/>
                  </a:lnTo>
                  <a:lnTo>
                    <a:pt x="78" y="78"/>
                  </a:lnTo>
                  <a:lnTo>
                    <a:pt x="84" y="72"/>
                  </a:lnTo>
                  <a:lnTo>
                    <a:pt x="84" y="90"/>
                  </a:lnTo>
                  <a:lnTo>
                    <a:pt x="84" y="48"/>
                  </a:lnTo>
                  <a:lnTo>
                    <a:pt x="90" y="66"/>
                  </a:lnTo>
                  <a:lnTo>
                    <a:pt x="90" y="84"/>
                  </a:lnTo>
                  <a:lnTo>
                    <a:pt x="90" y="42"/>
                  </a:lnTo>
                  <a:lnTo>
                    <a:pt x="90" y="66"/>
                  </a:lnTo>
                  <a:lnTo>
                    <a:pt x="96" y="54"/>
                  </a:lnTo>
                  <a:lnTo>
                    <a:pt x="96" y="78"/>
                  </a:lnTo>
                  <a:lnTo>
                    <a:pt x="96" y="42"/>
                  </a:lnTo>
                  <a:lnTo>
                    <a:pt x="96" y="54"/>
                  </a:lnTo>
                  <a:lnTo>
                    <a:pt x="102" y="84"/>
                  </a:lnTo>
                  <a:lnTo>
                    <a:pt x="102" y="84"/>
                  </a:lnTo>
                  <a:lnTo>
                    <a:pt x="102" y="42"/>
                  </a:lnTo>
                  <a:lnTo>
                    <a:pt x="102" y="48"/>
                  </a:lnTo>
                  <a:lnTo>
                    <a:pt x="108" y="60"/>
                  </a:lnTo>
                  <a:lnTo>
                    <a:pt x="108" y="126"/>
                  </a:lnTo>
                  <a:lnTo>
                    <a:pt x="108" y="0"/>
                  </a:lnTo>
                  <a:lnTo>
                    <a:pt x="108" y="54"/>
                  </a:lnTo>
                  <a:lnTo>
                    <a:pt x="114" y="60"/>
                  </a:lnTo>
                  <a:lnTo>
                    <a:pt x="114" y="120"/>
                  </a:lnTo>
                  <a:lnTo>
                    <a:pt x="114" y="18"/>
                  </a:lnTo>
                  <a:lnTo>
                    <a:pt x="120" y="54"/>
                  </a:lnTo>
                  <a:lnTo>
                    <a:pt x="120" y="96"/>
                  </a:lnTo>
                  <a:lnTo>
                    <a:pt x="120" y="42"/>
                  </a:lnTo>
                  <a:lnTo>
                    <a:pt x="120" y="66"/>
                  </a:lnTo>
                  <a:lnTo>
                    <a:pt x="126" y="78"/>
                  </a:lnTo>
                  <a:lnTo>
                    <a:pt x="126" y="90"/>
                  </a:lnTo>
                  <a:lnTo>
                    <a:pt x="126" y="36"/>
                  </a:lnTo>
                  <a:lnTo>
                    <a:pt x="126" y="42"/>
                  </a:lnTo>
                  <a:lnTo>
                    <a:pt x="132" y="66"/>
                  </a:lnTo>
                  <a:lnTo>
                    <a:pt x="132" y="84"/>
                  </a:lnTo>
                  <a:lnTo>
                    <a:pt x="132" y="54"/>
                  </a:lnTo>
                  <a:lnTo>
                    <a:pt x="132" y="72"/>
                  </a:lnTo>
                  <a:lnTo>
                    <a:pt x="138" y="60"/>
                  </a:lnTo>
                  <a:lnTo>
                    <a:pt x="138" y="84"/>
                  </a:lnTo>
                  <a:lnTo>
                    <a:pt x="138" y="36"/>
                  </a:lnTo>
                  <a:lnTo>
                    <a:pt x="138" y="72"/>
                  </a:lnTo>
                  <a:lnTo>
                    <a:pt x="144" y="66"/>
                  </a:lnTo>
                  <a:lnTo>
                    <a:pt x="144" y="90"/>
                  </a:lnTo>
                  <a:lnTo>
                    <a:pt x="144" y="36"/>
                  </a:lnTo>
                  <a:lnTo>
                    <a:pt x="144" y="72"/>
                  </a:lnTo>
                  <a:lnTo>
                    <a:pt x="150" y="78"/>
                  </a:lnTo>
                  <a:lnTo>
                    <a:pt x="150" y="78"/>
                  </a:lnTo>
                  <a:lnTo>
                    <a:pt x="150" y="48"/>
                  </a:lnTo>
                  <a:lnTo>
                    <a:pt x="150" y="78"/>
                  </a:lnTo>
                  <a:lnTo>
                    <a:pt x="156" y="72"/>
                  </a:lnTo>
                  <a:lnTo>
                    <a:pt x="156" y="96"/>
                  </a:lnTo>
                  <a:lnTo>
                    <a:pt x="156" y="30"/>
                  </a:lnTo>
                  <a:lnTo>
                    <a:pt x="156" y="78"/>
                  </a:lnTo>
                  <a:lnTo>
                    <a:pt x="162" y="60"/>
                  </a:lnTo>
                  <a:lnTo>
                    <a:pt x="162" y="90"/>
                  </a:lnTo>
                  <a:lnTo>
                    <a:pt x="162" y="48"/>
                  </a:lnTo>
                  <a:lnTo>
                    <a:pt x="162" y="60"/>
                  </a:lnTo>
                  <a:lnTo>
                    <a:pt x="168" y="66"/>
                  </a:lnTo>
                  <a:lnTo>
                    <a:pt x="168" y="84"/>
                  </a:lnTo>
                  <a:lnTo>
                    <a:pt x="168" y="42"/>
                  </a:lnTo>
                  <a:lnTo>
                    <a:pt x="168" y="84"/>
                  </a:lnTo>
                  <a:lnTo>
                    <a:pt x="174" y="72"/>
                  </a:lnTo>
                  <a:lnTo>
                    <a:pt x="174" y="84"/>
                  </a:lnTo>
                  <a:lnTo>
                    <a:pt x="174" y="36"/>
                  </a:lnTo>
                  <a:lnTo>
                    <a:pt x="174" y="48"/>
                  </a:lnTo>
                  <a:lnTo>
                    <a:pt x="180" y="54"/>
                  </a:lnTo>
                  <a:lnTo>
                    <a:pt x="180" y="84"/>
                  </a:lnTo>
                  <a:lnTo>
                    <a:pt x="180" y="48"/>
                  </a:lnTo>
                  <a:lnTo>
                    <a:pt x="180" y="72"/>
                  </a:lnTo>
                  <a:lnTo>
                    <a:pt x="186" y="54"/>
                  </a:lnTo>
                  <a:lnTo>
                    <a:pt x="186" y="102"/>
                  </a:lnTo>
                  <a:lnTo>
                    <a:pt x="186" y="18"/>
                  </a:lnTo>
                  <a:lnTo>
                    <a:pt x="186" y="48"/>
                  </a:lnTo>
                  <a:lnTo>
                    <a:pt x="192" y="72"/>
                  </a:lnTo>
                  <a:lnTo>
                    <a:pt x="192" y="96"/>
                  </a:lnTo>
                  <a:lnTo>
                    <a:pt x="192" y="30"/>
                  </a:lnTo>
                  <a:lnTo>
                    <a:pt x="192" y="48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12;p26">
              <a:extLst>
                <a:ext uri="{FF2B5EF4-FFF2-40B4-BE49-F238E27FC236}">
                  <a16:creationId xmlns:a16="http://schemas.microsoft.com/office/drawing/2014/main" id="{31CFEFFF-F032-4748-BA69-2CC2413E95B4}"/>
                </a:ext>
              </a:extLst>
            </p:cNvPr>
            <p:cNvSpPr/>
            <p:nvPr/>
          </p:nvSpPr>
          <p:spPr>
            <a:xfrm>
              <a:off x="6800850" y="1581150"/>
              <a:ext cx="323850" cy="152400"/>
            </a:xfrm>
            <a:custGeom>
              <a:avLst/>
              <a:gdLst/>
              <a:ahLst/>
              <a:cxnLst/>
              <a:rect l="l" t="t" r="r" b="b"/>
              <a:pathLst>
                <a:path w="204" h="96" extrusionOk="0">
                  <a:moveTo>
                    <a:pt x="0" y="24"/>
                  </a:moveTo>
                  <a:lnTo>
                    <a:pt x="0" y="36"/>
                  </a:lnTo>
                  <a:lnTo>
                    <a:pt x="6" y="24"/>
                  </a:lnTo>
                  <a:lnTo>
                    <a:pt x="6" y="72"/>
                  </a:lnTo>
                  <a:lnTo>
                    <a:pt x="6" y="18"/>
                  </a:lnTo>
                  <a:lnTo>
                    <a:pt x="6" y="54"/>
                  </a:lnTo>
                  <a:lnTo>
                    <a:pt x="12" y="36"/>
                  </a:lnTo>
                  <a:lnTo>
                    <a:pt x="12" y="60"/>
                  </a:lnTo>
                  <a:lnTo>
                    <a:pt x="12" y="30"/>
                  </a:lnTo>
                  <a:lnTo>
                    <a:pt x="18" y="42"/>
                  </a:lnTo>
                  <a:lnTo>
                    <a:pt x="18" y="54"/>
                  </a:lnTo>
                  <a:lnTo>
                    <a:pt x="18" y="30"/>
                  </a:lnTo>
                  <a:lnTo>
                    <a:pt x="18" y="48"/>
                  </a:lnTo>
                  <a:lnTo>
                    <a:pt x="24" y="30"/>
                  </a:lnTo>
                  <a:lnTo>
                    <a:pt x="24" y="66"/>
                  </a:lnTo>
                  <a:lnTo>
                    <a:pt x="30" y="42"/>
                  </a:lnTo>
                  <a:lnTo>
                    <a:pt x="30" y="72"/>
                  </a:lnTo>
                  <a:lnTo>
                    <a:pt x="30" y="24"/>
                  </a:lnTo>
                  <a:lnTo>
                    <a:pt x="30" y="48"/>
                  </a:lnTo>
                  <a:lnTo>
                    <a:pt x="36" y="60"/>
                  </a:lnTo>
                  <a:lnTo>
                    <a:pt x="36" y="84"/>
                  </a:lnTo>
                  <a:lnTo>
                    <a:pt x="36" y="12"/>
                  </a:lnTo>
                  <a:lnTo>
                    <a:pt x="36" y="54"/>
                  </a:lnTo>
                  <a:lnTo>
                    <a:pt x="42" y="66"/>
                  </a:lnTo>
                  <a:lnTo>
                    <a:pt x="42" y="66"/>
                  </a:lnTo>
                  <a:lnTo>
                    <a:pt x="42" y="24"/>
                  </a:lnTo>
                  <a:lnTo>
                    <a:pt x="42" y="54"/>
                  </a:lnTo>
                  <a:lnTo>
                    <a:pt x="48" y="24"/>
                  </a:lnTo>
                  <a:lnTo>
                    <a:pt x="48" y="66"/>
                  </a:lnTo>
                  <a:lnTo>
                    <a:pt x="48" y="42"/>
                  </a:lnTo>
                  <a:lnTo>
                    <a:pt x="54" y="48"/>
                  </a:lnTo>
                  <a:lnTo>
                    <a:pt x="54" y="60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60" y="42"/>
                  </a:lnTo>
                  <a:lnTo>
                    <a:pt x="60" y="72"/>
                  </a:lnTo>
                  <a:lnTo>
                    <a:pt x="60" y="12"/>
                  </a:lnTo>
                  <a:lnTo>
                    <a:pt x="60" y="36"/>
                  </a:lnTo>
                  <a:lnTo>
                    <a:pt x="66" y="72"/>
                  </a:lnTo>
                  <a:lnTo>
                    <a:pt x="66" y="30"/>
                  </a:lnTo>
                  <a:lnTo>
                    <a:pt x="66" y="60"/>
                  </a:lnTo>
                  <a:lnTo>
                    <a:pt x="72" y="42"/>
                  </a:lnTo>
                  <a:lnTo>
                    <a:pt x="72" y="60"/>
                  </a:lnTo>
                  <a:lnTo>
                    <a:pt x="72" y="30"/>
                  </a:lnTo>
                  <a:lnTo>
                    <a:pt x="78" y="36"/>
                  </a:lnTo>
                  <a:lnTo>
                    <a:pt x="78" y="60"/>
                  </a:lnTo>
                  <a:lnTo>
                    <a:pt x="78" y="30"/>
                  </a:lnTo>
                  <a:lnTo>
                    <a:pt x="78" y="42"/>
                  </a:lnTo>
                  <a:lnTo>
                    <a:pt x="84" y="54"/>
                  </a:lnTo>
                  <a:lnTo>
                    <a:pt x="84" y="72"/>
                  </a:lnTo>
                  <a:lnTo>
                    <a:pt x="84" y="24"/>
                  </a:lnTo>
                  <a:lnTo>
                    <a:pt x="84" y="48"/>
                  </a:lnTo>
                  <a:lnTo>
                    <a:pt x="90" y="42"/>
                  </a:lnTo>
                  <a:lnTo>
                    <a:pt x="90" y="66"/>
                  </a:lnTo>
                  <a:lnTo>
                    <a:pt x="90" y="30"/>
                  </a:lnTo>
                  <a:lnTo>
                    <a:pt x="90" y="54"/>
                  </a:lnTo>
                  <a:lnTo>
                    <a:pt x="96" y="24"/>
                  </a:lnTo>
                  <a:lnTo>
                    <a:pt x="96" y="60"/>
                  </a:lnTo>
                  <a:lnTo>
                    <a:pt x="96" y="24"/>
                  </a:lnTo>
                  <a:lnTo>
                    <a:pt x="102" y="54"/>
                  </a:lnTo>
                  <a:lnTo>
                    <a:pt x="102" y="66"/>
                  </a:lnTo>
                  <a:lnTo>
                    <a:pt x="102" y="30"/>
                  </a:lnTo>
                  <a:lnTo>
                    <a:pt x="102" y="36"/>
                  </a:lnTo>
                  <a:lnTo>
                    <a:pt x="108" y="54"/>
                  </a:lnTo>
                  <a:lnTo>
                    <a:pt x="108" y="96"/>
                  </a:lnTo>
                  <a:lnTo>
                    <a:pt x="108" y="0"/>
                  </a:lnTo>
                  <a:lnTo>
                    <a:pt x="108" y="36"/>
                  </a:lnTo>
                  <a:lnTo>
                    <a:pt x="114" y="48"/>
                  </a:lnTo>
                  <a:lnTo>
                    <a:pt x="114" y="72"/>
                  </a:lnTo>
                  <a:lnTo>
                    <a:pt x="114" y="24"/>
                  </a:lnTo>
                  <a:lnTo>
                    <a:pt x="114" y="48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0" y="36"/>
                  </a:lnTo>
                  <a:lnTo>
                    <a:pt x="120" y="48"/>
                  </a:lnTo>
                  <a:lnTo>
                    <a:pt x="126" y="42"/>
                  </a:lnTo>
                  <a:lnTo>
                    <a:pt x="126" y="66"/>
                  </a:lnTo>
                  <a:lnTo>
                    <a:pt x="126" y="24"/>
                  </a:lnTo>
                  <a:lnTo>
                    <a:pt x="126" y="48"/>
                  </a:lnTo>
                  <a:lnTo>
                    <a:pt x="132" y="42"/>
                  </a:lnTo>
                  <a:lnTo>
                    <a:pt x="132" y="60"/>
                  </a:lnTo>
                  <a:lnTo>
                    <a:pt x="132" y="30"/>
                  </a:lnTo>
                  <a:lnTo>
                    <a:pt x="132" y="36"/>
                  </a:lnTo>
                  <a:lnTo>
                    <a:pt x="138" y="48"/>
                  </a:lnTo>
                  <a:lnTo>
                    <a:pt x="138" y="60"/>
                  </a:lnTo>
                  <a:lnTo>
                    <a:pt x="138" y="30"/>
                  </a:lnTo>
                  <a:lnTo>
                    <a:pt x="138" y="42"/>
                  </a:lnTo>
                  <a:lnTo>
                    <a:pt x="144" y="24"/>
                  </a:lnTo>
                  <a:lnTo>
                    <a:pt x="144" y="66"/>
                  </a:lnTo>
                  <a:lnTo>
                    <a:pt x="144" y="24"/>
                  </a:lnTo>
                  <a:lnTo>
                    <a:pt x="144" y="48"/>
                  </a:lnTo>
                  <a:lnTo>
                    <a:pt x="150" y="24"/>
                  </a:lnTo>
                  <a:lnTo>
                    <a:pt x="150" y="72"/>
                  </a:lnTo>
                  <a:lnTo>
                    <a:pt x="150" y="18"/>
                  </a:lnTo>
                  <a:lnTo>
                    <a:pt x="150" y="72"/>
                  </a:lnTo>
                  <a:lnTo>
                    <a:pt x="156" y="42"/>
                  </a:lnTo>
                  <a:lnTo>
                    <a:pt x="156" y="60"/>
                  </a:lnTo>
                  <a:lnTo>
                    <a:pt x="156" y="30"/>
                  </a:lnTo>
                  <a:lnTo>
                    <a:pt x="156" y="42"/>
                  </a:lnTo>
                  <a:lnTo>
                    <a:pt x="162" y="48"/>
                  </a:lnTo>
                  <a:lnTo>
                    <a:pt x="162" y="60"/>
                  </a:lnTo>
                  <a:lnTo>
                    <a:pt x="162" y="30"/>
                  </a:lnTo>
                  <a:lnTo>
                    <a:pt x="162" y="42"/>
                  </a:lnTo>
                  <a:lnTo>
                    <a:pt x="168" y="54"/>
                  </a:lnTo>
                  <a:lnTo>
                    <a:pt x="168" y="60"/>
                  </a:lnTo>
                  <a:lnTo>
                    <a:pt x="168" y="30"/>
                  </a:lnTo>
                  <a:lnTo>
                    <a:pt x="168" y="36"/>
                  </a:lnTo>
                  <a:lnTo>
                    <a:pt x="174" y="42"/>
                  </a:lnTo>
                  <a:lnTo>
                    <a:pt x="174" y="54"/>
                  </a:lnTo>
                  <a:lnTo>
                    <a:pt x="174" y="36"/>
                  </a:lnTo>
                  <a:lnTo>
                    <a:pt x="174" y="42"/>
                  </a:lnTo>
                  <a:lnTo>
                    <a:pt x="180" y="48"/>
                  </a:lnTo>
                  <a:lnTo>
                    <a:pt x="180" y="66"/>
                  </a:lnTo>
                  <a:lnTo>
                    <a:pt x="180" y="24"/>
                  </a:lnTo>
                  <a:lnTo>
                    <a:pt x="180" y="54"/>
                  </a:lnTo>
                  <a:lnTo>
                    <a:pt x="186" y="48"/>
                  </a:lnTo>
                  <a:lnTo>
                    <a:pt x="186" y="30"/>
                  </a:lnTo>
                  <a:lnTo>
                    <a:pt x="186" y="60"/>
                  </a:lnTo>
                  <a:lnTo>
                    <a:pt x="192" y="60"/>
                  </a:lnTo>
                  <a:lnTo>
                    <a:pt x="192" y="30"/>
                  </a:lnTo>
                  <a:lnTo>
                    <a:pt x="192" y="48"/>
                  </a:lnTo>
                  <a:lnTo>
                    <a:pt x="198" y="42"/>
                  </a:lnTo>
                  <a:lnTo>
                    <a:pt x="198" y="60"/>
                  </a:lnTo>
                  <a:lnTo>
                    <a:pt x="198" y="30"/>
                  </a:lnTo>
                  <a:lnTo>
                    <a:pt x="198" y="54"/>
                  </a:lnTo>
                  <a:lnTo>
                    <a:pt x="204" y="48"/>
                  </a:lnTo>
                  <a:lnTo>
                    <a:pt x="204" y="72"/>
                  </a:lnTo>
                  <a:lnTo>
                    <a:pt x="204" y="18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13;p26">
              <a:extLst>
                <a:ext uri="{FF2B5EF4-FFF2-40B4-BE49-F238E27FC236}">
                  <a16:creationId xmlns:a16="http://schemas.microsoft.com/office/drawing/2014/main" id="{CFB896F6-C1EF-4685-BD1C-930A16F1DEB2}"/>
                </a:ext>
              </a:extLst>
            </p:cNvPr>
            <p:cNvSpPr/>
            <p:nvPr/>
          </p:nvSpPr>
          <p:spPr>
            <a:xfrm>
              <a:off x="7124700" y="1581150"/>
              <a:ext cx="333375" cy="133350"/>
            </a:xfrm>
            <a:custGeom>
              <a:avLst/>
              <a:gdLst/>
              <a:ahLst/>
              <a:cxnLst/>
              <a:rect l="l" t="t" r="r" b="b"/>
              <a:pathLst>
                <a:path w="210" h="84" extrusionOk="0">
                  <a:moveTo>
                    <a:pt x="0" y="18"/>
                  </a:moveTo>
                  <a:lnTo>
                    <a:pt x="0" y="60"/>
                  </a:lnTo>
                  <a:lnTo>
                    <a:pt x="6" y="36"/>
                  </a:lnTo>
                  <a:lnTo>
                    <a:pt x="6" y="60"/>
                  </a:lnTo>
                  <a:lnTo>
                    <a:pt x="6" y="30"/>
                  </a:lnTo>
                  <a:lnTo>
                    <a:pt x="6" y="48"/>
                  </a:lnTo>
                  <a:lnTo>
                    <a:pt x="12" y="54"/>
                  </a:lnTo>
                  <a:lnTo>
                    <a:pt x="12" y="66"/>
                  </a:lnTo>
                  <a:lnTo>
                    <a:pt x="12" y="30"/>
                  </a:lnTo>
                  <a:lnTo>
                    <a:pt x="12" y="42"/>
                  </a:lnTo>
                  <a:lnTo>
                    <a:pt x="18" y="12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24" y="36"/>
                  </a:lnTo>
                  <a:lnTo>
                    <a:pt x="24" y="84"/>
                  </a:lnTo>
                  <a:lnTo>
                    <a:pt x="24" y="6"/>
                  </a:lnTo>
                  <a:lnTo>
                    <a:pt x="24" y="60"/>
                  </a:lnTo>
                  <a:lnTo>
                    <a:pt x="30" y="30"/>
                  </a:lnTo>
                  <a:lnTo>
                    <a:pt x="30" y="66"/>
                  </a:lnTo>
                  <a:lnTo>
                    <a:pt x="30" y="30"/>
                  </a:lnTo>
                  <a:lnTo>
                    <a:pt x="30" y="48"/>
                  </a:lnTo>
                  <a:lnTo>
                    <a:pt x="36" y="54"/>
                  </a:lnTo>
                  <a:lnTo>
                    <a:pt x="36" y="60"/>
                  </a:lnTo>
                  <a:lnTo>
                    <a:pt x="36" y="30"/>
                  </a:lnTo>
                  <a:lnTo>
                    <a:pt x="36" y="36"/>
                  </a:lnTo>
                  <a:lnTo>
                    <a:pt x="42" y="54"/>
                  </a:lnTo>
                  <a:lnTo>
                    <a:pt x="42" y="60"/>
                  </a:lnTo>
                  <a:lnTo>
                    <a:pt x="42" y="30"/>
                  </a:lnTo>
                  <a:lnTo>
                    <a:pt x="42" y="54"/>
                  </a:lnTo>
                  <a:lnTo>
                    <a:pt x="48" y="30"/>
                  </a:lnTo>
                  <a:lnTo>
                    <a:pt x="48" y="60"/>
                  </a:lnTo>
                  <a:lnTo>
                    <a:pt x="48" y="48"/>
                  </a:lnTo>
                  <a:lnTo>
                    <a:pt x="54" y="42"/>
                  </a:lnTo>
                  <a:lnTo>
                    <a:pt x="54" y="60"/>
                  </a:lnTo>
                  <a:lnTo>
                    <a:pt x="54" y="30"/>
                  </a:lnTo>
                  <a:lnTo>
                    <a:pt x="54" y="48"/>
                  </a:lnTo>
                  <a:lnTo>
                    <a:pt x="60" y="60"/>
                  </a:lnTo>
                  <a:lnTo>
                    <a:pt x="60" y="30"/>
                  </a:lnTo>
                  <a:lnTo>
                    <a:pt x="60" y="36"/>
                  </a:lnTo>
                  <a:lnTo>
                    <a:pt x="66" y="54"/>
                  </a:lnTo>
                  <a:lnTo>
                    <a:pt x="66" y="60"/>
                  </a:lnTo>
                  <a:lnTo>
                    <a:pt x="66" y="30"/>
                  </a:lnTo>
                  <a:lnTo>
                    <a:pt x="66" y="48"/>
                  </a:lnTo>
                  <a:lnTo>
                    <a:pt x="72" y="54"/>
                  </a:lnTo>
                  <a:lnTo>
                    <a:pt x="72" y="60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78" y="48"/>
                  </a:lnTo>
                  <a:lnTo>
                    <a:pt x="78" y="30"/>
                  </a:lnTo>
                  <a:lnTo>
                    <a:pt x="78" y="60"/>
                  </a:lnTo>
                  <a:lnTo>
                    <a:pt x="84" y="30"/>
                  </a:lnTo>
                  <a:lnTo>
                    <a:pt x="84" y="60"/>
                  </a:lnTo>
                  <a:lnTo>
                    <a:pt x="84" y="42"/>
                  </a:lnTo>
                  <a:lnTo>
                    <a:pt x="90" y="30"/>
                  </a:lnTo>
                  <a:lnTo>
                    <a:pt x="90" y="78"/>
                  </a:lnTo>
                  <a:lnTo>
                    <a:pt x="90" y="18"/>
                  </a:lnTo>
                  <a:lnTo>
                    <a:pt x="90" y="42"/>
                  </a:lnTo>
                  <a:lnTo>
                    <a:pt x="96" y="48"/>
                  </a:lnTo>
                  <a:lnTo>
                    <a:pt x="96" y="84"/>
                  </a:lnTo>
                  <a:lnTo>
                    <a:pt x="96" y="0"/>
                  </a:lnTo>
                  <a:lnTo>
                    <a:pt x="96" y="12"/>
                  </a:lnTo>
                  <a:lnTo>
                    <a:pt x="102" y="36"/>
                  </a:lnTo>
                  <a:lnTo>
                    <a:pt x="102" y="72"/>
                  </a:lnTo>
                  <a:lnTo>
                    <a:pt x="102" y="18"/>
                  </a:lnTo>
                  <a:lnTo>
                    <a:pt x="108" y="54"/>
                  </a:lnTo>
                  <a:lnTo>
                    <a:pt x="108" y="60"/>
                  </a:lnTo>
                  <a:lnTo>
                    <a:pt x="108" y="36"/>
                  </a:lnTo>
                  <a:lnTo>
                    <a:pt x="108" y="42"/>
                  </a:lnTo>
                  <a:lnTo>
                    <a:pt x="114" y="48"/>
                  </a:lnTo>
                  <a:lnTo>
                    <a:pt x="114" y="60"/>
                  </a:lnTo>
                  <a:lnTo>
                    <a:pt x="114" y="30"/>
                  </a:lnTo>
                  <a:lnTo>
                    <a:pt x="114" y="48"/>
                  </a:lnTo>
                  <a:lnTo>
                    <a:pt x="120" y="24"/>
                  </a:lnTo>
                  <a:lnTo>
                    <a:pt x="120" y="72"/>
                  </a:lnTo>
                  <a:lnTo>
                    <a:pt x="120" y="24"/>
                  </a:lnTo>
                  <a:lnTo>
                    <a:pt x="120" y="30"/>
                  </a:lnTo>
                  <a:lnTo>
                    <a:pt x="126" y="42"/>
                  </a:lnTo>
                  <a:lnTo>
                    <a:pt x="126" y="66"/>
                  </a:lnTo>
                  <a:lnTo>
                    <a:pt x="126" y="24"/>
                  </a:lnTo>
                  <a:lnTo>
                    <a:pt x="126" y="54"/>
                  </a:lnTo>
                  <a:lnTo>
                    <a:pt x="132" y="30"/>
                  </a:lnTo>
                  <a:lnTo>
                    <a:pt x="132" y="54"/>
                  </a:lnTo>
                  <a:lnTo>
                    <a:pt x="132" y="42"/>
                  </a:lnTo>
                  <a:lnTo>
                    <a:pt x="138" y="48"/>
                  </a:lnTo>
                  <a:lnTo>
                    <a:pt x="138" y="36"/>
                  </a:lnTo>
                  <a:lnTo>
                    <a:pt x="138" y="54"/>
                  </a:lnTo>
                  <a:lnTo>
                    <a:pt x="144" y="42"/>
                  </a:lnTo>
                  <a:lnTo>
                    <a:pt x="144" y="60"/>
                  </a:lnTo>
                  <a:lnTo>
                    <a:pt x="144" y="30"/>
                  </a:lnTo>
                  <a:lnTo>
                    <a:pt x="144" y="42"/>
                  </a:lnTo>
                  <a:lnTo>
                    <a:pt x="150" y="30"/>
                  </a:lnTo>
                  <a:lnTo>
                    <a:pt x="150" y="66"/>
                  </a:lnTo>
                  <a:lnTo>
                    <a:pt x="150" y="24"/>
                  </a:lnTo>
                  <a:lnTo>
                    <a:pt x="150" y="48"/>
                  </a:lnTo>
                  <a:lnTo>
                    <a:pt x="156" y="18"/>
                  </a:lnTo>
                  <a:lnTo>
                    <a:pt x="156" y="72"/>
                  </a:lnTo>
                  <a:lnTo>
                    <a:pt x="156" y="30"/>
                  </a:lnTo>
                  <a:lnTo>
                    <a:pt x="162" y="36"/>
                  </a:lnTo>
                  <a:lnTo>
                    <a:pt x="162" y="60"/>
                  </a:lnTo>
                  <a:lnTo>
                    <a:pt x="162" y="36"/>
                  </a:lnTo>
                  <a:lnTo>
                    <a:pt x="162" y="48"/>
                  </a:lnTo>
                  <a:lnTo>
                    <a:pt x="168" y="54"/>
                  </a:lnTo>
                  <a:lnTo>
                    <a:pt x="168" y="78"/>
                  </a:lnTo>
                  <a:lnTo>
                    <a:pt x="168" y="12"/>
                  </a:lnTo>
                  <a:lnTo>
                    <a:pt x="174" y="42"/>
                  </a:lnTo>
                  <a:lnTo>
                    <a:pt x="174" y="72"/>
                  </a:lnTo>
                  <a:lnTo>
                    <a:pt x="174" y="24"/>
                  </a:lnTo>
                  <a:lnTo>
                    <a:pt x="174" y="36"/>
                  </a:lnTo>
                  <a:lnTo>
                    <a:pt x="180" y="42"/>
                  </a:lnTo>
                  <a:lnTo>
                    <a:pt x="180" y="24"/>
                  </a:lnTo>
                  <a:lnTo>
                    <a:pt x="180" y="66"/>
                  </a:lnTo>
                  <a:lnTo>
                    <a:pt x="186" y="48"/>
                  </a:lnTo>
                  <a:lnTo>
                    <a:pt x="186" y="60"/>
                  </a:lnTo>
                  <a:lnTo>
                    <a:pt x="186" y="30"/>
                  </a:lnTo>
                  <a:lnTo>
                    <a:pt x="186" y="48"/>
                  </a:lnTo>
                  <a:lnTo>
                    <a:pt x="192" y="36"/>
                  </a:lnTo>
                  <a:lnTo>
                    <a:pt x="192" y="54"/>
                  </a:lnTo>
                  <a:lnTo>
                    <a:pt x="198" y="48"/>
                  </a:lnTo>
                  <a:lnTo>
                    <a:pt x="198" y="60"/>
                  </a:lnTo>
                  <a:lnTo>
                    <a:pt x="198" y="24"/>
                  </a:lnTo>
                  <a:lnTo>
                    <a:pt x="198" y="42"/>
                  </a:lnTo>
                  <a:lnTo>
                    <a:pt x="204" y="42"/>
                  </a:lnTo>
                  <a:lnTo>
                    <a:pt x="204" y="30"/>
                  </a:lnTo>
                  <a:lnTo>
                    <a:pt x="204" y="66"/>
                  </a:lnTo>
                  <a:lnTo>
                    <a:pt x="210" y="36"/>
                  </a:lnTo>
                  <a:lnTo>
                    <a:pt x="210" y="54"/>
                  </a:lnTo>
                  <a:lnTo>
                    <a:pt x="210" y="30"/>
                  </a:lnTo>
                  <a:lnTo>
                    <a:pt x="210" y="36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514;p26">
              <a:extLst>
                <a:ext uri="{FF2B5EF4-FFF2-40B4-BE49-F238E27FC236}">
                  <a16:creationId xmlns:a16="http://schemas.microsoft.com/office/drawing/2014/main" id="{8C0A09F8-6C67-41AA-9A95-F00DC7ACE080}"/>
                </a:ext>
              </a:extLst>
            </p:cNvPr>
            <p:cNvSpPr/>
            <p:nvPr/>
          </p:nvSpPr>
          <p:spPr>
            <a:xfrm>
              <a:off x="7458075" y="1581150"/>
              <a:ext cx="333375" cy="161925"/>
            </a:xfrm>
            <a:custGeom>
              <a:avLst/>
              <a:gdLst/>
              <a:ahLst/>
              <a:cxnLst/>
              <a:rect l="l" t="t" r="r" b="b"/>
              <a:pathLst>
                <a:path w="210" h="102" extrusionOk="0">
                  <a:moveTo>
                    <a:pt x="0" y="36"/>
                  </a:moveTo>
                  <a:lnTo>
                    <a:pt x="6" y="48"/>
                  </a:lnTo>
                  <a:lnTo>
                    <a:pt x="6" y="60"/>
                  </a:lnTo>
                  <a:lnTo>
                    <a:pt x="6" y="30"/>
                  </a:lnTo>
                  <a:lnTo>
                    <a:pt x="6" y="48"/>
                  </a:lnTo>
                  <a:lnTo>
                    <a:pt x="12" y="66"/>
                  </a:lnTo>
                  <a:lnTo>
                    <a:pt x="12" y="24"/>
                  </a:lnTo>
                  <a:lnTo>
                    <a:pt x="12" y="60"/>
                  </a:lnTo>
                  <a:lnTo>
                    <a:pt x="18" y="36"/>
                  </a:lnTo>
                  <a:lnTo>
                    <a:pt x="18" y="66"/>
                  </a:lnTo>
                  <a:lnTo>
                    <a:pt x="18" y="24"/>
                  </a:lnTo>
                  <a:lnTo>
                    <a:pt x="18" y="54"/>
                  </a:lnTo>
                  <a:lnTo>
                    <a:pt x="24" y="42"/>
                  </a:lnTo>
                  <a:lnTo>
                    <a:pt x="24" y="54"/>
                  </a:lnTo>
                  <a:lnTo>
                    <a:pt x="24" y="30"/>
                  </a:lnTo>
                  <a:lnTo>
                    <a:pt x="24" y="42"/>
                  </a:lnTo>
                  <a:lnTo>
                    <a:pt x="30" y="24"/>
                  </a:lnTo>
                  <a:lnTo>
                    <a:pt x="30" y="66"/>
                  </a:lnTo>
                  <a:lnTo>
                    <a:pt x="30" y="18"/>
                  </a:lnTo>
                  <a:lnTo>
                    <a:pt x="30" y="36"/>
                  </a:lnTo>
                  <a:lnTo>
                    <a:pt x="36" y="60"/>
                  </a:lnTo>
                  <a:lnTo>
                    <a:pt x="36" y="96"/>
                  </a:lnTo>
                  <a:lnTo>
                    <a:pt x="36" y="0"/>
                  </a:lnTo>
                  <a:lnTo>
                    <a:pt x="36" y="54"/>
                  </a:lnTo>
                  <a:lnTo>
                    <a:pt x="42" y="48"/>
                  </a:lnTo>
                  <a:lnTo>
                    <a:pt x="42" y="54"/>
                  </a:lnTo>
                  <a:lnTo>
                    <a:pt x="42" y="30"/>
                  </a:lnTo>
                  <a:lnTo>
                    <a:pt x="48" y="48"/>
                  </a:lnTo>
                  <a:lnTo>
                    <a:pt x="48" y="66"/>
                  </a:lnTo>
                  <a:lnTo>
                    <a:pt x="48" y="24"/>
                  </a:lnTo>
                  <a:lnTo>
                    <a:pt x="48" y="60"/>
                  </a:lnTo>
                  <a:lnTo>
                    <a:pt x="54" y="54"/>
                  </a:lnTo>
                  <a:lnTo>
                    <a:pt x="54" y="66"/>
                  </a:lnTo>
                  <a:lnTo>
                    <a:pt x="54" y="24"/>
                  </a:lnTo>
                  <a:lnTo>
                    <a:pt x="54" y="30"/>
                  </a:lnTo>
                  <a:lnTo>
                    <a:pt x="60" y="42"/>
                  </a:lnTo>
                  <a:lnTo>
                    <a:pt x="60" y="54"/>
                  </a:lnTo>
                  <a:lnTo>
                    <a:pt x="60" y="36"/>
                  </a:lnTo>
                  <a:lnTo>
                    <a:pt x="60" y="42"/>
                  </a:lnTo>
                  <a:lnTo>
                    <a:pt x="66" y="54"/>
                  </a:lnTo>
                  <a:lnTo>
                    <a:pt x="66" y="72"/>
                  </a:lnTo>
                  <a:lnTo>
                    <a:pt x="66" y="24"/>
                  </a:lnTo>
                  <a:lnTo>
                    <a:pt x="66" y="24"/>
                  </a:lnTo>
                  <a:lnTo>
                    <a:pt x="72" y="54"/>
                  </a:lnTo>
                  <a:lnTo>
                    <a:pt x="72" y="102"/>
                  </a:lnTo>
                  <a:lnTo>
                    <a:pt x="72" y="0"/>
                  </a:lnTo>
                  <a:lnTo>
                    <a:pt x="72" y="30"/>
                  </a:lnTo>
                  <a:lnTo>
                    <a:pt x="78" y="48"/>
                  </a:lnTo>
                  <a:lnTo>
                    <a:pt x="78" y="66"/>
                  </a:lnTo>
                  <a:lnTo>
                    <a:pt x="78" y="24"/>
                  </a:lnTo>
                  <a:lnTo>
                    <a:pt x="78" y="42"/>
                  </a:lnTo>
                  <a:lnTo>
                    <a:pt x="84" y="60"/>
                  </a:lnTo>
                  <a:lnTo>
                    <a:pt x="84" y="30"/>
                  </a:lnTo>
                  <a:lnTo>
                    <a:pt x="84" y="66"/>
                  </a:lnTo>
                  <a:lnTo>
                    <a:pt x="90" y="42"/>
                  </a:lnTo>
                  <a:lnTo>
                    <a:pt x="90" y="66"/>
                  </a:lnTo>
                  <a:lnTo>
                    <a:pt x="90" y="24"/>
                  </a:lnTo>
                  <a:lnTo>
                    <a:pt x="90" y="48"/>
                  </a:lnTo>
                  <a:lnTo>
                    <a:pt x="96" y="30"/>
                  </a:lnTo>
                  <a:lnTo>
                    <a:pt x="96" y="60"/>
                  </a:lnTo>
                  <a:lnTo>
                    <a:pt x="96" y="42"/>
                  </a:lnTo>
                  <a:lnTo>
                    <a:pt x="102" y="54"/>
                  </a:lnTo>
                  <a:lnTo>
                    <a:pt x="102" y="60"/>
                  </a:lnTo>
                  <a:lnTo>
                    <a:pt x="102" y="30"/>
                  </a:lnTo>
                  <a:lnTo>
                    <a:pt x="102" y="42"/>
                  </a:lnTo>
                  <a:lnTo>
                    <a:pt x="108" y="36"/>
                  </a:lnTo>
                  <a:lnTo>
                    <a:pt x="108" y="66"/>
                  </a:lnTo>
                  <a:lnTo>
                    <a:pt x="108" y="18"/>
                  </a:lnTo>
                  <a:lnTo>
                    <a:pt x="108" y="36"/>
                  </a:lnTo>
                  <a:lnTo>
                    <a:pt x="114" y="42"/>
                  </a:lnTo>
                  <a:lnTo>
                    <a:pt x="114" y="18"/>
                  </a:lnTo>
                  <a:lnTo>
                    <a:pt x="114" y="72"/>
                  </a:lnTo>
                  <a:lnTo>
                    <a:pt x="120" y="54"/>
                  </a:lnTo>
                  <a:lnTo>
                    <a:pt x="120" y="60"/>
                  </a:lnTo>
                  <a:lnTo>
                    <a:pt x="120" y="30"/>
                  </a:lnTo>
                  <a:lnTo>
                    <a:pt x="120" y="42"/>
                  </a:lnTo>
                  <a:lnTo>
                    <a:pt x="126" y="24"/>
                  </a:lnTo>
                  <a:lnTo>
                    <a:pt x="126" y="60"/>
                  </a:lnTo>
                  <a:lnTo>
                    <a:pt x="126" y="48"/>
                  </a:lnTo>
                  <a:lnTo>
                    <a:pt x="132" y="54"/>
                  </a:lnTo>
                  <a:lnTo>
                    <a:pt x="132" y="72"/>
                  </a:lnTo>
                  <a:lnTo>
                    <a:pt x="132" y="18"/>
                  </a:lnTo>
                  <a:lnTo>
                    <a:pt x="132" y="48"/>
                  </a:lnTo>
                  <a:lnTo>
                    <a:pt x="138" y="24"/>
                  </a:lnTo>
                  <a:lnTo>
                    <a:pt x="138" y="60"/>
                  </a:lnTo>
                  <a:lnTo>
                    <a:pt x="138" y="36"/>
                  </a:lnTo>
                  <a:lnTo>
                    <a:pt x="144" y="24"/>
                  </a:lnTo>
                  <a:lnTo>
                    <a:pt x="144" y="66"/>
                  </a:lnTo>
                  <a:lnTo>
                    <a:pt x="144" y="66"/>
                  </a:lnTo>
                  <a:lnTo>
                    <a:pt x="150" y="36"/>
                  </a:lnTo>
                  <a:lnTo>
                    <a:pt x="150" y="60"/>
                  </a:lnTo>
                  <a:lnTo>
                    <a:pt x="150" y="30"/>
                  </a:lnTo>
                  <a:lnTo>
                    <a:pt x="150" y="60"/>
                  </a:lnTo>
                  <a:lnTo>
                    <a:pt x="156" y="36"/>
                  </a:lnTo>
                  <a:lnTo>
                    <a:pt x="156" y="18"/>
                  </a:lnTo>
                  <a:lnTo>
                    <a:pt x="156" y="72"/>
                  </a:lnTo>
                  <a:lnTo>
                    <a:pt x="162" y="42"/>
                  </a:lnTo>
                  <a:lnTo>
                    <a:pt x="162" y="72"/>
                  </a:lnTo>
                  <a:lnTo>
                    <a:pt x="162" y="18"/>
                  </a:lnTo>
                  <a:lnTo>
                    <a:pt x="162" y="42"/>
                  </a:lnTo>
                  <a:lnTo>
                    <a:pt x="168" y="66"/>
                  </a:lnTo>
                  <a:lnTo>
                    <a:pt x="168" y="30"/>
                  </a:lnTo>
                  <a:lnTo>
                    <a:pt x="168" y="42"/>
                  </a:lnTo>
                  <a:lnTo>
                    <a:pt x="174" y="36"/>
                  </a:lnTo>
                  <a:lnTo>
                    <a:pt x="174" y="66"/>
                  </a:lnTo>
                  <a:lnTo>
                    <a:pt x="174" y="24"/>
                  </a:lnTo>
                  <a:lnTo>
                    <a:pt x="174" y="66"/>
                  </a:lnTo>
                  <a:lnTo>
                    <a:pt x="180" y="42"/>
                  </a:lnTo>
                  <a:lnTo>
                    <a:pt x="180" y="66"/>
                  </a:lnTo>
                  <a:lnTo>
                    <a:pt x="180" y="24"/>
                  </a:lnTo>
                  <a:lnTo>
                    <a:pt x="180" y="54"/>
                  </a:lnTo>
                  <a:lnTo>
                    <a:pt x="186" y="36"/>
                  </a:lnTo>
                  <a:lnTo>
                    <a:pt x="186" y="66"/>
                  </a:lnTo>
                  <a:lnTo>
                    <a:pt x="186" y="24"/>
                  </a:lnTo>
                  <a:lnTo>
                    <a:pt x="186" y="48"/>
                  </a:lnTo>
                  <a:lnTo>
                    <a:pt x="192" y="36"/>
                  </a:lnTo>
                  <a:lnTo>
                    <a:pt x="192" y="60"/>
                  </a:lnTo>
                  <a:lnTo>
                    <a:pt x="192" y="30"/>
                  </a:lnTo>
                  <a:lnTo>
                    <a:pt x="192" y="48"/>
                  </a:lnTo>
                  <a:lnTo>
                    <a:pt x="198" y="42"/>
                  </a:lnTo>
                  <a:lnTo>
                    <a:pt x="198" y="72"/>
                  </a:lnTo>
                  <a:lnTo>
                    <a:pt x="198" y="24"/>
                  </a:lnTo>
                  <a:lnTo>
                    <a:pt x="198" y="30"/>
                  </a:lnTo>
                  <a:lnTo>
                    <a:pt x="204" y="60"/>
                  </a:lnTo>
                  <a:lnTo>
                    <a:pt x="204" y="66"/>
                  </a:lnTo>
                  <a:lnTo>
                    <a:pt x="204" y="24"/>
                  </a:lnTo>
                  <a:lnTo>
                    <a:pt x="204" y="24"/>
                  </a:lnTo>
                  <a:lnTo>
                    <a:pt x="210" y="48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515;p26">
              <a:extLst>
                <a:ext uri="{FF2B5EF4-FFF2-40B4-BE49-F238E27FC236}">
                  <a16:creationId xmlns:a16="http://schemas.microsoft.com/office/drawing/2014/main" id="{AA74302D-AA0C-4891-826C-FF22D7D7A189}"/>
                </a:ext>
              </a:extLst>
            </p:cNvPr>
            <p:cNvSpPr/>
            <p:nvPr/>
          </p:nvSpPr>
          <p:spPr>
            <a:xfrm>
              <a:off x="7791450" y="1619250"/>
              <a:ext cx="38100" cy="66675"/>
            </a:xfrm>
            <a:custGeom>
              <a:avLst/>
              <a:gdLst/>
              <a:ahLst/>
              <a:cxnLst/>
              <a:rect l="l" t="t" r="r" b="b"/>
              <a:pathLst>
                <a:path w="24" h="42" extrusionOk="0">
                  <a:moveTo>
                    <a:pt x="0" y="24"/>
                  </a:moveTo>
                  <a:lnTo>
                    <a:pt x="0" y="36"/>
                  </a:lnTo>
                  <a:lnTo>
                    <a:pt x="0" y="6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6" y="0"/>
                  </a:lnTo>
                  <a:lnTo>
                    <a:pt x="6" y="6"/>
                  </a:lnTo>
                  <a:lnTo>
                    <a:pt x="12" y="18"/>
                  </a:lnTo>
                  <a:lnTo>
                    <a:pt x="12" y="42"/>
                  </a:lnTo>
                  <a:lnTo>
                    <a:pt x="12" y="0"/>
                  </a:lnTo>
                  <a:lnTo>
                    <a:pt x="12" y="30"/>
                  </a:lnTo>
                  <a:lnTo>
                    <a:pt x="18" y="24"/>
                  </a:lnTo>
                  <a:lnTo>
                    <a:pt x="18" y="36"/>
                  </a:lnTo>
                  <a:lnTo>
                    <a:pt x="18" y="6"/>
                  </a:lnTo>
                  <a:lnTo>
                    <a:pt x="18" y="24"/>
                  </a:lnTo>
                  <a:lnTo>
                    <a:pt x="24" y="24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516;p26">
              <a:extLst>
                <a:ext uri="{FF2B5EF4-FFF2-40B4-BE49-F238E27FC236}">
                  <a16:creationId xmlns:a16="http://schemas.microsoft.com/office/drawing/2014/main" id="{E73F1F99-AFF7-4862-A83F-3D2F2F4B6408}"/>
                </a:ext>
              </a:extLst>
            </p:cNvPr>
            <p:cNvSpPr/>
            <p:nvPr/>
          </p:nvSpPr>
          <p:spPr>
            <a:xfrm>
              <a:off x="4362450" y="1400175"/>
              <a:ext cx="123825" cy="447675"/>
            </a:xfrm>
            <a:custGeom>
              <a:avLst/>
              <a:gdLst/>
              <a:ahLst/>
              <a:cxnLst/>
              <a:rect l="l" t="t" r="r" b="b"/>
              <a:pathLst>
                <a:path w="78" h="282" extrusionOk="0">
                  <a:moveTo>
                    <a:pt x="0" y="138"/>
                  </a:moveTo>
                  <a:lnTo>
                    <a:pt x="6" y="168"/>
                  </a:lnTo>
                  <a:lnTo>
                    <a:pt x="6" y="234"/>
                  </a:lnTo>
                  <a:lnTo>
                    <a:pt x="6" y="60"/>
                  </a:lnTo>
                  <a:lnTo>
                    <a:pt x="6" y="96"/>
                  </a:lnTo>
                  <a:lnTo>
                    <a:pt x="12" y="162"/>
                  </a:lnTo>
                  <a:lnTo>
                    <a:pt x="12" y="282"/>
                  </a:lnTo>
                  <a:lnTo>
                    <a:pt x="12" y="0"/>
                  </a:lnTo>
                  <a:lnTo>
                    <a:pt x="12" y="180"/>
                  </a:lnTo>
                  <a:lnTo>
                    <a:pt x="18" y="174"/>
                  </a:lnTo>
                  <a:lnTo>
                    <a:pt x="18" y="210"/>
                  </a:lnTo>
                  <a:lnTo>
                    <a:pt x="18" y="84"/>
                  </a:lnTo>
                  <a:lnTo>
                    <a:pt x="18" y="168"/>
                  </a:lnTo>
                  <a:lnTo>
                    <a:pt x="24" y="216"/>
                  </a:lnTo>
                  <a:lnTo>
                    <a:pt x="24" y="120"/>
                  </a:lnTo>
                  <a:lnTo>
                    <a:pt x="24" y="174"/>
                  </a:lnTo>
                  <a:lnTo>
                    <a:pt x="30" y="192"/>
                  </a:lnTo>
                  <a:lnTo>
                    <a:pt x="30" y="132"/>
                  </a:lnTo>
                  <a:lnTo>
                    <a:pt x="30" y="144"/>
                  </a:lnTo>
                  <a:lnTo>
                    <a:pt x="36" y="168"/>
                  </a:lnTo>
                  <a:lnTo>
                    <a:pt x="36" y="180"/>
                  </a:lnTo>
                  <a:lnTo>
                    <a:pt x="36" y="132"/>
                  </a:lnTo>
                  <a:lnTo>
                    <a:pt x="36" y="156"/>
                  </a:lnTo>
                  <a:lnTo>
                    <a:pt x="42" y="150"/>
                  </a:lnTo>
                  <a:lnTo>
                    <a:pt x="42" y="180"/>
                  </a:lnTo>
                  <a:lnTo>
                    <a:pt x="42" y="144"/>
                  </a:lnTo>
                  <a:lnTo>
                    <a:pt x="42" y="168"/>
                  </a:lnTo>
                  <a:lnTo>
                    <a:pt x="48" y="156"/>
                  </a:lnTo>
                  <a:lnTo>
                    <a:pt x="48" y="192"/>
                  </a:lnTo>
                  <a:lnTo>
                    <a:pt x="48" y="126"/>
                  </a:lnTo>
                  <a:lnTo>
                    <a:pt x="48" y="168"/>
                  </a:lnTo>
                  <a:lnTo>
                    <a:pt x="54" y="156"/>
                  </a:lnTo>
                  <a:lnTo>
                    <a:pt x="54" y="174"/>
                  </a:lnTo>
                  <a:lnTo>
                    <a:pt x="54" y="150"/>
                  </a:lnTo>
                  <a:lnTo>
                    <a:pt x="60" y="162"/>
                  </a:lnTo>
                  <a:lnTo>
                    <a:pt x="60" y="174"/>
                  </a:lnTo>
                  <a:lnTo>
                    <a:pt x="60" y="144"/>
                  </a:lnTo>
                  <a:lnTo>
                    <a:pt x="60" y="162"/>
                  </a:lnTo>
                  <a:lnTo>
                    <a:pt x="66" y="156"/>
                  </a:lnTo>
                  <a:lnTo>
                    <a:pt x="66" y="174"/>
                  </a:lnTo>
                  <a:lnTo>
                    <a:pt x="66" y="144"/>
                  </a:lnTo>
                  <a:lnTo>
                    <a:pt x="66" y="156"/>
                  </a:lnTo>
                  <a:lnTo>
                    <a:pt x="72" y="168"/>
                  </a:lnTo>
                  <a:lnTo>
                    <a:pt x="72" y="174"/>
                  </a:lnTo>
                  <a:lnTo>
                    <a:pt x="72" y="144"/>
                  </a:lnTo>
                  <a:lnTo>
                    <a:pt x="72" y="150"/>
                  </a:lnTo>
                  <a:lnTo>
                    <a:pt x="78" y="156"/>
                  </a:lnTo>
                  <a:lnTo>
                    <a:pt x="78" y="168"/>
                  </a:lnTo>
                </a:path>
              </a:pathLst>
            </a:custGeom>
            <a:noFill/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517;p26">
              <a:extLst>
                <a:ext uri="{FF2B5EF4-FFF2-40B4-BE49-F238E27FC236}">
                  <a16:creationId xmlns:a16="http://schemas.microsoft.com/office/drawing/2014/main" id="{25F936B0-F225-4D77-B110-DDAB2261D90C}"/>
                </a:ext>
              </a:extLst>
            </p:cNvPr>
            <p:cNvSpPr/>
            <p:nvPr/>
          </p:nvSpPr>
          <p:spPr>
            <a:xfrm>
              <a:off x="6572250" y="1257300"/>
              <a:ext cx="123825" cy="695325"/>
            </a:xfrm>
            <a:custGeom>
              <a:avLst/>
              <a:gdLst/>
              <a:ahLst/>
              <a:cxnLst/>
              <a:rect l="l" t="t" r="r" b="b"/>
              <a:pathLst>
                <a:path w="78" h="438" extrusionOk="0">
                  <a:moveTo>
                    <a:pt x="0" y="210"/>
                  </a:moveTo>
                  <a:lnTo>
                    <a:pt x="0" y="264"/>
                  </a:lnTo>
                  <a:lnTo>
                    <a:pt x="0" y="240"/>
                  </a:lnTo>
                  <a:lnTo>
                    <a:pt x="6" y="234"/>
                  </a:lnTo>
                  <a:lnTo>
                    <a:pt x="6" y="438"/>
                  </a:lnTo>
                  <a:lnTo>
                    <a:pt x="6" y="0"/>
                  </a:lnTo>
                  <a:lnTo>
                    <a:pt x="12" y="78"/>
                  </a:lnTo>
                  <a:lnTo>
                    <a:pt x="12" y="438"/>
                  </a:lnTo>
                  <a:lnTo>
                    <a:pt x="12" y="336"/>
                  </a:lnTo>
                  <a:lnTo>
                    <a:pt x="18" y="252"/>
                  </a:lnTo>
                  <a:lnTo>
                    <a:pt x="18" y="318"/>
                  </a:lnTo>
                  <a:lnTo>
                    <a:pt x="18" y="162"/>
                  </a:lnTo>
                  <a:lnTo>
                    <a:pt x="18" y="270"/>
                  </a:lnTo>
                  <a:lnTo>
                    <a:pt x="24" y="270"/>
                  </a:lnTo>
                  <a:lnTo>
                    <a:pt x="24" y="306"/>
                  </a:lnTo>
                  <a:lnTo>
                    <a:pt x="24" y="192"/>
                  </a:lnTo>
                  <a:lnTo>
                    <a:pt x="24" y="234"/>
                  </a:lnTo>
                  <a:lnTo>
                    <a:pt x="30" y="288"/>
                  </a:lnTo>
                  <a:lnTo>
                    <a:pt x="30" y="222"/>
                  </a:lnTo>
                  <a:lnTo>
                    <a:pt x="30" y="264"/>
                  </a:lnTo>
                  <a:lnTo>
                    <a:pt x="36" y="252"/>
                  </a:lnTo>
                  <a:lnTo>
                    <a:pt x="36" y="300"/>
                  </a:lnTo>
                  <a:lnTo>
                    <a:pt x="36" y="192"/>
                  </a:lnTo>
                  <a:lnTo>
                    <a:pt x="36" y="222"/>
                  </a:lnTo>
                  <a:lnTo>
                    <a:pt x="42" y="252"/>
                  </a:lnTo>
                  <a:lnTo>
                    <a:pt x="42" y="276"/>
                  </a:lnTo>
                  <a:lnTo>
                    <a:pt x="42" y="216"/>
                  </a:lnTo>
                  <a:lnTo>
                    <a:pt x="42" y="246"/>
                  </a:lnTo>
                  <a:lnTo>
                    <a:pt x="48" y="234"/>
                  </a:lnTo>
                  <a:lnTo>
                    <a:pt x="48" y="270"/>
                  </a:lnTo>
                  <a:lnTo>
                    <a:pt x="48" y="222"/>
                  </a:lnTo>
                  <a:lnTo>
                    <a:pt x="48" y="246"/>
                  </a:lnTo>
                  <a:lnTo>
                    <a:pt x="54" y="264"/>
                  </a:lnTo>
                  <a:lnTo>
                    <a:pt x="54" y="234"/>
                  </a:lnTo>
                  <a:lnTo>
                    <a:pt x="54" y="270"/>
                  </a:lnTo>
                  <a:lnTo>
                    <a:pt x="60" y="246"/>
                  </a:lnTo>
                  <a:lnTo>
                    <a:pt x="60" y="282"/>
                  </a:lnTo>
                  <a:lnTo>
                    <a:pt x="60" y="210"/>
                  </a:lnTo>
                  <a:lnTo>
                    <a:pt x="60" y="252"/>
                  </a:lnTo>
                  <a:lnTo>
                    <a:pt x="66" y="264"/>
                  </a:lnTo>
                  <a:lnTo>
                    <a:pt x="66" y="234"/>
                  </a:lnTo>
                  <a:lnTo>
                    <a:pt x="66" y="252"/>
                  </a:lnTo>
                  <a:lnTo>
                    <a:pt x="72" y="258"/>
                  </a:lnTo>
                  <a:lnTo>
                    <a:pt x="72" y="270"/>
                  </a:lnTo>
                  <a:lnTo>
                    <a:pt x="72" y="234"/>
                  </a:lnTo>
                  <a:lnTo>
                    <a:pt x="72" y="258"/>
                  </a:lnTo>
                  <a:lnTo>
                    <a:pt x="78" y="258"/>
                  </a:lnTo>
                </a:path>
              </a:pathLst>
            </a:custGeom>
            <a:noFill/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" name="Google Shape;518;p26">
            <a:extLst>
              <a:ext uri="{FF2B5EF4-FFF2-40B4-BE49-F238E27FC236}">
                <a16:creationId xmlns:a16="http://schemas.microsoft.com/office/drawing/2014/main" id="{B0EAA78D-8C00-4FF4-A7E1-C2146C0AD8A0}"/>
              </a:ext>
            </a:extLst>
          </p:cNvPr>
          <p:cNvGrpSpPr/>
          <p:nvPr/>
        </p:nvGrpSpPr>
        <p:grpSpPr>
          <a:xfrm>
            <a:off x="3404690" y="2228234"/>
            <a:ext cx="3257561" cy="521494"/>
            <a:chOff x="1943100" y="1257300"/>
            <a:chExt cx="5886450" cy="695325"/>
          </a:xfrm>
        </p:grpSpPr>
        <p:sp>
          <p:nvSpPr>
            <p:cNvPr id="29" name="Google Shape;519;p26">
              <a:extLst>
                <a:ext uri="{FF2B5EF4-FFF2-40B4-BE49-F238E27FC236}">
                  <a16:creationId xmlns:a16="http://schemas.microsoft.com/office/drawing/2014/main" id="{6736069D-946F-4AEE-BC45-C40BAD539311}"/>
                </a:ext>
              </a:extLst>
            </p:cNvPr>
            <p:cNvSpPr/>
            <p:nvPr/>
          </p:nvSpPr>
          <p:spPr>
            <a:xfrm>
              <a:off x="6457950" y="1257300"/>
              <a:ext cx="342900" cy="695325"/>
            </a:xfrm>
            <a:custGeom>
              <a:avLst/>
              <a:gdLst/>
              <a:ahLst/>
              <a:cxnLst/>
              <a:rect l="l" t="t" r="r" b="b"/>
              <a:pathLst>
                <a:path w="216" h="438" extrusionOk="0">
                  <a:moveTo>
                    <a:pt x="0" y="234"/>
                  </a:moveTo>
                  <a:lnTo>
                    <a:pt x="6" y="246"/>
                  </a:lnTo>
                  <a:lnTo>
                    <a:pt x="6" y="264"/>
                  </a:lnTo>
                  <a:lnTo>
                    <a:pt x="6" y="222"/>
                  </a:lnTo>
                  <a:lnTo>
                    <a:pt x="6" y="264"/>
                  </a:lnTo>
                  <a:lnTo>
                    <a:pt x="12" y="276"/>
                  </a:lnTo>
                  <a:lnTo>
                    <a:pt x="12" y="228"/>
                  </a:lnTo>
                  <a:lnTo>
                    <a:pt x="12" y="240"/>
                  </a:lnTo>
                  <a:lnTo>
                    <a:pt x="18" y="246"/>
                  </a:lnTo>
                  <a:lnTo>
                    <a:pt x="18" y="264"/>
                  </a:lnTo>
                  <a:lnTo>
                    <a:pt x="18" y="228"/>
                  </a:lnTo>
                  <a:lnTo>
                    <a:pt x="18" y="252"/>
                  </a:lnTo>
                  <a:lnTo>
                    <a:pt x="24" y="264"/>
                  </a:lnTo>
                  <a:lnTo>
                    <a:pt x="24" y="276"/>
                  </a:lnTo>
                  <a:lnTo>
                    <a:pt x="24" y="222"/>
                  </a:lnTo>
                  <a:lnTo>
                    <a:pt x="24" y="240"/>
                  </a:lnTo>
                  <a:lnTo>
                    <a:pt x="30" y="234"/>
                  </a:lnTo>
                  <a:lnTo>
                    <a:pt x="30" y="264"/>
                  </a:lnTo>
                  <a:lnTo>
                    <a:pt x="30" y="252"/>
                  </a:lnTo>
                  <a:lnTo>
                    <a:pt x="36" y="234"/>
                  </a:lnTo>
                  <a:lnTo>
                    <a:pt x="36" y="270"/>
                  </a:lnTo>
                  <a:lnTo>
                    <a:pt x="36" y="228"/>
                  </a:lnTo>
                  <a:lnTo>
                    <a:pt x="36" y="252"/>
                  </a:lnTo>
                  <a:lnTo>
                    <a:pt x="42" y="246"/>
                  </a:lnTo>
                  <a:lnTo>
                    <a:pt x="42" y="276"/>
                  </a:lnTo>
                  <a:lnTo>
                    <a:pt x="42" y="228"/>
                  </a:lnTo>
                  <a:lnTo>
                    <a:pt x="42" y="258"/>
                  </a:lnTo>
                  <a:lnTo>
                    <a:pt x="48" y="234"/>
                  </a:lnTo>
                  <a:lnTo>
                    <a:pt x="48" y="276"/>
                  </a:lnTo>
                  <a:lnTo>
                    <a:pt x="48" y="222"/>
                  </a:lnTo>
                  <a:lnTo>
                    <a:pt x="48" y="264"/>
                  </a:lnTo>
                  <a:lnTo>
                    <a:pt x="54" y="198"/>
                  </a:lnTo>
                  <a:lnTo>
                    <a:pt x="54" y="294"/>
                  </a:lnTo>
                  <a:lnTo>
                    <a:pt x="54" y="264"/>
                  </a:lnTo>
                  <a:lnTo>
                    <a:pt x="60" y="228"/>
                  </a:lnTo>
                  <a:lnTo>
                    <a:pt x="60" y="270"/>
                  </a:lnTo>
                  <a:lnTo>
                    <a:pt x="60" y="234"/>
                  </a:lnTo>
                  <a:lnTo>
                    <a:pt x="66" y="228"/>
                  </a:lnTo>
                  <a:lnTo>
                    <a:pt x="66" y="300"/>
                  </a:lnTo>
                  <a:lnTo>
                    <a:pt x="66" y="204"/>
                  </a:lnTo>
                  <a:lnTo>
                    <a:pt x="66" y="252"/>
                  </a:lnTo>
                  <a:lnTo>
                    <a:pt x="72" y="276"/>
                  </a:lnTo>
                  <a:lnTo>
                    <a:pt x="72" y="300"/>
                  </a:lnTo>
                  <a:lnTo>
                    <a:pt x="72" y="210"/>
                  </a:lnTo>
                  <a:lnTo>
                    <a:pt x="72" y="240"/>
                  </a:lnTo>
                  <a:lnTo>
                    <a:pt x="78" y="234"/>
                  </a:lnTo>
                  <a:lnTo>
                    <a:pt x="78" y="438"/>
                  </a:lnTo>
                  <a:lnTo>
                    <a:pt x="78" y="0"/>
                  </a:lnTo>
                  <a:lnTo>
                    <a:pt x="84" y="78"/>
                  </a:lnTo>
                  <a:lnTo>
                    <a:pt x="84" y="438"/>
                  </a:lnTo>
                  <a:lnTo>
                    <a:pt x="84" y="336"/>
                  </a:lnTo>
                  <a:lnTo>
                    <a:pt x="90" y="252"/>
                  </a:lnTo>
                  <a:lnTo>
                    <a:pt x="90" y="318"/>
                  </a:lnTo>
                  <a:lnTo>
                    <a:pt x="90" y="162"/>
                  </a:lnTo>
                  <a:lnTo>
                    <a:pt x="90" y="270"/>
                  </a:lnTo>
                  <a:lnTo>
                    <a:pt x="96" y="270"/>
                  </a:lnTo>
                  <a:lnTo>
                    <a:pt x="96" y="306"/>
                  </a:lnTo>
                  <a:lnTo>
                    <a:pt x="96" y="192"/>
                  </a:lnTo>
                  <a:lnTo>
                    <a:pt x="96" y="234"/>
                  </a:lnTo>
                  <a:lnTo>
                    <a:pt x="102" y="288"/>
                  </a:lnTo>
                  <a:lnTo>
                    <a:pt x="102" y="222"/>
                  </a:lnTo>
                  <a:lnTo>
                    <a:pt x="102" y="264"/>
                  </a:lnTo>
                  <a:lnTo>
                    <a:pt x="108" y="252"/>
                  </a:lnTo>
                  <a:lnTo>
                    <a:pt x="108" y="300"/>
                  </a:lnTo>
                  <a:lnTo>
                    <a:pt x="108" y="192"/>
                  </a:lnTo>
                  <a:lnTo>
                    <a:pt x="108" y="222"/>
                  </a:lnTo>
                  <a:lnTo>
                    <a:pt x="114" y="252"/>
                  </a:lnTo>
                  <a:lnTo>
                    <a:pt x="114" y="276"/>
                  </a:lnTo>
                  <a:lnTo>
                    <a:pt x="114" y="216"/>
                  </a:lnTo>
                  <a:lnTo>
                    <a:pt x="114" y="246"/>
                  </a:lnTo>
                  <a:lnTo>
                    <a:pt x="120" y="234"/>
                  </a:lnTo>
                  <a:lnTo>
                    <a:pt x="120" y="270"/>
                  </a:lnTo>
                  <a:lnTo>
                    <a:pt x="120" y="222"/>
                  </a:lnTo>
                  <a:lnTo>
                    <a:pt x="120" y="246"/>
                  </a:lnTo>
                  <a:lnTo>
                    <a:pt x="126" y="264"/>
                  </a:lnTo>
                  <a:lnTo>
                    <a:pt x="126" y="234"/>
                  </a:lnTo>
                  <a:lnTo>
                    <a:pt x="126" y="270"/>
                  </a:lnTo>
                  <a:lnTo>
                    <a:pt x="132" y="246"/>
                  </a:lnTo>
                  <a:lnTo>
                    <a:pt x="132" y="282"/>
                  </a:lnTo>
                  <a:lnTo>
                    <a:pt x="132" y="210"/>
                  </a:lnTo>
                  <a:lnTo>
                    <a:pt x="132" y="252"/>
                  </a:lnTo>
                  <a:lnTo>
                    <a:pt x="138" y="264"/>
                  </a:lnTo>
                  <a:lnTo>
                    <a:pt x="138" y="234"/>
                  </a:lnTo>
                  <a:lnTo>
                    <a:pt x="138" y="252"/>
                  </a:lnTo>
                  <a:lnTo>
                    <a:pt x="144" y="258"/>
                  </a:lnTo>
                  <a:lnTo>
                    <a:pt x="144" y="270"/>
                  </a:lnTo>
                  <a:lnTo>
                    <a:pt x="144" y="234"/>
                  </a:lnTo>
                  <a:lnTo>
                    <a:pt x="144" y="258"/>
                  </a:lnTo>
                  <a:lnTo>
                    <a:pt x="150" y="240"/>
                  </a:lnTo>
                  <a:lnTo>
                    <a:pt x="150" y="282"/>
                  </a:lnTo>
                  <a:lnTo>
                    <a:pt x="150" y="210"/>
                  </a:lnTo>
                  <a:lnTo>
                    <a:pt x="150" y="246"/>
                  </a:lnTo>
                  <a:lnTo>
                    <a:pt x="156" y="228"/>
                  </a:lnTo>
                  <a:lnTo>
                    <a:pt x="156" y="264"/>
                  </a:lnTo>
                  <a:lnTo>
                    <a:pt x="156" y="258"/>
                  </a:lnTo>
                  <a:lnTo>
                    <a:pt x="162" y="246"/>
                  </a:lnTo>
                  <a:lnTo>
                    <a:pt x="162" y="258"/>
                  </a:lnTo>
                  <a:lnTo>
                    <a:pt x="162" y="240"/>
                  </a:lnTo>
                  <a:lnTo>
                    <a:pt x="168" y="240"/>
                  </a:lnTo>
                  <a:lnTo>
                    <a:pt x="168" y="264"/>
                  </a:lnTo>
                  <a:lnTo>
                    <a:pt x="174" y="228"/>
                  </a:lnTo>
                  <a:lnTo>
                    <a:pt x="174" y="294"/>
                  </a:lnTo>
                  <a:lnTo>
                    <a:pt x="174" y="210"/>
                  </a:lnTo>
                  <a:lnTo>
                    <a:pt x="174" y="252"/>
                  </a:lnTo>
                  <a:lnTo>
                    <a:pt x="180" y="258"/>
                  </a:lnTo>
                  <a:lnTo>
                    <a:pt x="180" y="276"/>
                  </a:lnTo>
                  <a:lnTo>
                    <a:pt x="180" y="228"/>
                  </a:lnTo>
                  <a:lnTo>
                    <a:pt x="180" y="234"/>
                  </a:lnTo>
                  <a:lnTo>
                    <a:pt x="186" y="222"/>
                  </a:lnTo>
                  <a:lnTo>
                    <a:pt x="186" y="258"/>
                  </a:lnTo>
                  <a:lnTo>
                    <a:pt x="186" y="246"/>
                  </a:lnTo>
                  <a:lnTo>
                    <a:pt x="192" y="252"/>
                  </a:lnTo>
                  <a:lnTo>
                    <a:pt x="192" y="264"/>
                  </a:lnTo>
                  <a:lnTo>
                    <a:pt x="192" y="234"/>
                  </a:lnTo>
                  <a:lnTo>
                    <a:pt x="192" y="252"/>
                  </a:lnTo>
                  <a:lnTo>
                    <a:pt x="198" y="246"/>
                  </a:lnTo>
                  <a:lnTo>
                    <a:pt x="198" y="282"/>
                  </a:lnTo>
                  <a:lnTo>
                    <a:pt x="198" y="222"/>
                  </a:lnTo>
                  <a:lnTo>
                    <a:pt x="198" y="258"/>
                  </a:lnTo>
                  <a:lnTo>
                    <a:pt x="204" y="246"/>
                  </a:lnTo>
                  <a:lnTo>
                    <a:pt x="204" y="270"/>
                  </a:lnTo>
                  <a:lnTo>
                    <a:pt x="204" y="234"/>
                  </a:lnTo>
                  <a:lnTo>
                    <a:pt x="210" y="240"/>
                  </a:lnTo>
                  <a:lnTo>
                    <a:pt x="210" y="258"/>
                  </a:lnTo>
                  <a:lnTo>
                    <a:pt x="210" y="240"/>
                  </a:lnTo>
                  <a:lnTo>
                    <a:pt x="216" y="264"/>
                  </a:lnTo>
                  <a:lnTo>
                    <a:pt x="216" y="270"/>
                  </a:lnTo>
                  <a:lnTo>
                    <a:pt x="216" y="228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" name="Google Shape;520;p26">
              <a:extLst>
                <a:ext uri="{FF2B5EF4-FFF2-40B4-BE49-F238E27FC236}">
                  <a16:creationId xmlns:a16="http://schemas.microsoft.com/office/drawing/2014/main" id="{537DEAE3-7EB0-4401-900C-9DEF5FA03907}"/>
                </a:ext>
              </a:extLst>
            </p:cNvPr>
            <p:cNvCxnSpPr/>
            <p:nvPr/>
          </p:nvCxnSpPr>
          <p:spPr>
            <a:xfrm>
              <a:off x="1943100" y="1657350"/>
              <a:ext cx="57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521;p26">
              <a:extLst>
                <a:ext uri="{FF2B5EF4-FFF2-40B4-BE49-F238E27FC236}">
                  <a16:creationId xmlns:a16="http://schemas.microsoft.com/office/drawing/2014/main" id="{DB72ED84-389D-4EEF-94F7-395CAAAE748E}"/>
                </a:ext>
              </a:extLst>
            </p:cNvPr>
            <p:cNvCxnSpPr/>
            <p:nvPr/>
          </p:nvCxnSpPr>
          <p:spPr>
            <a:xfrm rot="10800000">
              <a:off x="7762950" y="1657350"/>
              <a:ext cx="666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" name="Google Shape;522;p26">
              <a:extLst>
                <a:ext uri="{FF2B5EF4-FFF2-40B4-BE49-F238E27FC236}">
                  <a16:creationId xmlns:a16="http://schemas.microsoft.com/office/drawing/2014/main" id="{EEC3E081-F93E-43B9-84A3-868168E44189}"/>
                </a:ext>
              </a:extLst>
            </p:cNvPr>
            <p:cNvSpPr/>
            <p:nvPr/>
          </p:nvSpPr>
          <p:spPr>
            <a:xfrm>
              <a:off x="1943100" y="1552575"/>
              <a:ext cx="314325" cy="171450"/>
            </a:xfrm>
            <a:custGeom>
              <a:avLst/>
              <a:gdLst/>
              <a:ahLst/>
              <a:cxnLst/>
              <a:rect l="l" t="t" r="r" b="b"/>
              <a:pathLst>
                <a:path w="198" h="108" extrusionOk="0">
                  <a:moveTo>
                    <a:pt x="0" y="54"/>
                  </a:moveTo>
                  <a:lnTo>
                    <a:pt x="0" y="7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6" y="54"/>
                  </a:lnTo>
                  <a:lnTo>
                    <a:pt x="6" y="78"/>
                  </a:lnTo>
                  <a:lnTo>
                    <a:pt x="6" y="48"/>
                  </a:lnTo>
                  <a:lnTo>
                    <a:pt x="6" y="60"/>
                  </a:lnTo>
                  <a:lnTo>
                    <a:pt x="12" y="78"/>
                  </a:lnTo>
                  <a:lnTo>
                    <a:pt x="12" y="84"/>
                  </a:lnTo>
                  <a:lnTo>
                    <a:pt x="12" y="30"/>
                  </a:lnTo>
                  <a:lnTo>
                    <a:pt x="12" y="60"/>
                  </a:lnTo>
                  <a:lnTo>
                    <a:pt x="18" y="102"/>
                  </a:lnTo>
                  <a:lnTo>
                    <a:pt x="18" y="108"/>
                  </a:lnTo>
                  <a:lnTo>
                    <a:pt x="18" y="24"/>
                  </a:lnTo>
                  <a:lnTo>
                    <a:pt x="18" y="66"/>
                  </a:lnTo>
                  <a:lnTo>
                    <a:pt x="24" y="60"/>
                  </a:lnTo>
                  <a:lnTo>
                    <a:pt x="24" y="78"/>
                  </a:lnTo>
                  <a:lnTo>
                    <a:pt x="24" y="42"/>
                  </a:lnTo>
                  <a:lnTo>
                    <a:pt x="24" y="78"/>
                  </a:lnTo>
                  <a:lnTo>
                    <a:pt x="30" y="66"/>
                  </a:lnTo>
                  <a:lnTo>
                    <a:pt x="30" y="72"/>
                  </a:lnTo>
                  <a:lnTo>
                    <a:pt x="30" y="54"/>
                  </a:lnTo>
                  <a:lnTo>
                    <a:pt x="30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54"/>
                  </a:lnTo>
                  <a:lnTo>
                    <a:pt x="36" y="60"/>
                  </a:lnTo>
                  <a:lnTo>
                    <a:pt x="42" y="66"/>
                  </a:lnTo>
                  <a:lnTo>
                    <a:pt x="42" y="84"/>
                  </a:lnTo>
                  <a:lnTo>
                    <a:pt x="42" y="42"/>
                  </a:lnTo>
                  <a:lnTo>
                    <a:pt x="42" y="78"/>
                  </a:lnTo>
                  <a:lnTo>
                    <a:pt x="48" y="60"/>
                  </a:lnTo>
                  <a:lnTo>
                    <a:pt x="48" y="78"/>
                  </a:lnTo>
                  <a:lnTo>
                    <a:pt x="48" y="48"/>
                  </a:lnTo>
                  <a:lnTo>
                    <a:pt x="48" y="66"/>
                  </a:lnTo>
                  <a:lnTo>
                    <a:pt x="54" y="72"/>
                  </a:lnTo>
                  <a:lnTo>
                    <a:pt x="54" y="108"/>
                  </a:lnTo>
                  <a:lnTo>
                    <a:pt x="54" y="0"/>
                  </a:lnTo>
                  <a:lnTo>
                    <a:pt x="54" y="54"/>
                  </a:lnTo>
                  <a:lnTo>
                    <a:pt x="60" y="42"/>
                  </a:lnTo>
                  <a:lnTo>
                    <a:pt x="60" y="102"/>
                  </a:lnTo>
                  <a:lnTo>
                    <a:pt x="60" y="12"/>
                  </a:lnTo>
                  <a:lnTo>
                    <a:pt x="60" y="48"/>
                  </a:lnTo>
                  <a:lnTo>
                    <a:pt x="66" y="60"/>
                  </a:lnTo>
                  <a:lnTo>
                    <a:pt x="66" y="42"/>
                  </a:lnTo>
                  <a:lnTo>
                    <a:pt x="66" y="84"/>
                  </a:lnTo>
                  <a:lnTo>
                    <a:pt x="72" y="54"/>
                  </a:lnTo>
                  <a:lnTo>
                    <a:pt x="72" y="90"/>
                  </a:lnTo>
                  <a:lnTo>
                    <a:pt x="72" y="42"/>
                  </a:lnTo>
                  <a:lnTo>
                    <a:pt x="72" y="78"/>
                  </a:lnTo>
                  <a:lnTo>
                    <a:pt x="78" y="60"/>
                  </a:lnTo>
                  <a:lnTo>
                    <a:pt x="78" y="78"/>
                  </a:lnTo>
                  <a:lnTo>
                    <a:pt x="78" y="42"/>
                  </a:lnTo>
                  <a:lnTo>
                    <a:pt x="78" y="60"/>
                  </a:lnTo>
                  <a:lnTo>
                    <a:pt x="84" y="36"/>
                  </a:lnTo>
                  <a:lnTo>
                    <a:pt x="84" y="90"/>
                  </a:lnTo>
                  <a:lnTo>
                    <a:pt x="84" y="66"/>
                  </a:lnTo>
                  <a:lnTo>
                    <a:pt x="90" y="60"/>
                  </a:lnTo>
                  <a:lnTo>
                    <a:pt x="90" y="54"/>
                  </a:lnTo>
                  <a:lnTo>
                    <a:pt x="90" y="78"/>
                  </a:lnTo>
                  <a:lnTo>
                    <a:pt x="96" y="66"/>
                  </a:lnTo>
                  <a:lnTo>
                    <a:pt x="96" y="7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102" y="54"/>
                  </a:lnTo>
                  <a:lnTo>
                    <a:pt x="102" y="72"/>
                  </a:lnTo>
                  <a:lnTo>
                    <a:pt x="102" y="48"/>
                  </a:lnTo>
                  <a:lnTo>
                    <a:pt x="102" y="60"/>
                  </a:lnTo>
                  <a:lnTo>
                    <a:pt x="108" y="60"/>
                  </a:lnTo>
                  <a:lnTo>
                    <a:pt x="108" y="42"/>
                  </a:lnTo>
                  <a:lnTo>
                    <a:pt x="108" y="78"/>
                  </a:lnTo>
                  <a:lnTo>
                    <a:pt x="114" y="66"/>
                  </a:lnTo>
                  <a:lnTo>
                    <a:pt x="114" y="78"/>
                  </a:lnTo>
                  <a:lnTo>
                    <a:pt x="114" y="48"/>
                  </a:lnTo>
                  <a:lnTo>
                    <a:pt x="114" y="66"/>
                  </a:lnTo>
                  <a:lnTo>
                    <a:pt x="120" y="60"/>
                  </a:lnTo>
                  <a:lnTo>
                    <a:pt x="120" y="78"/>
                  </a:lnTo>
                  <a:lnTo>
                    <a:pt x="120" y="48"/>
                  </a:lnTo>
                  <a:lnTo>
                    <a:pt x="120" y="66"/>
                  </a:lnTo>
                  <a:lnTo>
                    <a:pt x="126" y="60"/>
                  </a:lnTo>
                  <a:lnTo>
                    <a:pt x="126" y="96"/>
                  </a:lnTo>
                  <a:lnTo>
                    <a:pt x="126" y="24"/>
                  </a:lnTo>
                  <a:lnTo>
                    <a:pt x="126" y="42"/>
                  </a:lnTo>
                  <a:lnTo>
                    <a:pt x="132" y="48"/>
                  </a:lnTo>
                  <a:lnTo>
                    <a:pt x="132" y="84"/>
                  </a:lnTo>
                  <a:lnTo>
                    <a:pt x="132" y="48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38" y="90"/>
                  </a:lnTo>
                  <a:lnTo>
                    <a:pt x="138" y="36"/>
                  </a:lnTo>
                  <a:lnTo>
                    <a:pt x="138" y="72"/>
                  </a:lnTo>
                  <a:lnTo>
                    <a:pt x="144" y="48"/>
                  </a:lnTo>
                  <a:lnTo>
                    <a:pt x="144" y="84"/>
                  </a:lnTo>
                  <a:lnTo>
                    <a:pt x="144" y="42"/>
                  </a:lnTo>
                  <a:lnTo>
                    <a:pt x="144" y="66"/>
                  </a:lnTo>
                  <a:lnTo>
                    <a:pt x="150" y="60"/>
                  </a:lnTo>
                  <a:lnTo>
                    <a:pt x="150" y="66"/>
                  </a:lnTo>
                  <a:lnTo>
                    <a:pt x="150" y="54"/>
                  </a:lnTo>
                  <a:lnTo>
                    <a:pt x="156" y="72"/>
                  </a:lnTo>
                  <a:lnTo>
                    <a:pt x="156" y="72"/>
                  </a:lnTo>
                  <a:lnTo>
                    <a:pt x="156" y="48"/>
                  </a:lnTo>
                  <a:lnTo>
                    <a:pt x="156" y="60"/>
                  </a:lnTo>
                  <a:lnTo>
                    <a:pt x="162" y="78"/>
                  </a:lnTo>
                  <a:lnTo>
                    <a:pt x="162" y="90"/>
                  </a:lnTo>
                  <a:lnTo>
                    <a:pt x="162" y="36"/>
                  </a:lnTo>
                  <a:lnTo>
                    <a:pt x="168" y="36"/>
                  </a:lnTo>
                  <a:lnTo>
                    <a:pt x="168" y="90"/>
                  </a:lnTo>
                  <a:lnTo>
                    <a:pt x="168" y="30"/>
                  </a:lnTo>
                  <a:lnTo>
                    <a:pt x="168" y="78"/>
                  </a:lnTo>
                  <a:lnTo>
                    <a:pt x="174" y="48"/>
                  </a:lnTo>
                  <a:lnTo>
                    <a:pt x="174" y="84"/>
                  </a:lnTo>
                  <a:lnTo>
                    <a:pt x="174" y="48"/>
                  </a:lnTo>
                  <a:lnTo>
                    <a:pt x="174" y="72"/>
                  </a:lnTo>
                  <a:lnTo>
                    <a:pt x="180" y="42"/>
                  </a:lnTo>
                  <a:lnTo>
                    <a:pt x="180" y="72"/>
                  </a:lnTo>
                  <a:lnTo>
                    <a:pt x="180" y="66"/>
                  </a:lnTo>
                  <a:lnTo>
                    <a:pt x="186" y="72"/>
                  </a:lnTo>
                  <a:lnTo>
                    <a:pt x="186" y="72"/>
                  </a:lnTo>
                  <a:lnTo>
                    <a:pt x="186" y="48"/>
                  </a:lnTo>
                  <a:lnTo>
                    <a:pt x="186" y="66"/>
                  </a:lnTo>
                  <a:lnTo>
                    <a:pt x="192" y="60"/>
                  </a:lnTo>
                  <a:lnTo>
                    <a:pt x="192" y="84"/>
                  </a:lnTo>
                  <a:lnTo>
                    <a:pt x="192" y="48"/>
                  </a:lnTo>
                  <a:lnTo>
                    <a:pt x="192" y="66"/>
                  </a:lnTo>
                  <a:lnTo>
                    <a:pt x="198" y="48"/>
                  </a:lnTo>
                  <a:lnTo>
                    <a:pt x="198" y="90"/>
                  </a:lnTo>
                  <a:lnTo>
                    <a:pt x="198" y="42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523;p26">
              <a:extLst>
                <a:ext uri="{FF2B5EF4-FFF2-40B4-BE49-F238E27FC236}">
                  <a16:creationId xmlns:a16="http://schemas.microsoft.com/office/drawing/2014/main" id="{5298BBED-54F4-470E-AD78-F387AC1BD0AA}"/>
                </a:ext>
              </a:extLst>
            </p:cNvPr>
            <p:cNvSpPr/>
            <p:nvPr/>
          </p:nvSpPr>
          <p:spPr>
            <a:xfrm>
              <a:off x="2257425" y="1562100"/>
              <a:ext cx="323850" cy="171450"/>
            </a:xfrm>
            <a:custGeom>
              <a:avLst/>
              <a:gdLst/>
              <a:ahLst/>
              <a:cxnLst/>
              <a:rect l="l" t="t" r="r" b="b"/>
              <a:pathLst>
                <a:path w="204" h="108" extrusionOk="0">
                  <a:moveTo>
                    <a:pt x="0" y="36"/>
                  </a:moveTo>
                  <a:lnTo>
                    <a:pt x="0" y="54"/>
                  </a:lnTo>
                  <a:lnTo>
                    <a:pt x="6" y="66"/>
                  </a:lnTo>
                  <a:lnTo>
                    <a:pt x="6" y="78"/>
                  </a:lnTo>
                  <a:lnTo>
                    <a:pt x="6" y="36"/>
                  </a:lnTo>
                  <a:lnTo>
                    <a:pt x="6" y="78"/>
                  </a:lnTo>
                  <a:lnTo>
                    <a:pt x="12" y="66"/>
                  </a:lnTo>
                  <a:lnTo>
                    <a:pt x="12" y="78"/>
                  </a:lnTo>
                  <a:lnTo>
                    <a:pt x="12" y="36"/>
                  </a:lnTo>
                  <a:lnTo>
                    <a:pt x="18" y="54"/>
                  </a:lnTo>
                  <a:lnTo>
                    <a:pt x="18" y="72"/>
                  </a:lnTo>
                  <a:lnTo>
                    <a:pt x="18" y="42"/>
                  </a:lnTo>
                  <a:lnTo>
                    <a:pt x="18" y="72"/>
                  </a:lnTo>
                  <a:lnTo>
                    <a:pt x="24" y="60"/>
                  </a:lnTo>
                  <a:lnTo>
                    <a:pt x="24" y="72"/>
                  </a:lnTo>
                  <a:lnTo>
                    <a:pt x="24" y="42"/>
                  </a:lnTo>
                  <a:lnTo>
                    <a:pt x="30" y="60"/>
                  </a:lnTo>
                  <a:lnTo>
                    <a:pt x="30" y="78"/>
                  </a:lnTo>
                  <a:lnTo>
                    <a:pt x="30" y="30"/>
                  </a:lnTo>
                  <a:lnTo>
                    <a:pt x="30" y="42"/>
                  </a:lnTo>
                  <a:lnTo>
                    <a:pt x="36" y="60"/>
                  </a:lnTo>
                  <a:lnTo>
                    <a:pt x="36" y="78"/>
                  </a:lnTo>
                  <a:lnTo>
                    <a:pt x="36" y="36"/>
                  </a:lnTo>
                  <a:lnTo>
                    <a:pt x="36" y="54"/>
                  </a:lnTo>
                  <a:lnTo>
                    <a:pt x="42" y="60"/>
                  </a:lnTo>
                  <a:lnTo>
                    <a:pt x="42" y="96"/>
                  </a:lnTo>
                  <a:lnTo>
                    <a:pt x="42" y="18"/>
                  </a:lnTo>
                  <a:lnTo>
                    <a:pt x="42" y="54"/>
                  </a:lnTo>
                  <a:lnTo>
                    <a:pt x="48" y="60"/>
                  </a:lnTo>
                  <a:lnTo>
                    <a:pt x="48" y="7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54" y="54"/>
                  </a:lnTo>
                  <a:lnTo>
                    <a:pt x="54" y="72"/>
                  </a:lnTo>
                  <a:lnTo>
                    <a:pt x="54" y="36"/>
                  </a:lnTo>
                  <a:lnTo>
                    <a:pt x="54" y="66"/>
                  </a:lnTo>
                  <a:lnTo>
                    <a:pt x="60" y="54"/>
                  </a:lnTo>
                  <a:lnTo>
                    <a:pt x="60" y="78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6" y="54"/>
                  </a:lnTo>
                  <a:lnTo>
                    <a:pt x="66" y="78"/>
                  </a:lnTo>
                  <a:lnTo>
                    <a:pt x="66" y="42"/>
                  </a:lnTo>
                  <a:lnTo>
                    <a:pt x="66" y="60"/>
                  </a:lnTo>
                  <a:lnTo>
                    <a:pt x="72" y="36"/>
                  </a:lnTo>
                  <a:lnTo>
                    <a:pt x="72" y="84"/>
                  </a:lnTo>
                  <a:lnTo>
                    <a:pt x="72" y="36"/>
                  </a:lnTo>
                  <a:lnTo>
                    <a:pt x="72" y="66"/>
                  </a:lnTo>
                  <a:lnTo>
                    <a:pt x="78" y="60"/>
                  </a:lnTo>
                  <a:lnTo>
                    <a:pt x="78" y="72"/>
                  </a:lnTo>
                  <a:lnTo>
                    <a:pt x="78" y="36"/>
                  </a:lnTo>
                  <a:lnTo>
                    <a:pt x="78" y="60"/>
                  </a:lnTo>
                  <a:lnTo>
                    <a:pt x="84" y="54"/>
                  </a:lnTo>
                  <a:lnTo>
                    <a:pt x="84" y="78"/>
                  </a:lnTo>
                  <a:lnTo>
                    <a:pt x="84" y="36"/>
                  </a:lnTo>
                  <a:lnTo>
                    <a:pt x="84" y="48"/>
                  </a:lnTo>
                  <a:lnTo>
                    <a:pt x="90" y="54"/>
                  </a:lnTo>
                  <a:lnTo>
                    <a:pt x="90" y="78"/>
                  </a:lnTo>
                  <a:lnTo>
                    <a:pt x="90" y="30"/>
                  </a:lnTo>
                  <a:lnTo>
                    <a:pt x="90" y="72"/>
                  </a:lnTo>
                  <a:lnTo>
                    <a:pt x="96" y="60"/>
                  </a:lnTo>
                  <a:lnTo>
                    <a:pt x="96" y="72"/>
                  </a:lnTo>
                  <a:lnTo>
                    <a:pt x="96" y="36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2" y="84"/>
                  </a:lnTo>
                  <a:lnTo>
                    <a:pt x="102" y="30"/>
                  </a:lnTo>
                  <a:lnTo>
                    <a:pt x="102" y="54"/>
                  </a:lnTo>
                  <a:lnTo>
                    <a:pt x="108" y="66"/>
                  </a:lnTo>
                  <a:lnTo>
                    <a:pt x="108" y="90"/>
                  </a:lnTo>
                  <a:lnTo>
                    <a:pt x="108" y="30"/>
                  </a:lnTo>
                  <a:lnTo>
                    <a:pt x="108" y="54"/>
                  </a:lnTo>
                  <a:lnTo>
                    <a:pt x="114" y="42"/>
                  </a:lnTo>
                  <a:lnTo>
                    <a:pt x="114" y="102"/>
                  </a:lnTo>
                  <a:lnTo>
                    <a:pt x="114" y="0"/>
                  </a:lnTo>
                  <a:lnTo>
                    <a:pt x="114" y="30"/>
                  </a:lnTo>
                  <a:lnTo>
                    <a:pt x="120" y="66"/>
                  </a:lnTo>
                  <a:lnTo>
                    <a:pt x="120" y="18"/>
                  </a:lnTo>
                  <a:lnTo>
                    <a:pt x="120" y="102"/>
                  </a:lnTo>
                  <a:lnTo>
                    <a:pt x="126" y="90"/>
                  </a:lnTo>
                  <a:lnTo>
                    <a:pt x="126" y="12"/>
                  </a:lnTo>
                  <a:lnTo>
                    <a:pt x="126" y="54"/>
                  </a:lnTo>
                  <a:lnTo>
                    <a:pt x="132" y="60"/>
                  </a:lnTo>
                  <a:lnTo>
                    <a:pt x="132" y="78"/>
                  </a:lnTo>
                  <a:lnTo>
                    <a:pt x="132" y="36"/>
                  </a:lnTo>
                  <a:lnTo>
                    <a:pt x="132" y="36"/>
                  </a:lnTo>
                  <a:lnTo>
                    <a:pt x="138" y="54"/>
                  </a:lnTo>
                  <a:lnTo>
                    <a:pt x="138" y="90"/>
                  </a:lnTo>
                  <a:lnTo>
                    <a:pt x="138" y="36"/>
                  </a:lnTo>
                  <a:lnTo>
                    <a:pt x="138" y="48"/>
                  </a:lnTo>
                  <a:lnTo>
                    <a:pt x="144" y="24"/>
                  </a:lnTo>
                  <a:lnTo>
                    <a:pt x="144" y="84"/>
                  </a:lnTo>
                  <a:lnTo>
                    <a:pt x="144" y="66"/>
                  </a:lnTo>
                  <a:lnTo>
                    <a:pt x="150" y="36"/>
                  </a:lnTo>
                  <a:lnTo>
                    <a:pt x="150" y="78"/>
                  </a:lnTo>
                  <a:lnTo>
                    <a:pt x="150" y="48"/>
                  </a:lnTo>
                  <a:lnTo>
                    <a:pt x="156" y="42"/>
                  </a:lnTo>
                  <a:lnTo>
                    <a:pt x="156" y="66"/>
                  </a:lnTo>
                  <a:lnTo>
                    <a:pt x="156" y="42"/>
                  </a:lnTo>
                  <a:lnTo>
                    <a:pt x="156" y="60"/>
                  </a:lnTo>
                  <a:lnTo>
                    <a:pt x="162" y="66"/>
                  </a:lnTo>
                  <a:lnTo>
                    <a:pt x="162" y="90"/>
                  </a:lnTo>
                  <a:lnTo>
                    <a:pt x="162" y="36"/>
                  </a:lnTo>
                  <a:lnTo>
                    <a:pt x="168" y="60"/>
                  </a:lnTo>
                  <a:lnTo>
                    <a:pt x="168" y="24"/>
                  </a:lnTo>
                  <a:lnTo>
                    <a:pt x="168" y="78"/>
                  </a:lnTo>
                  <a:lnTo>
                    <a:pt x="174" y="66"/>
                  </a:lnTo>
                  <a:lnTo>
                    <a:pt x="174" y="72"/>
                  </a:lnTo>
                  <a:lnTo>
                    <a:pt x="174" y="42"/>
                  </a:lnTo>
                  <a:lnTo>
                    <a:pt x="174" y="60"/>
                  </a:lnTo>
                  <a:lnTo>
                    <a:pt x="180" y="42"/>
                  </a:lnTo>
                  <a:lnTo>
                    <a:pt x="180" y="72"/>
                  </a:lnTo>
                  <a:lnTo>
                    <a:pt x="180" y="66"/>
                  </a:lnTo>
                  <a:lnTo>
                    <a:pt x="186" y="54"/>
                  </a:lnTo>
                  <a:lnTo>
                    <a:pt x="186" y="72"/>
                  </a:lnTo>
                  <a:lnTo>
                    <a:pt x="186" y="48"/>
                  </a:lnTo>
                  <a:lnTo>
                    <a:pt x="186" y="54"/>
                  </a:lnTo>
                  <a:lnTo>
                    <a:pt x="192" y="72"/>
                  </a:lnTo>
                  <a:lnTo>
                    <a:pt x="192" y="108"/>
                  </a:lnTo>
                  <a:lnTo>
                    <a:pt x="192" y="18"/>
                  </a:lnTo>
                  <a:lnTo>
                    <a:pt x="192" y="78"/>
                  </a:lnTo>
                  <a:lnTo>
                    <a:pt x="198" y="72"/>
                  </a:lnTo>
                  <a:lnTo>
                    <a:pt x="198" y="42"/>
                  </a:lnTo>
                  <a:lnTo>
                    <a:pt x="198" y="66"/>
                  </a:lnTo>
                  <a:lnTo>
                    <a:pt x="204" y="48"/>
                  </a:lnTo>
                  <a:lnTo>
                    <a:pt x="204" y="72"/>
                  </a:lnTo>
                  <a:lnTo>
                    <a:pt x="204" y="36"/>
                  </a:lnTo>
                  <a:lnTo>
                    <a:pt x="204" y="48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524;p26">
              <a:extLst>
                <a:ext uri="{FF2B5EF4-FFF2-40B4-BE49-F238E27FC236}">
                  <a16:creationId xmlns:a16="http://schemas.microsoft.com/office/drawing/2014/main" id="{F2B90FE3-D5A0-463B-B740-84908C80D3CA}"/>
                </a:ext>
              </a:extLst>
            </p:cNvPr>
            <p:cNvSpPr/>
            <p:nvPr/>
          </p:nvSpPr>
          <p:spPr>
            <a:xfrm>
              <a:off x="2581275" y="1581150"/>
              <a:ext cx="323850" cy="142875"/>
            </a:xfrm>
            <a:custGeom>
              <a:avLst/>
              <a:gdLst/>
              <a:ahLst/>
              <a:cxnLst/>
              <a:rect l="l" t="t" r="r" b="b"/>
              <a:pathLst>
                <a:path w="204" h="90" extrusionOk="0">
                  <a:moveTo>
                    <a:pt x="0" y="36"/>
                  </a:moveTo>
                  <a:lnTo>
                    <a:pt x="6" y="48"/>
                  </a:lnTo>
                  <a:lnTo>
                    <a:pt x="6" y="72"/>
                  </a:lnTo>
                  <a:lnTo>
                    <a:pt x="6" y="18"/>
                  </a:lnTo>
                  <a:lnTo>
                    <a:pt x="6" y="42"/>
                  </a:lnTo>
                  <a:lnTo>
                    <a:pt x="12" y="30"/>
                  </a:lnTo>
                  <a:lnTo>
                    <a:pt x="12" y="66"/>
                  </a:lnTo>
                  <a:lnTo>
                    <a:pt x="12" y="24"/>
                  </a:lnTo>
                  <a:lnTo>
                    <a:pt x="18" y="54"/>
                  </a:lnTo>
                  <a:lnTo>
                    <a:pt x="18" y="60"/>
                  </a:lnTo>
                  <a:lnTo>
                    <a:pt x="18" y="30"/>
                  </a:lnTo>
                  <a:lnTo>
                    <a:pt x="18" y="42"/>
                  </a:lnTo>
                  <a:lnTo>
                    <a:pt x="24" y="48"/>
                  </a:lnTo>
                  <a:lnTo>
                    <a:pt x="24" y="60"/>
                  </a:lnTo>
                  <a:lnTo>
                    <a:pt x="24" y="30"/>
                  </a:lnTo>
                  <a:lnTo>
                    <a:pt x="24" y="48"/>
                  </a:lnTo>
                  <a:lnTo>
                    <a:pt x="30" y="42"/>
                  </a:lnTo>
                  <a:lnTo>
                    <a:pt x="30" y="60"/>
                  </a:lnTo>
                  <a:lnTo>
                    <a:pt x="30" y="36"/>
                  </a:lnTo>
                  <a:lnTo>
                    <a:pt x="36" y="42"/>
                  </a:lnTo>
                  <a:lnTo>
                    <a:pt x="36" y="18"/>
                  </a:lnTo>
                  <a:lnTo>
                    <a:pt x="36" y="66"/>
                  </a:lnTo>
                  <a:lnTo>
                    <a:pt x="42" y="48"/>
                  </a:lnTo>
                  <a:lnTo>
                    <a:pt x="42" y="72"/>
                  </a:lnTo>
                  <a:lnTo>
                    <a:pt x="42" y="18"/>
                  </a:lnTo>
                  <a:lnTo>
                    <a:pt x="42" y="42"/>
                  </a:lnTo>
                  <a:lnTo>
                    <a:pt x="48" y="24"/>
                  </a:lnTo>
                  <a:lnTo>
                    <a:pt x="48" y="60"/>
                  </a:lnTo>
                  <a:lnTo>
                    <a:pt x="48" y="36"/>
                  </a:lnTo>
                  <a:lnTo>
                    <a:pt x="54" y="42"/>
                  </a:lnTo>
                  <a:lnTo>
                    <a:pt x="54" y="60"/>
                  </a:lnTo>
                  <a:lnTo>
                    <a:pt x="54" y="24"/>
                  </a:lnTo>
                  <a:lnTo>
                    <a:pt x="54" y="54"/>
                  </a:lnTo>
                  <a:lnTo>
                    <a:pt x="60" y="30"/>
                  </a:lnTo>
                  <a:lnTo>
                    <a:pt x="60" y="78"/>
                  </a:lnTo>
                  <a:lnTo>
                    <a:pt x="60" y="6"/>
                  </a:lnTo>
                  <a:lnTo>
                    <a:pt x="60" y="54"/>
                  </a:lnTo>
                  <a:lnTo>
                    <a:pt x="66" y="48"/>
                  </a:lnTo>
                  <a:lnTo>
                    <a:pt x="66" y="90"/>
                  </a:lnTo>
                  <a:lnTo>
                    <a:pt x="66" y="0"/>
                  </a:lnTo>
                  <a:lnTo>
                    <a:pt x="66" y="30"/>
                  </a:lnTo>
                  <a:lnTo>
                    <a:pt x="72" y="36"/>
                  </a:lnTo>
                  <a:lnTo>
                    <a:pt x="72" y="60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78" y="54"/>
                  </a:lnTo>
                  <a:lnTo>
                    <a:pt x="78" y="60"/>
                  </a:lnTo>
                  <a:lnTo>
                    <a:pt x="78" y="30"/>
                  </a:lnTo>
                  <a:lnTo>
                    <a:pt x="78" y="48"/>
                  </a:lnTo>
                  <a:lnTo>
                    <a:pt x="84" y="48"/>
                  </a:lnTo>
                  <a:lnTo>
                    <a:pt x="84" y="60"/>
                  </a:lnTo>
                  <a:lnTo>
                    <a:pt x="84" y="30"/>
                  </a:lnTo>
                  <a:lnTo>
                    <a:pt x="84" y="42"/>
                  </a:lnTo>
                  <a:lnTo>
                    <a:pt x="90" y="48"/>
                  </a:lnTo>
                  <a:lnTo>
                    <a:pt x="90" y="54"/>
                  </a:lnTo>
                  <a:lnTo>
                    <a:pt x="90" y="36"/>
                  </a:lnTo>
                  <a:lnTo>
                    <a:pt x="90" y="54"/>
                  </a:lnTo>
                  <a:lnTo>
                    <a:pt x="96" y="42"/>
                  </a:lnTo>
                  <a:lnTo>
                    <a:pt x="96" y="84"/>
                  </a:lnTo>
                  <a:lnTo>
                    <a:pt x="96" y="6"/>
                  </a:lnTo>
                  <a:lnTo>
                    <a:pt x="96" y="48"/>
                  </a:lnTo>
                  <a:lnTo>
                    <a:pt x="102" y="54"/>
                  </a:lnTo>
                  <a:lnTo>
                    <a:pt x="102" y="66"/>
                  </a:lnTo>
                  <a:lnTo>
                    <a:pt x="102" y="24"/>
                  </a:lnTo>
                  <a:lnTo>
                    <a:pt x="102" y="60"/>
                  </a:lnTo>
                  <a:lnTo>
                    <a:pt x="108" y="48"/>
                  </a:lnTo>
                  <a:lnTo>
                    <a:pt x="108" y="60"/>
                  </a:lnTo>
                  <a:lnTo>
                    <a:pt x="108" y="24"/>
                  </a:lnTo>
                  <a:lnTo>
                    <a:pt x="108" y="42"/>
                  </a:lnTo>
                  <a:lnTo>
                    <a:pt x="114" y="36"/>
                  </a:lnTo>
                  <a:lnTo>
                    <a:pt x="114" y="60"/>
                  </a:lnTo>
                  <a:lnTo>
                    <a:pt x="114" y="30"/>
                  </a:lnTo>
                  <a:lnTo>
                    <a:pt x="114" y="48"/>
                  </a:lnTo>
                  <a:lnTo>
                    <a:pt x="120" y="36"/>
                  </a:lnTo>
                  <a:lnTo>
                    <a:pt x="120" y="66"/>
                  </a:lnTo>
                  <a:lnTo>
                    <a:pt x="120" y="24"/>
                  </a:lnTo>
                  <a:lnTo>
                    <a:pt x="120" y="36"/>
                  </a:lnTo>
                  <a:lnTo>
                    <a:pt x="126" y="72"/>
                  </a:lnTo>
                  <a:lnTo>
                    <a:pt x="126" y="18"/>
                  </a:lnTo>
                  <a:lnTo>
                    <a:pt x="126" y="30"/>
                  </a:lnTo>
                  <a:lnTo>
                    <a:pt x="132" y="42"/>
                  </a:lnTo>
                  <a:lnTo>
                    <a:pt x="132" y="66"/>
                  </a:lnTo>
                  <a:lnTo>
                    <a:pt x="132" y="30"/>
                  </a:lnTo>
                  <a:lnTo>
                    <a:pt x="132" y="36"/>
                  </a:lnTo>
                  <a:lnTo>
                    <a:pt x="138" y="48"/>
                  </a:lnTo>
                  <a:lnTo>
                    <a:pt x="138" y="66"/>
                  </a:lnTo>
                  <a:lnTo>
                    <a:pt x="138" y="24"/>
                  </a:lnTo>
                  <a:lnTo>
                    <a:pt x="138" y="30"/>
                  </a:lnTo>
                  <a:lnTo>
                    <a:pt x="144" y="36"/>
                  </a:lnTo>
                  <a:lnTo>
                    <a:pt x="144" y="66"/>
                  </a:lnTo>
                  <a:lnTo>
                    <a:pt x="144" y="24"/>
                  </a:lnTo>
                  <a:lnTo>
                    <a:pt x="144" y="42"/>
                  </a:lnTo>
                  <a:lnTo>
                    <a:pt x="150" y="48"/>
                  </a:lnTo>
                  <a:lnTo>
                    <a:pt x="150" y="60"/>
                  </a:lnTo>
                  <a:lnTo>
                    <a:pt x="150" y="30"/>
                  </a:lnTo>
                  <a:lnTo>
                    <a:pt x="150" y="42"/>
                  </a:lnTo>
                  <a:lnTo>
                    <a:pt x="156" y="24"/>
                  </a:lnTo>
                  <a:lnTo>
                    <a:pt x="156" y="72"/>
                  </a:lnTo>
                  <a:lnTo>
                    <a:pt x="156" y="18"/>
                  </a:lnTo>
                  <a:lnTo>
                    <a:pt x="156" y="30"/>
                  </a:lnTo>
                  <a:lnTo>
                    <a:pt x="162" y="60"/>
                  </a:lnTo>
                  <a:lnTo>
                    <a:pt x="162" y="66"/>
                  </a:lnTo>
                  <a:lnTo>
                    <a:pt x="162" y="24"/>
                  </a:lnTo>
                  <a:lnTo>
                    <a:pt x="162" y="48"/>
                  </a:lnTo>
                  <a:lnTo>
                    <a:pt x="168" y="42"/>
                  </a:lnTo>
                  <a:lnTo>
                    <a:pt x="168" y="84"/>
                  </a:lnTo>
                  <a:lnTo>
                    <a:pt x="168" y="12"/>
                  </a:lnTo>
                  <a:lnTo>
                    <a:pt x="168" y="54"/>
                  </a:lnTo>
                  <a:lnTo>
                    <a:pt x="174" y="60"/>
                  </a:lnTo>
                  <a:lnTo>
                    <a:pt x="174" y="72"/>
                  </a:lnTo>
                  <a:lnTo>
                    <a:pt x="174" y="18"/>
                  </a:lnTo>
                  <a:lnTo>
                    <a:pt x="174" y="36"/>
                  </a:lnTo>
                  <a:lnTo>
                    <a:pt x="180" y="60"/>
                  </a:lnTo>
                  <a:lnTo>
                    <a:pt x="180" y="60"/>
                  </a:lnTo>
                  <a:lnTo>
                    <a:pt x="180" y="30"/>
                  </a:lnTo>
                  <a:lnTo>
                    <a:pt x="180" y="48"/>
                  </a:lnTo>
                  <a:lnTo>
                    <a:pt x="186" y="60"/>
                  </a:lnTo>
                  <a:lnTo>
                    <a:pt x="186" y="66"/>
                  </a:lnTo>
                  <a:lnTo>
                    <a:pt x="186" y="30"/>
                  </a:lnTo>
                  <a:lnTo>
                    <a:pt x="186" y="48"/>
                  </a:lnTo>
                  <a:lnTo>
                    <a:pt x="192" y="24"/>
                  </a:lnTo>
                  <a:lnTo>
                    <a:pt x="192" y="60"/>
                  </a:lnTo>
                  <a:lnTo>
                    <a:pt x="192" y="36"/>
                  </a:lnTo>
                  <a:lnTo>
                    <a:pt x="198" y="60"/>
                  </a:lnTo>
                  <a:lnTo>
                    <a:pt x="198" y="78"/>
                  </a:lnTo>
                  <a:lnTo>
                    <a:pt x="198" y="12"/>
                  </a:lnTo>
                  <a:lnTo>
                    <a:pt x="198" y="60"/>
                  </a:lnTo>
                  <a:lnTo>
                    <a:pt x="204" y="42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525;p26">
              <a:extLst>
                <a:ext uri="{FF2B5EF4-FFF2-40B4-BE49-F238E27FC236}">
                  <a16:creationId xmlns:a16="http://schemas.microsoft.com/office/drawing/2014/main" id="{AA73E168-3076-4974-A05B-0D1DDAFBCC3C}"/>
                </a:ext>
              </a:extLst>
            </p:cNvPr>
            <p:cNvSpPr/>
            <p:nvPr/>
          </p:nvSpPr>
          <p:spPr>
            <a:xfrm>
              <a:off x="2905125" y="1562100"/>
              <a:ext cx="314325" cy="161925"/>
            </a:xfrm>
            <a:custGeom>
              <a:avLst/>
              <a:gdLst/>
              <a:ahLst/>
              <a:cxnLst/>
              <a:rect l="l" t="t" r="r" b="b"/>
              <a:pathLst>
                <a:path w="198" h="102" extrusionOk="0">
                  <a:moveTo>
                    <a:pt x="0" y="54"/>
                  </a:moveTo>
                  <a:lnTo>
                    <a:pt x="0" y="72"/>
                  </a:lnTo>
                  <a:lnTo>
                    <a:pt x="0" y="36"/>
                  </a:lnTo>
                  <a:lnTo>
                    <a:pt x="0" y="54"/>
                  </a:lnTo>
                  <a:lnTo>
                    <a:pt x="6" y="48"/>
                  </a:lnTo>
                  <a:lnTo>
                    <a:pt x="6" y="78"/>
                  </a:lnTo>
                  <a:lnTo>
                    <a:pt x="6" y="30"/>
                  </a:lnTo>
                  <a:lnTo>
                    <a:pt x="6" y="36"/>
                  </a:lnTo>
                  <a:lnTo>
                    <a:pt x="12" y="42"/>
                  </a:lnTo>
                  <a:lnTo>
                    <a:pt x="12" y="78"/>
                  </a:lnTo>
                  <a:lnTo>
                    <a:pt x="12" y="42"/>
                  </a:lnTo>
                  <a:lnTo>
                    <a:pt x="12" y="72"/>
                  </a:lnTo>
                  <a:lnTo>
                    <a:pt x="18" y="54"/>
                  </a:lnTo>
                  <a:lnTo>
                    <a:pt x="18" y="66"/>
                  </a:lnTo>
                  <a:lnTo>
                    <a:pt x="18" y="48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24" y="66"/>
                  </a:lnTo>
                  <a:lnTo>
                    <a:pt x="24" y="48"/>
                  </a:lnTo>
                  <a:lnTo>
                    <a:pt x="24" y="60"/>
                  </a:lnTo>
                  <a:lnTo>
                    <a:pt x="30" y="66"/>
                  </a:lnTo>
                  <a:lnTo>
                    <a:pt x="30" y="72"/>
                  </a:lnTo>
                  <a:lnTo>
                    <a:pt x="30" y="42"/>
                  </a:lnTo>
                  <a:lnTo>
                    <a:pt x="30" y="48"/>
                  </a:lnTo>
                  <a:lnTo>
                    <a:pt x="36" y="54"/>
                  </a:lnTo>
                  <a:lnTo>
                    <a:pt x="36" y="72"/>
                  </a:lnTo>
                  <a:lnTo>
                    <a:pt x="36" y="42"/>
                  </a:lnTo>
                  <a:lnTo>
                    <a:pt x="36" y="66"/>
                  </a:lnTo>
                  <a:lnTo>
                    <a:pt x="42" y="48"/>
                  </a:lnTo>
                  <a:lnTo>
                    <a:pt x="42" y="102"/>
                  </a:lnTo>
                  <a:lnTo>
                    <a:pt x="42" y="0"/>
                  </a:lnTo>
                  <a:lnTo>
                    <a:pt x="42" y="72"/>
                  </a:lnTo>
                  <a:lnTo>
                    <a:pt x="48" y="48"/>
                  </a:lnTo>
                  <a:lnTo>
                    <a:pt x="48" y="84"/>
                  </a:lnTo>
                  <a:lnTo>
                    <a:pt x="48" y="30"/>
                  </a:lnTo>
                  <a:lnTo>
                    <a:pt x="48" y="66"/>
                  </a:lnTo>
                  <a:lnTo>
                    <a:pt x="54" y="42"/>
                  </a:lnTo>
                  <a:lnTo>
                    <a:pt x="54" y="72"/>
                  </a:lnTo>
                  <a:lnTo>
                    <a:pt x="54" y="36"/>
                  </a:lnTo>
                  <a:lnTo>
                    <a:pt x="54" y="72"/>
                  </a:lnTo>
                  <a:lnTo>
                    <a:pt x="60" y="60"/>
                  </a:lnTo>
                  <a:lnTo>
                    <a:pt x="60" y="48"/>
                  </a:lnTo>
                  <a:lnTo>
                    <a:pt x="60" y="60"/>
                  </a:lnTo>
                  <a:lnTo>
                    <a:pt x="66" y="48"/>
                  </a:lnTo>
                  <a:lnTo>
                    <a:pt x="66" y="78"/>
                  </a:lnTo>
                  <a:lnTo>
                    <a:pt x="66" y="42"/>
                  </a:lnTo>
                  <a:lnTo>
                    <a:pt x="66" y="54"/>
                  </a:lnTo>
                  <a:lnTo>
                    <a:pt x="72" y="60"/>
                  </a:lnTo>
                  <a:lnTo>
                    <a:pt x="72" y="72"/>
                  </a:lnTo>
                  <a:lnTo>
                    <a:pt x="72" y="36"/>
                  </a:lnTo>
                  <a:lnTo>
                    <a:pt x="78" y="66"/>
                  </a:lnTo>
                  <a:lnTo>
                    <a:pt x="78" y="78"/>
                  </a:lnTo>
                  <a:lnTo>
                    <a:pt x="78" y="42"/>
                  </a:lnTo>
                  <a:lnTo>
                    <a:pt x="78" y="72"/>
                  </a:lnTo>
                  <a:lnTo>
                    <a:pt x="84" y="48"/>
                  </a:lnTo>
                  <a:lnTo>
                    <a:pt x="84" y="84"/>
                  </a:lnTo>
                  <a:lnTo>
                    <a:pt x="84" y="36"/>
                  </a:lnTo>
                  <a:lnTo>
                    <a:pt x="84" y="66"/>
                  </a:lnTo>
                  <a:lnTo>
                    <a:pt x="90" y="54"/>
                  </a:lnTo>
                  <a:lnTo>
                    <a:pt x="90" y="72"/>
                  </a:lnTo>
                  <a:lnTo>
                    <a:pt x="90" y="42"/>
                  </a:lnTo>
                  <a:lnTo>
                    <a:pt x="90" y="60"/>
                  </a:lnTo>
                  <a:lnTo>
                    <a:pt x="96" y="66"/>
                  </a:lnTo>
                  <a:lnTo>
                    <a:pt x="96" y="66"/>
                  </a:lnTo>
                  <a:lnTo>
                    <a:pt x="96" y="42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02" y="42"/>
                  </a:lnTo>
                  <a:lnTo>
                    <a:pt x="102" y="66"/>
                  </a:lnTo>
                  <a:lnTo>
                    <a:pt x="108" y="48"/>
                  </a:lnTo>
                  <a:lnTo>
                    <a:pt x="108" y="66"/>
                  </a:lnTo>
                  <a:lnTo>
                    <a:pt x="108" y="48"/>
                  </a:lnTo>
                  <a:lnTo>
                    <a:pt x="108" y="60"/>
                  </a:lnTo>
                  <a:lnTo>
                    <a:pt x="114" y="54"/>
                  </a:lnTo>
                  <a:lnTo>
                    <a:pt x="114" y="102"/>
                  </a:lnTo>
                  <a:lnTo>
                    <a:pt x="114" y="6"/>
                  </a:lnTo>
                  <a:lnTo>
                    <a:pt x="114" y="54"/>
                  </a:lnTo>
                  <a:lnTo>
                    <a:pt x="120" y="60"/>
                  </a:lnTo>
                  <a:lnTo>
                    <a:pt x="120" y="96"/>
                  </a:lnTo>
                  <a:lnTo>
                    <a:pt x="120" y="12"/>
                  </a:lnTo>
                  <a:lnTo>
                    <a:pt x="120" y="90"/>
                  </a:lnTo>
                  <a:lnTo>
                    <a:pt x="126" y="54"/>
                  </a:lnTo>
                  <a:lnTo>
                    <a:pt x="126" y="72"/>
                  </a:lnTo>
                  <a:lnTo>
                    <a:pt x="126" y="42"/>
                  </a:lnTo>
                  <a:lnTo>
                    <a:pt x="126" y="72"/>
                  </a:lnTo>
                  <a:lnTo>
                    <a:pt x="132" y="36"/>
                  </a:lnTo>
                  <a:lnTo>
                    <a:pt x="132" y="78"/>
                  </a:lnTo>
                  <a:lnTo>
                    <a:pt x="132" y="60"/>
                  </a:lnTo>
                  <a:lnTo>
                    <a:pt x="138" y="72"/>
                  </a:lnTo>
                  <a:lnTo>
                    <a:pt x="138" y="42"/>
                  </a:lnTo>
                  <a:lnTo>
                    <a:pt x="138" y="60"/>
                  </a:lnTo>
                  <a:lnTo>
                    <a:pt x="144" y="54"/>
                  </a:lnTo>
                  <a:lnTo>
                    <a:pt x="144" y="78"/>
                  </a:lnTo>
                  <a:lnTo>
                    <a:pt x="144" y="42"/>
                  </a:lnTo>
                  <a:lnTo>
                    <a:pt x="144" y="66"/>
                  </a:lnTo>
                  <a:lnTo>
                    <a:pt x="150" y="48"/>
                  </a:lnTo>
                  <a:lnTo>
                    <a:pt x="150" y="90"/>
                  </a:lnTo>
                  <a:lnTo>
                    <a:pt x="150" y="18"/>
                  </a:lnTo>
                  <a:lnTo>
                    <a:pt x="150" y="42"/>
                  </a:lnTo>
                  <a:lnTo>
                    <a:pt x="156" y="66"/>
                  </a:lnTo>
                  <a:lnTo>
                    <a:pt x="156" y="36"/>
                  </a:lnTo>
                  <a:lnTo>
                    <a:pt x="156" y="84"/>
                  </a:lnTo>
                  <a:lnTo>
                    <a:pt x="162" y="78"/>
                  </a:lnTo>
                  <a:lnTo>
                    <a:pt x="162" y="90"/>
                  </a:lnTo>
                  <a:lnTo>
                    <a:pt x="162" y="30"/>
                  </a:lnTo>
                  <a:lnTo>
                    <a:pt x="162" y="66"/>
                  </a:lnTo>
                  <a:lnTo>
                    <a:pt x="168" y="48"/>
                  </a:lnTo>
                  <a:lnTo>
                    <a:pt x="168" y="66"/>
                  </a:lnTo>
                  <a:lnTo>
                    <a:pt x="168" y="54"/>
                  </a:lnTo>
                  <a:lnTo>
                    <a:pt x="174" y="66"/>
                  </a:lnTo>
                  <a:lnTo>
                    <a:pt x="174" y="84"/>
                  </a:lnTo>
                  <a:lnTo>
                    <a:pt x="174" y="36"/>
                  </a:lnTo>
                  <a:lnTo>
                    <a:pt x="174" y="48"/>
                  </a:lnTo>
                  <a:lnTo>
                    <a:pt x="180" y="30"/>
                  </a:lnTo>
                  <a:lnTo>
                    <a:pt x="180" y="84"/>
                  </a:lnTo>
                  <a:lnTo>
                    <a:pt x="180" y="72"/>
                  </a:lnTo>
                  <a:lnTo>
                    <a:pt x="186" y="42"/>
                  </a:lnTo>
                  <a:lnTo>
                    <a:pt x="186" y="72"/>
                  </a:lnTo>
                  <a:lnTo>
                    <a:pt x="186" y="42"/>
                  </a:lnTo>
                  <a:lnTo>
                    <a:pt x="186" y="60"/>
                  </a:lnTo>
                  <a:lnTo>
                    <a:pt x="192" y="48"/>
                  </a:lnTo>
                  <a:lnTo>
                    <a:pt x="192" y="78"/>
                  </a:lnTo>
                  <a:lnTo>
                    <a:pt x="192" y="48"/>
                  </a:lnTo>
                  <a:lnTo>
                    <a:pt x="192" y="60"/>
                  </a:lnTo>
                  <a:lnTo>
                    <a:pt x="198" y="30"/>
                  </a:lnTo>
                  <a:lnTo>
                    <a:pt x="198" y="78"/>
                  </a:lnTo>
                  <a:lnTo>
                    <a:pt x="198" y="48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526;p26">
              <a:extLst>
                <a:ext uri="{FF2B5EF4-FFF2-40B4-BE49-F238E27FC236}">
                  <a16:creationId xmlns:a16="http://schemas.microsoft.com/office/drawing/2014/main" id="{0A148C5D-4B7D-4BC7-A50D-3A53C95B6049}"/>
                </a:ext>
              </a:extLst>
            </p:cNvPr>
            <p:cNvSpPr/>
            <p:nvPr/>
          </p:nvSpPr>
          <p:spPr>
            <a:xfrm>
              <a:off x="3219450" y="1600200"/>
              <a:ext cx="323850" cy="104775"/>
            </a:xfrm>
            <a:custGeom>
              <a:avLst/>
              <a:gdLst/>
              <a:ahLst/>
              <a:cxnLst/>
              <a:rect l="l" t="t" r="r" b="b"/>
              <a:pathLst>
                <a:path w="204" h="66" extrusionOk="0">
                  <a:moveTo>
                    <a:pt x="0" y="24"/>
                  </a:moveTo>
                  <a:lnTo>
                    <a:pt x="6" y="36"/>
                  </a:lnTo>
                  <a:lnTo>
                    <a:pt x="6" y="42"/>
                  </a:lnTo>
                  <a:lnTo>
                    <a:pt x="6" y="18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12" y="12"/>
                  </a:lnTo>
                  <a:lnTo>
                    <a:pt x="12" y="30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18" y="18"/>
                  </a:lnTo>
                  <a:lnTo>
                    <a:pt x="18" y="36"/>
                  </a:lnTo>
                  <a:lnTo>
                    <a:pt x="24" y="3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30" y="36"/>
                  </a:lnTo>
                  <a:lnTo>
                    <a:pt x="30" y="66"/>
                  </a:lnTo>
                  <a:lnTo>
                    <a:pt x="30" y="0"/>
                  </a:lnTo>
                  <a:lnTo>
                    <a:pt x="30" y="60"/>
                  </a:lnTo>
                  <a:lnTo>
                    <a:pt x="36" y="18"/>
                  </a:lnTo>
                  <a:lnTo>
                    <a:pt x="36" y="66"/>
                  </a:lnTo>
                  <a:lnTo>
                    <a:pt x="36" y="0"/>
                  </a:lnTo>
                  <a:lnTo>
                    <a:pt x="36" y="30"/>
                  </a:lnTo>
                  <a:lnTo>
                    <a:pt x="42" y="18"/>
                  </a:lnTo>
                  <a:lnTo>
                    <a:pt x="42" y="48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48" y="30"/>
                  </a:lnTo>
                  <a:lnTo>
                    <a:pt x="48" y="48"/>
                  </a:lnTo>
                  <a:lnTo>
                    <a:pt x="48" y="18"/>
                  </a:lnTo>
                  <a:lnTo>
                    <a:pt x="54" y="36"/>
                  </a:lnTo>
                  <a:lnTo>
                    <a:pt x="54" y="48"/>
                  </a:lnTo>
                  <a:lnTo>
                    <a:pt x="54" y="18"/>
                  </a:lnTo>
                  <a:lnTo>
                    <a:pt x="54" y="24"/>
                  </a:lnTo>
                  <a:lnTo>
                    <a:pt x="60" y="24"/>
                  </a:lnTo>
                  <a:lnTo>
                    <a:pt x="60" y="54"/>
                  </a:lnTo>
                  <a:lnTo>
                    <a:pt x="60" y="18"/>
                  </a:lnTo>
                  <a:lnTo>
                    <a:pt x="60" y="42"/>
                  </a:lnTo>
                  <a:lnTo>
                    <a:pt x="66" y="18"/>
                  </a:lnTo>
                  <a:lnTo>
                    <a:pt x="66" y="48"/>
                  </a:lnTo>
                  <a:lnTo>
                    <a:pt x="66" y="12"/>
                  </a:lnTo>
                  <a:lnTo>
                    <a:pt x="72" y="48"/>
                  </a:lnTo>
                  <a:lnTo>
                    <a:pt x="72" y="54"/>
                  </a:lnTo>
                  <a:lnTo>
                    <a:pt x="72" y="18"/>
                  </a:lnTo>
                  <a:lnTo>
                    <a:pt x="72" y="24"/>
                  </a:lnTo>
                  <a:lnTo>
                    <a:pt x="78" y="36"/>
                  </a:lnTo>
                  <a:lnTo>
                    <a:pt x="78" y="42"/>
                  </a:lnTo>
                  <a:lnTo>
                    <a:pt x="78" y="24"/>
                  </a:lnTo>
                  <a:lnTo>
                    <a:pt x="78" y="30"/>
                  </a:lnTo>
                  <a:lnTo>
                    <a:pt x="84" y="42"/>
                  </a:lnTo>
                  <a:lnTo>
                    <a:pt x="84" y="48"/>
                  </a:lnTo>
                  <a:lnTo>
                    <a:pt x="84" y="18"/>
                  </a:lnTo>
                  <a:lnTo>
                    <a:pt x="84" y="30"/>
                  </a:lnTo>
                  <a:lnTo>
                    <a:pt x="90" y="54"/>
                  </a:lnTo>
                  <a:lnTo>
                    <a:pt x="90" y="18"/>
                  </a:lnTo>
                  <a:lnTo>
                    <a:pt x="90" y="24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12"/>
                  </a:lnTo>
                  <a:lnTo>
                    <a:pt x="96" y="42"/>
                  </a:lnTo>
                  <a:lnTo>
                    <a:pt x="102" y="24"/>
                  </a:lnTo>
                  <a:lnTo>
                    <a:pt x="102" y="60"/>
                  </a:lnTo>
                  <a:lnTo>
                    <a:pt x="102" y="6"/>
                  </a:lnTo>
                  <a:lnTo>
                    <a:pt x="102" y="30"/>
                  </a:lnTo>
                  <a:lnTo>
                    <a:pt x="108" y="24"/>
                  </a:lnTo>
                  <a:lnTo>
                    <a:pt x="108" y="66"/>
                  </a:lnTo>
                  <a:lnTo>
                    <a:pt x="108" y="0"/>
                  </a:lnTo>
                  <a:lnTo>
                    <a:pt x="114" y="30"/>
                  </a:lnTo>
                  <a:lnTo>
                    <a:pt x="114" y="48"/>
                  </a:lnTo>
                  <a:lnTo>
                    <a:pt x="114" y="18"/>
                  </a:lnTo>
                  <a:lnTo>
                    <a:pt x="114" y="30"/>
                  </a:lnTo>
                  <a:lnTo>
                    <a:pt x="120" y="36"/>
                  </a:lnTo>
                  <a:lnTo>
                    <a:pt x="120" y="42"/>
                  </a:lnTo>
                  <a:lnTo>
                    <a:pt x="120" y="18"/>
                  </a:lnTo>
                  <a:lnTo>
                    <a:pt x="120" y="36"/>
                  </a:lnTo>
                  <a:lnTo>
                    <a:pt x="126" y="30"/>
                  </a:lnTo>
                  <a:lnTo>
                    <a:pt x="126" y="42"/>
                  </a:lnTo>
                  <a:lnTo>
                    <a:pt x="126" y="18"/>
                  </a:lnTo>
                  <a:lnTo>
                    <a:pt x="126" y="36"/>
                  </a:lnTo>
                  <a:lnTo>
                    <a:pt x="132" y="42"/>
                  </a:lnTo>
                  <a:lnTo>
                    <a:pt x="132" y="48"/>
                  </a:lnTo>
                  <a:lnTo>
                    <a:pt x="132" y="18"/>
                  </a:lnTo>
                  <a:lnTo>
                    <a:pt x="132" y="24"/>
                  </a:lnTo>
                  <a:lnTo>
                    <a:pt x="138" y="30"/>
                  </a:lnTo>
                  <a:lnTo>
                    <a:pt x="138" y="66"/>
                  </a:lnTo>
                  <a:lnTo>
                    <a:pt x="138" y="0"/>
                  </a:lnTo>
                  <a:lnTo>
                    <a:pt x="138" y="18"/>
                  </a:lnTo>
                  <a:lnTo>
                    <a:pt x="144" y="42"/>
                  </a:lnTo>
                  <a:lnTo>
                    <a:pt x="144" y="48"/>
                  </a:lnTo>
                  <a:lnTo>
                    <a:pt x="144" y="18"/>
                  </a:lnTo>
                  <a:lnTo>
                    <a:pt x="144" y="36"/>
                  </a:lnTo>
                  <a:lnTo>
                    <a:pt x="150" y="30"/>
                  </a:lnTo>
                  <a:lnTo>
                    <a:pt x="150" y="48"/>
                  </a:lnTo>
                  <a:lnTo>
                    <a:pt x="150" y="18"/>
                  </a:lnTo>
                  <a:lnTo>
                    <a:pt x="150" y="36"/>
                  </a:lnTo>
                  <a:lnTo>
                    <a:pt x="156" y="18"/>
                  </a:lnTo>
                  <a:lnTo>
                    <a:pt x="156" y="42"/>
                  </a:lnTo>
                  <a:lnTo>
                    <a:pt x="156" y="30"/>
                  </a:lnTo>
                  <a:lnTo>
                    <a:pt x="162" y="24"/>
                  </a:lnTo>
                  <a:lnTo>
                    <a:pt x="162" y="42"/>
                  </a:lnTo>
                  <a:lnTo>
                    <a:pt x="162" y="24"/>
                  </a:lnTo>
                  <a:lnTo>
                    <a:pt x="162" y="42"/>
                  </a:lnTo>
                  <a:lnTo>
                    <a:pt x="168" y="36"/>
                  </a:lnTo>
                  <a:lnTo>
                    <a:pt x="168" y="48"/>
                  </a:lnTo>
                  <a:lnTo>
                    <a:pt x="168" y="12"/>
                  </a:lnTo>
                  <a:lnTo>
                    <a:pt x="168" y="30"/>
                  </a:lnTo>
                  <a:lnTo>
                    <a:pt x="174" y="36"/>
                  </a:lnTo>
                  <a:lnTo>
                    <a:pt x="174" y="18"/>
                  </a:lnTo>
                  <a:lnTo>
                    <a:pt x="174" y="54"/>
                  </a:lnTo>
                  <a:lnTo>
                    <a:pt x="180" y="30"/>
                  </a:lnTo>
                  <a:lnTo>
                    <a:pt x="180" y="48"/>
                  </a:lnTo>
                  <a:lnTo>
                    <a:pt x="180" y="12"/>
                  </a:lnTo>
                  <a:lnTo>
                    <a:pt x="180" y="18"/>
                  </a:lnTo>
                  <a:lnTo>
                    <a:pt x="186" y="42"/>
                  </a:lnTo>
                  <a:lnTo>
                    <a:pt x="186" y="48"/>
                  </a:lnTo>
                  <a:lnTo>
                    <a:pt x="186" y="18"/>
                  </a:lnTo>
                  <a:lnTo>
                    <a:pt x="186" y="18"/>
                  </a:lnTo>
                  <a:lnTo>
                    <a:pt x="192" y="36"/>
                  </a:lnTo>
                  <a:lnTo>
                    <a:pt x="192" y="42"/>
                  </a:lnTo>
                  <a:lnTo>
                    <a:pt x="192" y="24"/>
                  </a:lnTo>
                  <a:lnTo>
                    <a:pt x="192" y="30"/>
                  </a:lnTo>
                  <a:lnTo>
                    <a:pt x="198" y="36"/>
                  </a:lnTo>
                  <a:lnTo>
                    <a:pt x="198" y="48"/>
                  </a:lnTo>
                  <a:lnTo>
                    <a:pt x="198" y="18"/>
                  </a:lnTo>
                  <a:lnTo>
                    <a:pt x="198" y="36"/>
                  </a:lnTo>
                  <a:lnTo>
                    <a:pt x="204" y="30"/>
                  </a:lnTo>
                  <a:lnTo>
                    <a:pt x="204" y="42"/>
                  </a:lnTo>
                  <a:lnTo>
                    <a:pt x="204" y="18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527;p26">
              <a:extLst>
                <a:ext uri="{FF2B5EF4-FFF2-40B4-BE49-F238E27FC236}">
                  <a16:creationId xmlns:a16="http://schemas.microsoft.com/office/drawing/2014/main" id="{C1AA230B-9130-4DE9-8289-416077354CFE}"/>
                </a:ext>
              </a:extLst>
            </p:cNvPr>
            <p:cNvSpPr/>
            <p:nvPr/>
          </p:nvSpPr>
          <p:spPr>
            <a:xfrm>
              <a:off x="3543300" y="1562100"/>
              <a:ext cx="323850" cy="161925"/>
            </a:xfrm>
            <a:custGeom>
              <a:avLst/>
              <a:gdLst/>
              <a:ahLst/>
              <a:cxnLst/>
              <a:rect l="l" t="t" r="r" b="b"/>
              <a:pathLst>
                <a:path w="204" h="102" extrusionOk="0">
                  <a:moveTo>
                    <a:pt x="0" y="42"/>
                  </a:moveTo>
                  <a:lnTo>
                    <a:pt x="0" y="54"/>
                  </a:lnTo>
                  <a:lnTo>
                    <a:pt x="6" y="60"/>
                  </a:lnTo>
                  <a:lnTo>
                    <a:pt x="6" y="7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2" y="42"/>
                  </a:lnTo>
                  <a:lnTo>
                    <a:pt x="12" y="66"/>
                  </a:lnTo>
                  <a:lnTo>
                    <a:pt x="18" y="60"/>
                  </a:lnTo>
                  <a:lnTo>
                    <a:pt x="18" y="78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4" y="48"/>
                  </a:lnTo>
                  <a:lnTo>
                    <a:pt x="24" y="72"/>
                  </a:lnTo>
                  <a:lnTo>
                    <a:pt x="24" y="48"/>
                  </a:lnTo>
                  <a:lnTo>
                    <a:pt x="24" y="72"/>
                  </a:lnTo>
                  <a:lnTo>
                    <a:pt x="30" y="48"/>
                  </a:lnTo>
                  <a:lnTo>
                    <a:pt x="30" y="72"/>
                  </a:lnTo>
                  <a:lnTo>
                    <a:pt x="30" y="42"/>
                  </a:lnTo>
                  <a:lnTo>
                    <a:pt x="30" y="54"/>
                  </a:lnTo>
                  <a:lnTo>
                    <a:pt x="36" y="48"/>
                  </a:lnTo>
                  <a:lnTo>
                    <a:pt x="36" y="72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42" y="60"/>
                  </a:lnTo>
                  <a:lnTo>
                    <a:pt x="42" y="72"/>
                  </a:lnTo>
                  <a:lnTo>
                    <a:pt x="42" y="36"/>
                  </a:lnTo>
                  <a:lnTo>
                    <a:pt x="48" y="54"/>
                  </a:lnTo>
                  <a:lnTo>
                    <a:pt x="48" y="84"/>
                  </a:lnTo>
                  <a:lnTo>
                    <a:pt x="48" y="24"/>
                  </a:lnTo>
                  <a:lnTo>
                    <a:pt x="48" y="66"/>
                  </a:lnTo>
                  <a:lnTo>
                    <a:pt x="54" y="72"/>
                  </a:lnTo>
                  <a:lnTo>
                    <a:pt x="54" y="90"/>
                  </a:lnTo>
                  <a:lnTo>
                    <a:pt x="54" y="24"/>
                  </a:lnTo>
                  <a:lnTo>
                    <a:pt x="54" y="84"/>
                  </a:lnTo>
                  <a:lnTo>
                    <a:pt x="60" y="54"/>
                  </a:lnTo>
                  <a:lnTo>
                    <a:pt x="60" y="78"/>
                  </a:lnTo>
                  <a:lnTo>
                    <a:pt x="60" y="42"/>
                  </a:lnTo>
                  <a:lnTo>
                    <a:pt x="60" y="72"/>
                  </a:lnTo>
                  <a:lnTo>
                    <a:pt x="66" y="42"/>
                  </a:lnTo>
                  <a:lnTo>
                    <a:pt x="66" y="78"/>
                  </a:lnTo>
                  <a:lnTo>
                    <a:pt x="66" y="36"/>
                  </a:lnTo>
                  <a:lnTo>
                    <a:pt x="66" y="72"/>
                  </a:lnTo>
                  <a:lnTo>
                    <a:pt x="72" y="54"/>
                  </a:lnTo>
                  <a:lnTo>
                    <a:pt x="72" y="78"/>
                  </a:lnTo>
                  <a:lnTo>
                    <a:pt x="72" y="36"/>
                  </a:lnTo>
                  <a:lnTo>
                    <a:pt x="72" y="54"/>
                  </a:lnTo>
                  <a:lnTo>
                    <a:pt x="78" y="60"/>
                  </a:lnTo>
                  <a:lnTo>
                    <a:pt x="78" y="48"/>
                  </a:lnTo>
                  <a:lnTo>
                    <a:pt x="84" y="60"/>
                  </a:lnTo>
                  <a:lnTo>
                    <a:pt x="84" y="102"/>
                  </a:lnTo>
                  <a:lnTo>
                    <a:pt x="84" y="0"/>
                  </a:lnTo>
                  <a:lnTo>
                    <a:pt x="84" y="60"/>
                  </a:lnTo>
                  <a:lnTo>
                    <a:pt x="90" y="54"/>
                  </a:lnTo>
                  <a:lnTo>
                    <a:pt x="90" y="78"/>
                  </a:lnTo>
                  <a:lnTo>
                    <a:pt x="90" y="36"/>
                  </a:lnTo>
                  <a:lnTo>
                    <a:pt x="90" y="42"/>
                  </a:lnTo>
                  <a:lnTo>
                    <a:pt x="96" y="54"/>
                  </a:lnTo>
                  <a:lnTo>
                    <a:pt x="96" y="78"/>
                  </a:lnTo>
                  <a:lnTo>
                    <a:pt x="96" y="36"/>
                  </a:lnTo>
                  <a:lnTo>
                    <a:pt x="96" y="54"/>
                  </a:lnTo>
                  <a:lnTo>
                    <a:pt x="102" y="48"/>
                  </a:lnTo>
                  <a:lnTo>
                    <a:pt x="102" y="72"/>
                  </a:lnTo>
                  <a:lnTo>
                    <a:pt x="102" y="42"/>
                  </a:lnTo>
                  <a:lnTo>
                    <a:pt x="102" y="54"/>
                  </a:lnTo>
                  <a:lnTo>
                    <a:pt x="108" y="60"/>
                  </a:lnTo>
                  <a:lnTo>
                    <a:pt x="108" y="42"/>
                  </a:lnTo>
                  <a:lnTo>
                    <a:pt x="108" y="84"/>
                  </a:lnTo>
                  <a:lnTo>
                    <a:pt x="114" y="60"/>
                  </a:lnTo>
                  <a:lnTo>
                    <a:pt x="114" y="96"/>
                  </a:lnTo>
                  <a:lnTo>
                    <a:pt x="114" y="18"/>
                  </a:lnTo>
                  <a:lnTo>
                    <a:pt x="114" y="78"/>
                  </a:lnTo>
                  <a:lnTo>
                    <a:pt x="120" y="48"/>
                  </a:lnTo>
                  <a:lnTo>
                    <a:pt x="120" y="72"/>
                  </a:lnTo>
                  <a:lnTo>
                    <a:pt x="120" y="42"/>
                  </a:lnTo>
                  <a:lnTo>
                    <a:pt x="120" y="72"/>
                  </a:lnTo>
                  <a:lnTo>
                    <a:pt x="126" y="48"/>
                  </a:lnTo>
                  <a:lnTo>
                    <a:pt x="126" y="78"/>
                  </a:lnTo>
                  <a:lnTo>
                    <a:pt x="126" y="30"/>
                  </a:lnTo>
                  <a:lnTo>
                    <a:pt x="126" y="48"/>
                  </a:lnTo>
                  <a:lnTo>
                    <a:pt x="132" y="66"/>
                  </a:lnTo>
                  <a:lnTo>
                    <a:pt x="132" y="72"/>
                  </a:lnTo>
                  <a:lnTo>
                    <a:pt x="132" y="42"/>
                  </a:lnTo>
                  <a:lnTo>
                    <a:pt x="132" y="72"/>
                  </a:lnTo>
                  <a:lnTo>
                    <a:pt x="138" y="54"/>
                  </a:lnTo>
                  <a:lnTo>
                    <a:pt x="138" y="78"/>
                  </a:lnTo>
                  <a:lnTo>
                    <a:pt x="138" y="36"/>
                  </a:lnTo>
                  <a:lnTo>
                    <a:pt x="138" y="60"/>
                  </a:lnTo>
                  <a:lnTo>
                    <a:pt x="144" y="42"/>
                  </a:lnTo>
                  <a:lnTo>
                    <a:pt x="144" y="66"/>
                  </a:lnTo>
                  <a:lnTo>
                    <a:pt x="144" y="54"/>
                  </a:lnTo>
                  <a:lnTo>
                    <a:pt x="150" y="54"/>
                  </a:lnTo>
                  <a:lnTo>
                    <a:pt x="150" y="72"/>
                  </a:lnTo>
                  <a:lnTo>
                    <a:pt x="150" y="36"/>
                  </a:lnTo>
                  <a:lnTo>
                    <a:pt x="150" y="60"/>
                  </a:lnTo>
                  <a:lnTo>
                    <a:pt x="156" y="54"/>
                  </a:lnTo>
                  <a:lnTo>
                    <a:pt x="156" y="96"/>
                  </a:lnTo>
                  <a:lnTo>
                    <a:pt x="156" y="18"/>
                  </a:lnTo>
                  <a:lnTo>
                    <a:pt x="156" y="36"/>
                  </a:lnTo>
                  <a:lnTo>
                    <a:pt x="162" y="54"/>
                  </a:lnTo>
                  <a:lnTo>
                    <a:pt x="162" y="84"/>
                  </a:lnTo>
                  <a:lnTo>
                    <a:pt x="162" y="36"/>
                  </a:lnTo>
                  <a:lnTo>
                    <a:pt x="162" y="72"/>
                  </a:lnTo>
                  <a:lnTo>
                    <a:pt x="168" y="78"/>
                  </a:lnTo>
                  <a:lnTo>
                    <a:pt x="168" y="42"/>
                  </a:lnTo>
                  <a:lnTo>
                    <a:pt x="168" y="60"/>
                  </a:lnTo>
                  <a:lnTo>
                    <a:pt x="174" y="54"/>
                  </a:lnTo>
                  <a:lnTo>
                    <a:pt x="174" y="72"/>
                  </a:lnTo>
                  <a:lnTo>
                    <a:pt x="174" y="42"/>
                  </a:lnTo>
                  <a:lnTo>
                    <a:pt x="174" y="54"/>
                  </a:lnTo>
                  <a:lnTo>
                    <a:pt x="180" y="48"/>
                  </a:lnTo>
                  <a:lnTo>
                    <a:pt x="180" y="72"/>
                  </a:lnTo>
                  <a:lnTo>
                    <a:pt x="180" y="48"/>
                  </a:lnTo>
                  <a:lnTo>
                    <a:pt x="180" y="54"/>
                  </a:lnTo>
                  <a:lnTo>
                    <a:pt x="186" y="66"/>
                  </a:lnTo>
                  <a:lnTo>
                    <a:pt x="186" y="78"/>
                  </a:lnTo>
                  <a:lnTo>
                    <a:pt x="186" y="36"/>
                  </a:lnTo>
                  <a:lnTo>
                    <a:pt x="186" y="78"/>
                  </a:lnTo>
                  <a:lnTo>
                    <a:pt x="192" y="54"/>
                  </a:lnTo>
                  <a:lnTo>
                    <a:pt x="192" y="72"/>
                  </a:lnTo>
                  <a:lnTo>
                    <a:pt x="192" y="36"/>
                  </a:lnTo>
                  <a:lnTo>
                    <a:pt x="192" y="60"/>
                  </a:lnTo>
                  <a:lnTo>
                    <a:pt x="198" y="30"/>
                  </a:lnTo>
                  <a:lnTo>
                    <a:pt x="198" y="84"/>
                  </a:lnTo>
                  <a:lnTo>
                    <a:pt x="198" y="72"/>
                  </a:lnTo>
                  <a:lnTo>
                    <a:pt x="204" y="48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528;p26">
              <a:extLst>
                <a:ext uri="{FF2B5EF4-FFF2-40B4-BE49-F238E27FC236}">
                  <a16:creationId xmlns:a16="http://schemas.microsoft.com/office/drawing/2014/main" id="{2678EA38-24F9-4583-A5BC-1F302EDE3340}"/>
                </a:ext>
              </a:extLst>
            </p:cNvPr>
            <p:cNvSpPr/>
            <p:nvPr/>
          </p:nvSpPr>
          <p:spPr>
            <a:xfrm>
              <a:off x="3867150" y="1562100"/>
              <a:ext cx="304800" cy="161925"/>
            </a:xfrm>
            <a:custGeom>
              <a:avLst/>
              <a:gdLst/>
              <a:ahLst/>
              <a:cxnLst/>
              <a:rect l="l" t="t" r="r" b="b"/>
              <a:pathLst>
                <a:path w="192" h="102" extrusionOk="0">
                  <a:moveTo>
                    <a:pt x="0" y="48"/>
                  </a:moveTo>
                  <a:lnTo>
                    <a:pt x="0" y="72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6" y="42"/>
                  </a:lnTo>
                  <a:lnTo>
                    <a:pt x="6" y="7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12" y="54"/>
                  </a:lnTo>
                  <a:lnTo>
                    <a:pt x="12" y="78"/>
                  </a:lnTo>
                  <a:lnTo>
                    <a:pt x="12" y="30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8" y="78"/>
                  </a:lnTo>
                  <a:lnTo>
                    <a:pt x="18" y="36"/>
                  </a:lnTo>
                  <a:lnTo>
                    <a:pt x="18" y="54"/>
                  </a:lnTo>
                  <a:lnTo>
                    <a:pt x="24" y="66"/>
                  </a:lnTo>
                  <a:lnTo>
                    <a:pt x="24" y="48"/>
                  </a:lnTo>
                  <a:lnTo>
                    <a:pt x="24" y="72"/>
                  </a:lnTo>
                  <a:lnTo>
                    <a:pt x="30" y="84"/>
                  </a:lnTo>
                  <a:lnTo>
                    <a:pt x="30" y="90"/>
                  </a:lnTo>
                  <a:lnTo>
                    <a:pt x="30" y="18"/>
                  </a:lnTo>
                  <a:lnTo>
                    <a:pt x="30" y="60"/>
                  </a:lnTo>
                  <a:lnTo>
                    <a:pt x="36" y="84"/>
                  </a:lnTo>
                  <a:lnTo>
                    <a:pt x="36" y="90"/>
                  </a:lnTo>
                  <a:lnTo>
                    <a:pt x="36" y="24"/>
                  </a:lnTo>
                  <a:lnTo>
                    <a:pt x="36" y="60"/>
                  </a:lnTo>
                  <a:lnTo>
                    <a:pt x="42" y="48"/>
                  </a:lnTo>
                  <a:lnTo>
                    <a:pt x="42" y="72"/>
                  </a:lnTo>
                  <a:lnTo>
                    <a:pt x="42" y="42"/>
                  </a:lnTo>
                  <a:lnTo>
                    <a:pt x="42" y="48"/>
                  </a:lnTo>
                  <a:lnTo>
                    <a:pt x="48" y="60"/>
                  </a:lnTo>
                  <a:lnTo>
                    <a:pt x="48" y="78"/>
                  </a:lnTo>
                  <a:lnTo>
                    <a:pt x="48" y="42"/>
                  </a:lnTo>
                  <a:lnTo>
                    <a:pt x="48" y="54"/>
                  </a:lnTo>
                  <a:lnTo>
                    <a:pt x="54" y="66"/>
                  </a:lnTo>
                  <a:lnTo>
                    <a:pt x="54" y="72"/>
                  </a:lnTo>
                  <a:lnTo>
                    <a:pt x="54" y="42"/>
                  </a:lnTo>
                  <a:lnTo>
                    <a:pt x="54" y="48"/>
                  </a:lnTo>
                  <a:lnTo>
                    <a:pt x="60" y="72"/>
                  </a:lnTo>
                  <a:lnTo>
                    <a:pt x="60" y="42"/>
                  </a:lnTo>
                  <a:lnTo>
                    <a:pt x="60" y="54"/>
                  </a:lnTo>
                  <a:lnTo>
                    <a:pt x="66" y="60"/>
                  </a:lnTo>
                  <a:lnTo>
                    <a:pt x="66" y="72"/>
                  </a:lnTo>
                  <a:lnTo>
                    <a:pt x="66" y="42"/>
                  </a:lnTo>
                  <a:lnTo>
                    <a:pt x="66" y="54"/>
                  </a:lnTo>
                  <a:lnTo>
                    <a:pt x="72" y="72"/>
                  </a:lnTo>
                  <a:lnTo>
                    <a:pt x="72" y="72"/>
                  </a:lnTo>
                  <a:lnTo>
                    <a:pt x="72" y="42"/>
                  </a:lnTo>
                  <a:lnTo>
                    <a:pt x="72" y="60"/>
                  </a:lnTo>
                  <a:lnTo>
                    <a:pt x="78" y="66"/>
                  </a:lnTo>
                  <a:lnTo>
                    <a:pt x="78" y="78"/>
                  </a:lnTo>
                  <a:lnTo>
                    <a:pt x="78" y="36"/>
                  </a:lnTo>
                  <a:lnTo>
                    <a:pt x="78" y="54"/>
                  </a:lnTo>
                  <a:lnTo>
                    <a:pt x="84" y="48"/>
                  </a:lnTo>
                  <a:lnTo>
                    <a:pt x="84" y="72"/>
                  </a:lnTo>
                  <a:lnTo>
                    <a:pt x="84" y="36"/>
                  </a:lnTo>
                  <a:lnTo>
                    <a:pt x="90" y="66"/>
                  </a:lnTo>
                  <a:lnTo>
                    <a:pt x="90" y="72"/>
                  </a:lnTo>
                  <a:lnTo>
                    <a:pt x="90" y="36"/>
                  </a:lnTo>
                  <a:lnTo>
                    <a:pt x="90" y="60"/>
                  </a:lnTo>
                  <a:lnTo>
                    <a:pt x="96" y="48"/>
                  </a:lnTo>
                  <a:lnTo>
                    <a:pt x="96" y="78"/>
                  </a:lnTo>
                  <a:lnTo>
                    <a:pt x="96" y="36"/>
                  </a:lnTo>
                  <a:lnTo>
                    <a:pt x="96" y="48"/>
                  </a:lnTo>
                  <a:lnTo>
                    <a:pt x="102" y="48"/>
                  </a:lnTo>
                  <a:lnTo>
                    <a:pt x="102" y="102"/>
                  </a:lnTo>
                  <a:lnTo>
                    <a:pt x="102" y="0"/>
                  </a:lnTo>
                  <a:lnTo>
                    <a:pt x="102" y="54"/>
                  </a:lnTo>
                  <a:lnTo>
                    <a:pt x="108" y="66"/>
                  </a:lnTo>
                  <a:lnTo>
                    <a:pt x="108" y="84"/>
                  </a:lnTo>
                  <a:lnTo>
                    <a:pt x="108" y="24"/>
                  </a:lnTo>
                  <a:lnTo>
                    <a:pt x="108" y="66"/>
                  </a:lnTo>
                  <a:lnTo>
                    <a:pt x="114" y="42"/>
                  </a:lnTo>
                  <a:lnTo>
                    <a:pt x="114" y="72"/>
                  </a:lnTo>
                  <a:lnTo>
                    <a:pt x="114" y="66"/>
                  </a:lnTo>
                  <a:lnTo>
                    <a:pt x="120" y="54"/>
                  </a:lnTo>
                  <a:lnTo>
                    <a:pt x="120" y="66"/>
                  </a:lnTo>
                  <a:lnTo>
                    <a:pt x="120" y="42"/>
                  </a:lnTo>
                  <a:lnTo>
                    <a:pt x="120" y="60"/>
                  </a:lnTo>
                  <a:lnTo>
                    <a:pt x="126" y="54"/>
                  </a:lnTo>
                  <a:lnTo>
                    <a:pt x="126" y="66"/>
                  </a:lnTo>
                  <a:lnTo>
                    <a:pt x="126" y="48"/>
                  </a:lnTo>
                  <a:lnTo>
                    <a:pt x="126" y="54"/>
                  </a:lnTo>
                  <a:lnTo>
                    <a:pt x="132" y="60"/>
                  </a:lnTo>
                  <a:lnTo>
                    <a:pt x="132" y="78"/>
                  </a:lnTo>
                  <a:lnTo>
                    <a:pt x="132" y="42"/>
                  </a:lnTo>
                  <a:lnTo>
                    <a:pt x="132" y="66"/>
                  </a:lnTo>
                  <a:lnTo>
                    <a:pt x="138" y="48"/>
                  </a:lnTo>
                  <a:lnTo>
                    <a:pt x="138" y="66"/>
                  </a:lnTo>
                  <a:lnTo>
                    <a:pt x="138" y="48"/>
                  </a:lnTo>
                  <a:lnTo>
                    <a:pt x="138" y="54"/>
                  </a:lnTo>
                  <a:lnTo>
                    <a:pt x="144" y="60"/>
                  </a:lnTo>
                  <a:lnTo>
                    <a:pt x="144" y="72"/>
                  </a:lnTo>
                  <a:lnTo>
                    <a:pt x="144" y="42"/>
                  </a:lnTo>
                  <a:lnTo>
                    <a:pt x="144" y="72"/>
                  </a:lnTo>
                  <a:lnTo>
                    <a:pt x="150" y="60"/>
                  </a:lnTo>
                  <a:lnTo>
                    <a:pt x="150" y="72"/>
                  </a:lnTo>
                  <a:lnTo>
                    <a:pt x="150" y="42"/>
                  </a:lnTo>
                  <a:lnTo>
                    <a:pt x="150" y="60"/>
                  </a:lnTo>
                  <a:lnTo>
                    <a:pt x="156" y="66"/>
                  </a:lnTo>
                  <a:lnTo>
                    <a:pt x="156" y="78"/>
                  </a:lnTo>
                  <a:lnTo>
                    <a:pt x="156" y="36"/>
                  </a:lnTo>
                  <a:lnTo>
                    <a:pt x="156" y="48"/>
                  </a:lnTo>
                  <a:lnTo>
                    <a:pt x="162" y="54"/>
                  </a:lnTo>
                  <a:lnTo>
                    <a:pt x="162" y="84"/>
                  </a:lnTo>
                  <a:lnTo>
                    <a:pt x="162" y="30"/>
                  </a:lnTo>
                  <a:lnTo>
                    <a:pt x="162" y="42"/>
                  </a:lnTo>
                  <a:lnTo>
                    <a:pt x="168" y="60"/>
                  </a:lnTo>
                  <a:lnTo>
                    <a:pt x="168" y="72"/>
                  </a:lnTo>
                  <a:lnTo>
                    <a:pt x="168" y="42"/>
                  </a:lnTo>
                  <a:lnTo>
                    <a:pt x="168" y="54"/>
                  </a:lnTo>
                  <a:lnTo>
                    <a:pt x="174" y="60"/>
                  </a:lnTo>
                  <a:lnTo>
                    <a:pt x="174" y="102"/>
                  </a:lnTo>
                  <a:lnTo>
                    <a:pt x="174" y="6"/>
                  </a:lnTo>
                  <a:lnTo>
                    <a:pt x="174" y="90"/>
                  </a:lnTo>
                  <a:lnTo>
                    <a:pt x="180" y="66"/>
                  </a:lnTo>
                  <a:lnTo>
                    <a:pt x="180" y="78"/>
                  </a:lnTo>
                  <a:lnTo>
                    <a:pt x="180" y="36"/>
                  </a:lnTo>
                  <a:lnTo>
                    <a:pt x="180" y="66"/>
                  </a:lnTo>
                  <a:lnTo>
                    <a:pt x="186" y="60"/>
                  </a:lnTo>
                  <a:lnTo>
                    <a:pt x="186" y="84"/>
                  </a:lnTo>
                  <a:lnTo>
                    <a:pt x="186" y="36"/>
                  </a:lnTo>
                  <a:lnTo>
                    <a:pt x="186" y="54"/>
                  </a:lnTo>
                  <a:lnTo>
                    <a:pt x="192" y="42"/>
                  </a:lnTo>
                  <a:lnTo>
                    <a:pt x="192" y="66"/>
                  </a:lnTo>
                  <a:lnTo>
                    <a:pt x="192" y="42"/>
                  </a:lnTo>
                  <a:lnTo>
                    <a:pt x="192" y="54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529;p26">
              <a:extLst>
                <a:ext uri="{FF2B5EF4-FFF2-40B4-BE49-F238E27FC236}">
                  <a16:creationId xmlns:a16="http://schemas.microsoft.com/office/drawing/2014/main" id="{BD24FAE4-46FC-45C8-85EA-F56F2873B7B5}"/>
                </a:ext>
              </a:extLst>
            </p:cNvPr>
            <p:cNvSpPr/>
            <p:nvPr/>
          </p:nvSpPr>
          <p:spPr>
            <a:xfrm>
              <a:off x="4171950" y="1400175"/>
              <a:ext cx="333375" cy="447675"/>
            </a:xfrm>
            <a:custGeom>
              <a:avLst/>
              <a:gdLst/>
              <a:ahLst/>
              <a:cxnLst/>
              <a:rect l="l" t="t" r="r" b="b"/>
              <a:pathLst>
                <a:path w="210" h="282" extrusionOk="0">
                  <a:moveTo>
                    <a:pt x="0" y="156"/>
                  </a:moveTo>
                  <a:lnTo>
                    <a:pt x="6" y="168"/>
                  </a:lnTo>
                  <a:lnTo>
                    <a:pt x="6" y="150"/>
                  </a:lnTo>
                  <a:lnTo>
                    <a:pt x="6" y="168"/>
                  </a:lnTo>
                  <a:lnTo>
                    <a:pt x="12" y="174"/>
                  </a:lnTo>
                  <a:lnTo>
                    <a:pt x="12" y="138"/>
                  </a:lnTo>
                  <a:lnTo>
                    <a:pt x="12" y="180"/>
                  </a:lnTo>
                  <a:lnTo>
                    <a:pt x="18" y="150"/>
                  </a:lnTo>
                  <a:lnTo>
                    <a:pt x="18" y="144"/>
                  </a:lnTo>
                  <a:lnTo>
                    <a:pt x="18" y="186"/>
                  </a:lnTo>
                  <a:lnTo>
                    <a:pt x="24" y="144"/>
                  </a:lnTo>
                  <a:lnTo>
                    <a:pt x="24" y="132"/>
                  </a:lnTo>
                  <a:lnTo>
                    <a:pt x="24" y="168"/>
                  </a:lnTo>
                  <a:lnTo>
                    <a:pt x="30" y="162"/>
                  </a:lnTo>
                  <a:lnTo>
                    <a:pt x="30" y="186"/>
                  </a:lnTo>
                  <a:lnTo>
                    <a:pt x="30" y="138"/>
                  </a:lnTo>
                  <a:lnTo>
                    <a:pt x="30" y="168"/>
                  </a:lnTo>
                  <a:lnTo>
                    <a:pt x="36" y="150"/>
                  </a:lnTo>
                  <a:lnTo>
                    <a:pt x="36" y="174"/>
                  </a:lnTo>
                  <a:lnTo>
                    <a:pt x="36" y="144"/>
                  </a:lnTo>
                  <a:lnTo>
                    <a:pt x="36" y="156"/>
                  </a:lnTo>
                  <a:lnTo>
                    <a:pt x="42" y="162"/>
                  </a:lnTo>
                  <a:lnTo>
                    <a:pt x="42" y="168"/>
                  </a:lnTo>
                  <a:lnTo>
                    <a:pt x="42" y="150"/>
                  </a:lnTo>
                  <a:lnTo>
                    <a:pt x="42" y="150"/>
                  </a:lnTo>
                  <a:lnTo>
                    <a:pt x="48" y="162"/>
                  </a:lnTo>
                  <a:lnTo>
                    <a:pt x="48" y="186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54" y="156"/>
                  </a:lnTo>
                  <a:lnTo>
                    <a:pt x="54" y="174"/>
                  </a:lnTo>
                  <a:lnTo>
                    <a:pt x="54" y="138"/>
                  </a:lnTo>
                  <a:lnTo>
                    <a:pt x="54" y="168"/>
                  </a:lnTo>
                  <a:lnTo>
                    <a:pt x="60" y="144"/>
                  </a:lnTo>
                  <a:lnTo>
                    <a:pt x="60" y="180"/>
                  </a:lnTo>
                  <a:lnTo>
                    <a:pt x="60" y="168"/>
                  </a:lnTo>
                  <a:lnTo>
                    <a:pt x="66" y="150"/>
                  </a:lnTo>
                  <a:lnTo>
                    <a:pt x="66" y="138"/>
                  </a:lnTo>
                  <a:lnTo>
                    <a:pt x="66" y="180"/>
                  </a:lnTo>
                  <a:lnTo>
                    <a:pt x="72" y="156"/>
                  </a:lnTo>
                  <a:lnTo>
                    <a:pt x="72" y="168"/>
                  </a:lnTo>
                  <a:lnTo>
                    <a:pt x="72" y="144"/>
                  </a:lnTo>
                  <a:lnTo>
                    <a:pt x="72" y="162"/>
                  </a:lnTo>
                  <a:lnTo>
                    <a:pt x="78" y="150"/>
                  </a:lnTo>
                  <a:lnTo>
                    <a:pt x="78" y="144"/>
                  </a:lnTo>
                  <a:lnTo>
                    <a:pt x="78" y="180"/>
                  </a:lnTo>
                  <a:lnTo>
                    <a:pt x="84" y="144"/>
                  </a:lnTo>
                  <a:lnTo>
                    <a:pt x="84" y="174"/>
                  </a:lnTo>
                  <a:lnTo>
                    <a:pt x="84" y="138"/>
                  </a:lnTo>
                  <a:lnTo>
                    <a:pt x="84" y="156"/>
                  </a:lnTo>
                  <a:lnTo>
                    <a:pt x="90" y="144"/>
                  </a:lnTo>
                  <a:lnTo>
                    <a:pt x="90" y="180"/>
                  </a:lnTo>
                  <a:lnTo>
                    <a:pt x="90" y="144"/>
                  </a:lnTo>
                  <a:lnTo>
                    <a:pt x="90" y="180"/>
                  </a:lnTo>
                  <a:lnTo>
                    <a:pt x="96" y="156"/>
                  </a:lnTo>
                  <a:lnTo>
                    <a:pt x="96" y="198"/>
                  </a:lnTo>
                  <a:lnTo>
                    <a:pt x="96" y="114"/>
                  </a:lnTo>
                  <a:lnTo>
                    <a:pt x="96" y="162"/>
                  </a:lnTo>
                  <a:lnTo>
                    <a:pt x="102" y="156"/>
                  </a:lnTo>
                  <a:lnTo>
                    <a:pt x="102" y="180"/>
                  </a:lnTo>
                  <a:lnTo>
                    <a:pt x="102" y="132"/>
                  </a:lnTo>
                  <a:lnTo>
                    <a:pt x="102" y="174"/>
                  </a:lnTo>
                  <a:lnTo>
                    <a:pt x="108" y="150"/>
                  </a:lnTo>
                  <a:lnTo>
                    <a:pt x="108" y="180"/>
                  </a:lnTo>
                  <a:lnTo>
                    <a:pt x="108" y="138"/>
                  </a:lnTo>
                  <a:lnTo>
                    <a:pt x="108" y="162"/>
                  </a:lnTo>
                  <a:lnTo>
                    <a:pt x="114" y="156"/>
                  </a:lnTo>
                  <a:lnTo>
                    <a:pt x="114" y="186"/>
                  </a:lnTo>
                  <a:lnTo>
                    <a:pt x="114" y="126"/>
                  </a:lnTo>
                  <a:lnTo>
                    <a:pt x="114" y="162"/>
                  </a:lnTo>
                  <a:lnTo>
                    <a:pt x="120" y="150"/>
                  </a:lnTo>
                  <a:lnTo>
                    <a:pt x="120" y="174"/>
                  </a:lnTo>
                  <a:lnTo>
                    <a:pt x="120" y="138"/>
                  </a:lnTo>
                  <a:lnTo>
                    <a:pt x="126" y="168"/>
                  </a:lnTo>
                  <a:lnTo>
                    <a:pt x="126" y="234"/>
                  </a:lnTo>
                  <a:lnTo>
                    <a:pt x="126" y="60"/>
                  </a:lnTo>
                  <a:lnTo>
                    <a:pt x="126" y="96"/>
                  </a:lnTo>
                  <a:lnTo>
                    <a:pt x="132" y="162"/>
                  </a:lnTo>
                  <a:lnTo>
                    <a:pt x="132" y="282"/>
                  </a:lnTo>
                  <a:lnTo>
                    <a:pt x="132" y="0"/>
                  </a:lnTo>
                  <a:lnTo>
                    <a:pt x="132" y="180"/>
                  </a:lnTo>
                  <a:lnTo>
                    <a:pt x="138" y="174"/>
                  </a:lnTo>
                  <a:lnTo>
                    <a:pt x="138" y="210"/>
                  </a:lnTo>
                  <a:lnTo>
                    <a:pt x="138" y="84"/>
                  </a:lnTo>
                  <a:lnTo>
                    <a:pt x="138" y="168"/>
                  </a:lnTo>
                  <a:lnTo>
                    <a:pt x="144" y="216"/>
                  </a:lnTo>
                  <a:lnTo>
                    <a:pt x="144" y="120"/>
                  </a:lnTo>
                  <a:lnTo>
                    <a:pt x="144" y="174"/>
                  </a:lnTo>
                  <a:lnTo>
                    <a:pt x="150" y="192"/>
                  </a:lnTo>
                  <a:lnTo>
                    <a:pt x="150" y="132"/>
                  </a:lnTo>
                  <a:lnTo>
                    <a:pt x="150" y="144"/>
                  </a:lnTo>
                  <a:lnTo>
                    <a:pt x="156" y="168"/>
                  </a:lnTo>
                  <a:lnTo>
                    <a:pt x="156" y="180"/>
                  </a:lnTo>
                  <a:lnTo>
                    <a:pt x="156" y="132"/>
                  </a:lnTo>
                  <a:lnTo>
                    <a:pt x="156" y="156"/>
                  </a:lnTo>
                  <a:lnTo>
                    <a:pt x="162" y="150"/>
                  </a:lnTo>
                  <a:lnTo>
                    <a:pt x="162" y="180"/>
                  </a:lnTo>
                  <a:lnTo>
                    <a:pt x="162" y="144"/>
                  </a:lnTo>
                  <a:lnTo>
                    <a:pt x="162" y="168"/>
                  </a:lnTo>
                  <a:lnTo>
                    <a:pt x="168" y="156"/>
                  </a:lnTo>
                  <a:lnTo>
                    <a:pt x="168" y="192"/>
                  </a:lnTo>
                  <a:lnTo>
                    <a:pt x="168" y="126"/>
                  </a:lnTo>
                  <a:lnTo>
                    <a:pt x="168" y="168"/>
                  </a:lnTo>
                  <a:lnTo>
                    <a:pt x="174" y="156"/>
                  </a:lnTo>
                  <a:lnTo>
                    <a:pt x="174" y="174"/>
                  </a:lnTo>
                  <a:lnTo>
                    <a:pt x="174" y="150"/>
                  </a:lnTo>
                  <a:lnTo>
                    <a:pt x="180" y="162"/>
                  </a:lnTo>
                  <a:lnTo>
                    <a:pt x="180" y="174"/>
                  </a:lnTo>
                  <a:lnTo>
                    <a:pt x="180" y="144"/>
                  </a:lnTo>
                  <a:lnTo>
                    <a:pt x="180" y="162"/>
                  </a:lnTo>
                  <a:lnTo>
                    <a:pt x="186" y="156"/>
                  </a:lnTo>
                  <a:lnTo>
                    <a:pt x="186" y="174"/>
                  </a:lnTo>
                  <a:lnTo>
                    <a:pt x="186" y="144"/>
                  </a:lnTo>
                  <a:lnTo>
                    <a:pt x="186" y="156"/>
                  </a:lnTo>
                  <a:lnTo>
                    <a:pt x="192" y="168"/>
                  </a:lnTo>
                  <a:lnTo>
                    <a:pt x="192" y="174"/>
                  </a:lnTo>
                  <a:lnTo>
                    <a:pt x="192" y="144"/>
                  </a:lnTo>
                  <a:lnTo>
                    <a:pt x="192" y="150"/>
                  </a:lnTo>
                  <a:lnTo>
                    <a:pt x="198" y="156"/>
                  </a:lnTo>
                  <a:lnTo>
                    <a:pt x="198" y="174"/>
                  </a:lnTo>
                  <a:lnTo>
                    <a:pt x="198" y="144"/>
                  </a:lnTo>
                  <a:lnTo>
                    <a:pt x="198" y="150"/>
                  </a:lnTo>
                  <a:lnTo>
                    <a:pt x="204" y="156"/>
                  </a:lnTo>
                  <a:lnTo>
                    <a:pt x="204" y="180"/>
                  </a:lnTo>
                  <a:lnTo>
                    <a:pt x="204" y="144"/>
                  </a:lnTo>
                  <a:lnTo>
                    <a:pt x="204" y="162"/>
                  </a:lnTo>
                  <a:lnTo>
                    <a:pt x="210" y="168"/>
                  </a:lnTo>
                  <a:lnTo>
                    <a:pt x="210" y="180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530;p26">
              <a:extLst>
                <a:ext uri="{FF2B5EF4-FFF2-40B4-BE49-F238E27FC236}">
                  <a16:creationId xmlns:a16="http://schemas.microsoft.com/office/drawing/2014/main" id="{EA92D91F-7F71-44C0-9C79-1FECEB899544}"/>
                </a:ext>
              </a:extLst>
            </p:cNvPr>
            <p:cNvSpPr/>
            <p:nvPr/>
          </p:nvSpPr>
          <p:spPr>
            <a:xfrm>
              <a:off x="4505325" y="1581150"/>
              <a:ext cx="323850" cy="133350"/>
            </a:xfrm>
            <a:custGeom>
              <a:avLst/>
              <a:gdLst/>
              <a:ahLst/>
              <a:cxnLst/>
              <a:rect l="l" t="t" r="r" b="b"/>
              <a:pathLst>
                <a:path w="204" h="84" extrusionOk="0">
                  <a:moveTo>
                    <a:pt x="0" y="66"/>
                  </a:moveTo>
                  <a:lnTo>
                    <a:pt x="0" y="24"/>
                  </a:lnTo>
                  <a:lnTo>
                    <a:pt x="0" y="30"/>
                  </a:lnTo>
                  <a:lnTo>
                    <a:pt x="6" y="48"/>
                  </a:lnTo>
                  <a:lnTo>
                    <a:pt x="6" y="30"/>
                  </a:lnTo>
                  <a:lnTo>
                    <a:pt x="6" y="60"/>
                  </a:lnTo>
                  <a:lnTo>
                    <a:pt x="12" y="24"/>
                  </a:lnTo>
                  <a:lnTo>
                    <a:pt x="12" y="72"/>
                  </a:lnTo>
                  <a:lnTo>
                    <a:pt x="12" y="48"/>
                  </a:lnTo>
                  <a:lnTo>
                    <a:pt x="18" y="42"/>
                  </a:lnTo>
                  <a:lnTo>
                    <a:pt x="18" y="60"/>
                  </a:lnTo>
                  <a:lnTo>
                    <a:pt x="18" y="24"/>
                  </a:lnTo>
                  <a:lnTo>
                    <a:pt x="18" y="60"/>
                  </a:lnTo>
                  <a:lnTo>
                    <a:pt x="24" y="42"/>
                  </a:lnTo>
                  <a:lnTo>
                    <a:pt x="24" y="66"/>
                  </a:lnTo>
                  <a:lnTo>
                    <a:pt x="24" y="30"/>
                  </a:lnTo>
                  <a:lnTo>
                    <a:pt x="24" y="36"/>
                  </a:lnTo>
                  <a:lnTo>
                    <a:pt x="30" y="36"/>
                  </a:lnTo>
                  <a:lnTo>
                    <a:pt x="30" y="60"/>
                  </a:lnTo>
                  <a:lnTo>
                    <a:pt x="30" y="24"/>
                  </a:lnTo>
                  <a:lnTo>
                    <a:pt x="30" y="42"/>
                  </a:lnTo>
                  <a:lnTo>
                    <a:pt x="36" y="72"/>
                  </a:lnTo>
                  <a:lnTo>
                    <a:pt x="36" y="6"/>
                  </a:lnTo>
                  <a:lnTo>
                    <a:pt x="36" y="36"/>
                  </a:lnTo>
                  <a:lnTo>
                    <a:pt x="42" y="48"/>
                  </a:lnTo>
                  <a:lnTo>
                    <a:pt x="42" y="84"/>
                  </a:lnTo>
                  <a:lnTo>
                    <a:pt x="42" y="6"/>
                  </a:lnTo>
                  <a:lnTo>
                    <a:pt x="42" y="48"/>
                  </a:lnTo>
                  <a:lnTo>
                    <a:pt x="48" y="72"/>
                  </a:lnTo>
                  <a:lnTo>
                    <a:pt x="48" y="18"/>
                  </a:lnTo>
                  <a:lnTo>
                    <a:pt x="48" y="30"/>
                  </a:lnTo>
                  <a:lnTo>
                    <a:pt x="54" y="30"/>
                  </a:lnTo>
                  <a:lnTo>
                    <a:pt x="54" y="66"/>
                  </a:lnTo>
                  <a:lnTo>
                    <a:pt x="54" y="24"/>
                  </a:lnTo>
                  <a:lnTo>
                    <a:pt x="60" y="48"/>
                  </a:lnTo>
                  <a:lnTo>
                    <a:pt x="60" y="78"/>
                  </a:lnTo>
                  <a:lnTo>
                    <a:pt x="60" y="12"/>
                  </a:lnTo>
                  <a:lnTo>
                    <a:pt x="60" y="60"/>
                  </a:lnTo>
                  <a:lnTo>
                    <a:pt x="66" y="42"/>
                  </a:lnTo>
                  <a:lnTo>
                    <a:pt x="66" y="60"/>
                  </a:lnTo>
                  <a:lnTo>
                    <a:pt x="66" y="30"/>
                  </a:lnTo>
                  <a:lnTo>
                    <a:pt x="66" y="60"/>
                  </a:lnTo>
                  <a:lnTo>
                    <a:pt x="72" y="42"/>
                  </a:lnTo>
                  <a:lnTo>
                    <a:pt x="72" y="72"/>
                  </a:lnTo>
                  <a:lnTo>
                    <a:pt x="72" y="24"/>
                  </a:lnTo>
                  <a:lnTo>
                    <a:pt x="72" y="48"/>
                  </a:lnTo>
                  <a:lnTo>
                    <a:pt x="78" y="30"/>
                  </a:lnTo>
                  <a:lnTo>
                    <a:pt x="78" y="72"/>
                  </a:lnTo>
                  <a:lnTo>
                    <a:pt x="78" y="18"/>
                  </a:lnTo>
                  <a:lnTo>
                    <a:pt x="78" y="24"/>
                  </a:lnTo>
                  <a:lnTo>
                    <a:pt x="84" y="60"/>
                  </a:lnTo>
                  <a:lnTo>
                    <a:pt x="84" y="78"/>
                  </a:lnTo>
                  <a:lnTo>
                    <a:pt x="84" y="18"/>
                  </a:lnTo>
                  <a:lnTo>
                    <a:pt x="84" y="42"/>
                  </a:lnTo>
                  <a:lnTo>
                    <a:pt x="90" y="18"/>
                  </a:lnTo>
                  <a:lnTo>
                    <a:pt x="90" y="60"/>
                  </a:lnTo>
                  <a:lnTo>
                    <a:pt x="90" y="54"/>
                  </a:lnTo>
                  <a:lnTo>
                    <a:pt x="96" y="48"/>
                  </a:lnTo>
                  <a:lnTo>
                    <a:pt x="96" y="66"/>
                  </a:lnTo>
                  <a:lnTo>
                    <a:pt x="96" y="30"/>
                  </a:lnTo>
                  <a:lnTo>
                    <a:pt x="96" y="42"/>
                  </a:lnTo>
                  <a:lnTo>
                    <a:pt x="102" y="30"/>
                  </a:lnTo>
                  <a:lnTo>
                    <a:pt x="102" y="60"/>
                  </a:lnTo>
                  <a:lnTo>
                    <a:pt x="102" y="42"/>
                  </a:lnTo>
                  <a:lnTo>
                    <a:pt x="108" y="48"/>
                  </a:lnTo>
                  <a:lnTo>
                    <a:pt x="108" y="66"/>
                  </a:lnTo>
                  <a:lnTo>
                    <a:pt x="108" y="24"/>
                  </a:lnTo>
                  <a:lnTo>
                    <a:pt x="108" y="48"/>
                  </a:lnTo>
                  <a:lnTo>
                    <a:pt x="114" y="54"/>
                  </a:lnTo>
                  <a:lnTo>
                    <a:pt x="114" y="66"/>
                  </a:lnTo>
                  <a:lnTo>
                    <a:pt x="114" y="24"/>
                  </a:lnTo>
                  <a:lnTo>
                    <a:pt x="114" y="36"/>
                  </a:lnTo>
                  <a:lnTo>
                    <a:pt x="120" y="36"/>
                  </a:lnTo>
                  <a:lnTo>
                    <a:pt x="120" y="36"/>
                  </a:lnTo>
                  <a:lnTo>
                    <a:pt x="120" y="60"/>
                  </a:lnTo>
                  <a:lnTo>
                    <a:pt x="126" y="36"/>
                  </a:lnTo>
                  <a:lnTo>
                    <a:pt x="126" y="66"/>
                  </a:lnTo>
                  <a:lnTo>
                    <a:pt x="126" y="24"/>
                  </a:lnTo>
                  <a:lnTo>
                    <a:pt x="126" y="36"/>
                  </a:lnTo>
                  <a:lnTo>
                    <a:pt x="132" y="48"/>
                  </a:lnTo>
                  <a:lnTo>
                    <a:pt x="132" y="54"/>
                  </a:lnTo>
                  <a:lnTo>
                    <a:pt x="132" y="30"/>
                  </a:lnTo>
                  <a:lnTo>
                    <a:pt x="132" y="54"/>
                  </a:lnTo>
                  <a:lnTo>
                    <a:pt x="138" y="54"/>
                  </a:lnTo>
                  <a:lnTo>
                    <a:pt x="138" y="66"/>
                  </a:lnTo>
                  <a:lnTo>
                    <a:pt x="138" y="30"/>
                  </a:lnTo>
                  <a:lnTo>
                    <a:pt x="138" y="48"/>
                  </a:lnTo>
                  <a:lnTo>
                    <a:pt x="144" y="42"/>
                  </a:lnTo>
                  <a:lnTo>
                    <a:pt x="144" y="78"/>
                  </a:lnTo>
                  <a:lnTo>
                    <a:pt x="144" y="0"/>
                  </a:lnTo>
                  <a:lnTo>
                    <a:pt x="144" y="54"/>
                  </a:lnTo>
                  <a:lnTo>
                    <a:pt x="150" y="42"/>
                  </a:lnTo>
                  <a:lnTo>
                    <a:pt x="150" y="66"/>
                  </a:lnTo>
                  <a:lnTo>
                    <a:pt x="150" y="24"/>
                  </a:lnTo>
                  <a:lnTo>
                    <a:pt x="150" y="48"/>
                  </a:lnTo>
                  <a:lnTo>
                    <a:pt x="156" y="36"/>
                  </a:lnTo>
                  <a:lnTo>
                    <a:pt x="156" y="66"/>
                  </a:lnTo>
                  <a:lnTo>
                    <a:pt x="156" y="24"/>
                  </a:lnTo>
                  <a:lnTo>
                    <a:pt x="162" y="48"/>
                  </a:lnTo>
                  <a:lnTo>
                    <a:pt x="162" y="66"/>
                  </a:lnTo>
                  <a:lnTo>
                    <a:pt x="162" y="30"/>
                  </a:lnTo>
                  <a:lnTo>
                    <a:pt x="162" y="48"/>
                  </a:lnTo>
                  <a:lnTo>
                    <a:pt x="168" y="36"/>
                  </a:lnTo>
                  <a:lnTo>
                    <a:pt x="168" y="60"/>
                  </a:lnTo>
                  <a:lnTo>
                    <a:pt x="168" y="24"/>
                  </a:lnTo>
                  <a:lnTo>
                    <a:pt x="168" y="60"/>
                  </a:lnTo>
                  <a:lnTo>
                    <a:pt x="174" y="36"/>
                  </a:lnTo>
                  <a:lnTo>
                    <a:pt x="174" y="66"/>
                  </a:lnTo>
                  <a:lnTo>
                    <a:pt x="174" y="24"/>
                  </a:lnTo>
                  <a:lnTo>
                    <a:pt x="180" y="54"/>
                  </a:lnTo>
                  <a:lnTo>
                    <a:pt x="180" y="60"/>
                  </a:lnTo>
                  <a:lnTo>
                    <a:pt x="180" y="36"/>
                  </a:lnTo>
                  <a:lnTo>
                    <a:pt x="180" y="48"/>
                  </a:lnTo>
                  <a:lnTo>
                    <a:pt x="186" y="42"/>
                  </a:lnTo>
                  <a:lnTo>
                    <a:pt x="186" y="66"/>
                  </a:lnTo>
                  <a:lnTo>
                    <a:pt x="186" y="24"/>
                  </a:lnTo>
                  <a:lnTo>
                    <a:pt x="186" y="54"/>
                  </a:lnTo>
                  <a:lnTo>
                    <a:pt x="192" y="60"/>
                  </a:lnTo>
                  <a:lnTo>
                    <a:pt x="192" y="30"/>
                  </a:lnTo>
                  <a:lnTo>
                    <a:pt x="192" y="48"/>
                  </a:lnTo>
                  <a:lnTo>
                    <a:pt x="198" y="54"/>
                  </a:lnTo>
                  <a:lnTo>
                    <a:pt x="198" y="60"/>
                  </a:lnTo>
                  <a:lnTo>
                    <a:pt x="198" y="24"/>
                  </a:lnTo>
                  <a:lnTo>
                    <a:pt x="198" y="48"/>
                  </a:lnTo>
                  <a:lnTo>
                    <a:pt x="204" y="66"/>
                  </a:lnTo>
                  <a:lnTo>
                    <a:pt x="204" y="72"/>
                  </a:lnTo>
                  <a:lnTo>
                    <a:pt x="204" y="18"/>
                  </a:lnTo>
                  <a:lnTo>
                    <a:pt x="204" y="60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531;p26">
              <a:extLst>
                <a:ext uri="{FF2B5EF4-FFF2-40B4-BE49-F238E27FC236}">
                  <a16:creationId xmlns:a16="http://schemas.microsoft.com/office/drawing/2014/main" id="{245E4B71-5C6C-4C31-8301-1BC306B06801}"/>
                </a:ext>
              </a:extLst>
            </p:cNvPr>
            <p:cNvSpPr/>
            <p:nvPr/>
          </p:nvSpPr>
          <p:spPr>
            <a:xfrm>
              <a:off x="4829175" y="1590675"/>
              <a:ext cx="342900" cy="123825"/>
            </a:xfrm>
            <a:custGeom>
              <a:avLst/>
              <a:gdLst/>
              <a:ahLst/>
              <a:cxnLst/>
              <a:rect l="l" t="t" r="r" b="b"/>
              <a:pathLst>
                <a:path w="216" h="78" extrusionOk="0">
                  <a:moveTo>
                    <a:pt x="0" y="54"/>
                  </a:moveTo>
                  <a:lnTo>
                    <a:pt x="6" y="48"/>
                  </a:lnTo>
                  <a:lnTo>
                    <a:pt x="6" y="54"/>
                  </a:lnTo>
                  <a:lnTo>
                    <a:pt x="6" y="24"/>
                  </a:lnTo>
                  <a:lnTo>
                    <a:pt x="6" y="36"/>
                  </a:lnTo>
                  <a:lnTo>
                    <a:pt x="12" y="42"/>
                  </a:lnTo>
                  <a:lnTo>
                    <a:pt x="12" y="60"/>
                  </a:lnTo>
                  <a:lnTo>
                    <a:pt x="12" y="6"/>
                  </a:lnTo>
                  <a:lnTo>
                    <a:pt x="18" y="78"/>
                  </a:lnTo>
                  <a:lnTo>
                    <a:pt x="18" y="72"/>
                  </a:lnTo>
                  <a:lnTo>
                    <a:pt x="18" y="48"/>
                  </a:lnTo>
                  <a:lnTo>
                    <a:pt x="24" y="30"/>
                  </a:lnTo>
                  <a:lnTo>
                    <a:pt x="24" y="72"/>
                  </a:lnTo>
                  <a:lnTo>
                    <a:pt x="24" y="6"/>
                  </a:lnTo>
                  <a:lnTo>
                    <a:pt x="24" y="48"/>
                  </a:lnTo>
                  <a:lnTo>
                    <a:pt x="30" y="36"/>
                  </a:lnTo>
                  <a:lnTo>
                    <a:pt x="30" y="48"/>
                  </a:lnTo>
                  <a:lnTo>
                    <a:pt x="30" y="24"/>
                  </a:lnTo>
                  <a:lnTo>
                    <a:pt x="30" y="30"/>
                  </a:lnTo>
                  <a:lnTo>
                    <a:pt x="36" y="36"/>
                  </a:lnTo>
                  <a:lnTo>
                    <a:pt x="36" y="48"/>
                  </a:lnTo>
                  <a:lnTo>
                    <a:pt x="36" y="30"/>
                  </a:lnTo>
                  <a:lnTo>
                    <a:pt x="36" y="48"/>
                  </a:lnTo>
                  <a:lnTo>
                    <a:pt x="42" y="36"/>
                  </a:lnTo>
                  <a:lnTo>
                    <a:pt x="42" y="60"/>
                  </a:lnTo>
                  <a:lnTo>
                    <a:pt x="42" y="24"/>
                  </a:lnTo>
                  <a:lnTo>
                    <a:pt x="42" y="42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48" y="30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30"/>
                  </a:lnTo>
                  <a:lnTo>
                    <a:pt x="54" y="36"/>
                  </a:lnTo>
                  <a:lnTo>
                    <a:pt x="60" y="42"/>
                  </a:lnTo>
                  <a:lnTo>
                    <a:pt x="60" y="60"/>
                  </a:lnTo>
                  <a:lnTo>
                    <a:pt x="60" y="18"/>
                  </a:lnTo>
                  <a:lnTo>
                    <a:pt x="60" y="48"/>
                  </a:lnTo>
                  <a:lnTo>
                    <a:pt x="66" y="30"/>
                  </a:lnTo>
                  <a:lnTo>
                    <a:pt x="66" y="60"/>
                  </a:lnTo>
                  <a:lnTo>
                    <a:pt x="66" y="18"/>
                  </a:lnTo>
                  <a:lnTo>
                    <a:pt x="72" y="30"/>
                  </a:lnTo>
                  <a:lnTo>
                    <a:pt x="72" y="60"/>
                  </a:lnTo>
                  <a:lnTo>
                    <a:pt x="72" y="30"/>
                  </a:lnTo>
                  <a:lnTo>
                    <a:pt x="72" y="36"/>
                  </a:lnTo>
                  <a:lnTo>
                    <a:pt x="78" y="48"/>
                  </a:lnTo>
                  <a:lnTo>
                    <a:pt x="78" y="60"/>
                  </a:lnTo>
                  <a:lnTo>
                    <a:pt x="78" y="18"/>
                  </a:lnTo>
                  <a:lnTo>
                    <a:pt x="78" y="36"/>
                  </a:lnTo>
                  <a:lnTo>
                    <a:pt x="84" y="48"/>
                  </a:lnTo>
                  <a:lnTo>
                    <a:pt x="84" y="54"/>
                  </a:lnTo>
                  <a:lnTo>
                    <a:pt x="84" y="18"/>
                  </a:lnTo>
                  <a:lnTo>
                    <a:pt x="84" y="36"/>
                  </a:lnTo>
                  <a:lnTo>
                    <a:pt x="90" y="48"/>
                  </a:lnTo>
                  <a:lnTo>
                    <a:pt x="90" y="54"/>
                  </a:lnTo>
                  <a:lnTo>
                    <a:pt x="90" y="18"/>
                  </a:lnTo>
                  <a:lnTo>
                    <a:pt x="90" y="42"/>
                  </a:lnTo>
                  <a:lnTo>
                    <a:pt x="96" y="66"/>
                  </a:lnTo>
                  <a:lnTo>
                    <a:pt x="96" y="12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2" y="24"/>
                  </a:lnTo>
                  <a:lnTo>
                    <a:pt x="102" y="36"/>
                  </a:lnTo>
                  <a:lnTo>
                    <a:pt x="108" y="48"/>
                  </a:lnTo>
                  <a:lnTo>
                    <a:pt x="108" y="54"/>
                  </a:lnTo>
                  <a:lnTo>
                    <a:pt x="108" y="24"/>
                  </a:lnTo>
                  <a:lnTo>
                    <a:pt x="114" y="54"/>
                  </a:lnTo>
                  <a:lnTo>
                    <a:pt x="114" y="18"/>
                  </a:lnTo>
                  <a:lnTo>
                    <a:pt x="114" y="42"/>
                  </a:lnTo>
                  <a:lnTo>
                    <a:pt x="120" y="36"/>
                  </a:lnTo>
                  <a:lnTo>
                    <a:pt x="120" y="18"/>
                  </a:lnTo>
                  <a:lnTo>
                    <a:pt x="120" y="60"/>
                  </a:lnTo>
                  <a:lnTo>
                    <a:pt x="126" y="48"/>
                  </a:lnTo>
                  <a:lnTo>
                    <a:pt x="126" y="66"/>
                  </a:lnTo>
                  <a:lnTo>
                    <a:pt x="126" y="12"/>
                  </a:lnTo>
                  <a:lnTo>
                    <a:pt x="126" y="48"/>
                  </a:lnTo>
                  <a:lnTo>
                    <a:pt x="132" y="24"/>
                  </a:lnTo>
                  <a:lnTo>
                    <a:pt x="132" y="60"/>
                  </a:lnTo>
                  <a:lnTo>
                    <a:pt x="132" y="18"/>
                  </a:lnTo>
                  <a:lnTo>
                    <a:pt x="132" y="48"/>
                  </a:lnTo>
                  <a:lnTo>
                    <a:pt x="138" y="30"/>
                  </a:lnTo>
                  <a:lnTo>
                    <a:pt x="138" y="36"/>
                  </a:lnTo>
                  <a:lnTo>
                    <a:pt x="138" y="36"/>
                  </a:lnTo>
                  <a:lnTo>
                    <a:pt x="144" y="42"/>
                  </a:lnTo>
                  <a:lnTo>
                    <a:pt x="144" y="66"/>
                  </a:lnTo>
                  <a:lnTo>
                    <a:pt x="144" y="12"/>
                  </a:lnTo>
                  <a:lnTo>
                    <a:pt x="144" y="48"/>
                  </a:lnTo>
                  <a:lnTo>
                    <a:pt x="150" y="30"/>
                  </a:lnTo>
                  <a:lnTo>
                    <a:pt x="150" y="54"/>
                  </a:lnTo>
                  <a:lnTo>
                    <a:pt x="150" y="24"/>
                  </a:lnTo>
                  <a:lnTo>
                    <a:pt x="150" y="30"/>
                  </a:lnTo>
                  <a:lnTo>
                    <a:pt x="156" y="42"/>
                  </a:lnTo>
                  <a:lnTo>
                    <a:pt x="156" y="60"/>
                  </a:lnTo>
                  <a:lnTo>
                    <a:pt x="156" y="24"/>
                  </a:lnTo>
                  <a:lnTo>
                    <a:pt x="156" y="48"/>
                  </a:lnTo>
                  <a:lnTo>
                    <a:pt x="162" y="12"/>
                  </a:lnTo>
                  <a:lnTo>
                    <a:pt x="162" y="60"/>
                  </a:lnTo>
                  <a:lnTo>
                    <a:pt x="162" y="42"/>
                  </a:lnTo>
                  <a:lnTo>
                    <a:pt x="168" y="48"/>
                  </a:lnTo>
                  <a:lnTo>
                    <a:pt x="168" y="66"/>
                  </a:lnTo>
                  <a:lnTo>
                    <a:pt x="168" y="12"/>
                  </a:lnTo>
                  <a:lnTo>
                    <a:pt x="168" y="24"/>
                  </a:lnTo>
                  <a:lnTo>
                    <a:pt x="174" y="66"/>
                  </a:lnTo>
                  <a:lnTo>
                    <a:pt x="174" y="18"/>
                  </a:lnTo>
                  <a:lnTo>
                    <a:pt x="174" y="42"/>
                  </a:lnTo>
                  <a:lnTo>
                    <a:pt x="180" y="30"/>
                  </a:lnTo>
                  <a:lnTo>
                    <a:pt x="180" y="54"/>
                  </a:lnTo>
                  <a:lnTo>
                    <a:pt x="180" y="30"/>
                  </a:lnTo>
                  <a:lnTo>
                    <a:pt x="180" y="36"/>
                  </a:lnTo>
                  <a:lnTo>
                    <a:pt x="186" y="48"/>
                  </a:lnTo>
                  <a:lnTo>
                    <a:pt x="186" y="24"/>
                  </a:lnTo>
                  <a:lnTo>
                    <a:pt x="186" y="54"/>
                  </a:lnTo>
                  <a:lnTo>
                    <a:pt x="192" y="42"/>
                  </a:lnTo>
                  <a:lnTo>
                    <a:pt x="192" y="54"/>
                  </a:lnTo>
                  <a:lnTo>
                    <a:pt x="192" y="24"/>
                  </a:lnTo>
                  <a:lnTo>
                    <a:pt x="192" y="24"/>
                  </a:lnTo>
                  <a:lnTo>
                    <a:pt x="198" y="36"/>
                  </a:lnTo>
                  <a:lnTo>
                    <a:pt x="198" y="78"/>
                  </a:lnTo>
                  <a:lnTo>
                    <a:pt x="198" y="18"/>
                  </a:lnTo>
                  <a:lnTo>
                    <a:pt x="198" y="36"/>
                  </a:lnTo>
                  <a:lnTo>
                    <a:pt x="204" y="0"/>
                  </a:lnTo>
                  <a:lnTo>
                    <a:pt x="204" y="66"/>
                  </a:lnTo>
                  <a:lnTo>
                    <a:pt x="204" y="48"/>
                  </a:lnTo>
                  <a:lnTo>
                    <a:pt x="210" y="30"/>
                  </a:lnTo>
                  <a:lnTo>
                    <a:pt x="210" y="54"/>
                  </a:lnTo>
                  <a:lnTo>
                    <a:pt x="210" y="24"/>
                  </a:lnTo>
                  <a:lnTo>
                    <a:pt x="210" y="36"/>
                  </a:lnTo>
                  <a:lnTo>
                    <a:pt x="216" y="42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532;p26">
              <a:extLst>
                <a:ext uri="{FF2B5EF4-FFF2-40B4-BE49-F238E27FC236}">
                  <a16:creationId xmlns:a16="http://schemas.microsoft.com/office/drawing/2014/main" id="{33685F03-C610-4F8F-B2A5-75BA6B6B9316}"/>
                </a:ext>
              </a:extLst>
            </p:cNvPr>
            <p:cNvSpPr/>
            <p:nvPr/>
          </p:nvSpPr>
          <p:spPr>
            <a:xfrm>
              <a:off x="5172075" y="1590675"/>
              <a:ext cx="314325" cy="133350"/>
            </a:xfrm>
            <a:custGeom>
              <a:avLst/>
              <a:gdLst/>
              <a:ahLst/>
              <a:cxnLst/>
              <a:rect l="l" t="t" r="r" b="b"/>
              <a:pathLst>
                <a:path w="198" h="84" extrusionOk="0">
                  <a:moveTo>
                    <a:pt x="0" y="42"/>
                  </a:moveTo>
                  <a:lnTo>
                    <a:pt x="0" y="60"/>
                  </a:lnTo>
                  <a:lnTo>
                    <a:pt x="0" y="12"/>
                  </a:lnTo>
                  <a:lnTo>
                    <a:pt x="6" y="54"/>
                  </a:lnTo>
                  <a:lnTo>
                    <a:pt x="6" y="60"/>
                  </a:lnTo>
                  <a:lnTo>
                    <a:pt x="6" y="18"/>
                  </a:lnTo>
                  <a:lnTo>
                    <a:pt x="6" y="36"/>
                  </a:lnTo>
                  <a:lnTo>
                    <a:pt x="12" y="48"/>
                  </a:lnTo>
                  <a:lnTo>
                    <a:pt x="12" y="54"/>
                  </a:lnTo>
                  <a:lnTo>
                    <a:pt x="12" y="18"/>
                  </a:lnTo>
                  <a:lnTo>
                    <a:pt x="12" y="48"/>
                  </a:lnTo>
                  <a:lnTo>
                    <a:pt x="18" y="42"/>
                  </a:lnTo>
                  <a:lnTo>
                    <a:pt x="18" y="54"/>
                  </a:lnTo>
                  <a:lnTo>
                    <a:pt x="18" y="24"/>
                  </a:lnTo>
                  <a:lnTo>
                    <a:pt x="18" y="30"/>
                  </a:lnTo>
                  <a:lnTo>
                    <a:pt x="24" y="48"/>
                  </a:lnTo>
                  <a:lnTo>
                    <a:pt x="24" y="54"/>
                  </a:lnTo>
                  <a:lnTo>
                    <a:pt x="24" y="24"/>
                  </a:lnTo>
                  <a:lnTo>
                    <a:pt x="24" y="36"/>
                  </a:lnTo>
                  <a:lnTo>
                    <a:pt x="30" y="24"/>
                  </a:lnTo>
                  <a:lnTo>
                    <a:pt x="30" y="54"/>
                  </a:lnTo>
                  <a:lnTo>
                    <a:pt x="30" y="24"/>
                  </a:lnTo>
                  <a:lnTo>
                    <a:pt x="36" y="36"/>
                  </a:lnTo>
                  <a:lnTo>
                    <a:pt x="36" y="54"/>
                  </a:lnTo>
                  <a:lnTo>
                    <a:pt x="36" y="24"/>
                  </a:lnTo>
                  <a:lnTo>
                    <a:pt x="36" y="42"/>
                  </a:lnTo>
                  <a:lnTo>
                    <a:pt x="42" y="36"/>
                  </a:lnTo>
                  <a:lnTo>
                    <a:pt x="42" y="60"/>
                  </a:lnTo>
                  <a:lnTo>
                    <a:pt x="42" y="18"/>
                  </a:lnTo>
                  <a:lnTo>
                    <a:pt x="42" y="54"/>
                  </a:lnTo>
                  <a:lnTo>
                    <a:pt x="48" y="48"/>
                  </a:lnTo>
                  <a:lnTo>
                    <a:pt x="48" y="66"/>
                  </a:lnTo>
                  <a:lnTo>
                    <a:pt x="48" y="12"/>
                  </a:lnTo>
                  <a:lnTo>
                    <a:pt x="48" y="54"/>
                  </a:lnTo>
                  <a:lnTo>
                    <a:pt x="54" y="36"/>
                  </a:lnTo>
                  <a:lnTo>
                    <a:pt x="54" y="54"/>
                  </a:lnTo>
                  <a:lnTo>
                    <a:pt x="54" y="24"/>
                  </a:lnTo>
                  <a:lnTo>
                    <a:pt x="54" y="42"/>
                  </a:lnTo>
                  <a:lnTo>
                    <a:pt x="60" y="24"/>
                  </a:lnTo>
                  <a:lnTo>
                    <a:pt x="60" y="60"/>
                  </a:lnTo>
                  <a:lnTo>
                    <a:pt x="60" y="12"/>
                  </a:lnTo>
                  <a:lnTo>
                    <a:pt x="60" y="42"/>
                  </a:lnTo>
                  <a:lnTo>
                    <a:pt x="66" y="30"/>
                  </a:lnTo>
                  <a:lnTo>
                    <a:pt x="66" y="72"/>
                  </a:lnTo>
                  <a:lnTo>
                    <a:pt x="66" y="0"/>
                  </a:lnTo>
                  <a:lnTo>
                    <a:pt x="66" y="48"/>
                  </a:lnTo>
                  <a:lnTo>
                    <a:pt x="72" y="36"/>
                  </a:lnTo>
                  <a:lnTo>
                    <a:pt x="72" y="60"/>
                  </a:lnTo>
                  <a:lnTo>
                    <a:pt x="72" y="18"/>
                  </a:lnTo>
                  <a:lnTo>
                    <a:pt x="72" y="42"/>
                  </a:lnTo>
                  <a:lnTo>
                    <a:pt x="78" y="48"/>
                  </a:lnTo>
                  <a:lnTo>
                    <a:pt x="78" y="60"/>
                  </a:lnTo>
                  <a:lnTo>
                    <a:pt x="78" y="24"/>
                  </a:lnTo>
                  <a:lnTo>
                    <a:pt x="78" y="42"/>
                  </a:lnTo>
                  <a:lnTo>
                    <a:pt x="84" y="30"/>
                  </a:lnTo>
                  <a:lnTo>
                    <a:pt x="84" y="60"/>
                  </a:lnTo>
                  <a:lnTo>
                    <a:pt x="84" y="18"/>
                  </a:lnTo>
                  <a:lnTo>
                    <a:pt x="84" y="30"/>
                  </a:lnTo>
                  <a:lnTo>
                    <a:pt x="90" y="36"/>
                  </a:lnTo>
                  <a:lnTo>
                    <a:pt x="90" y="66"/>
                  </a:lnTo>
                  <a:lnTo>
                    <a:pt x="90" y="18"/>
                  </a:lnTo>
                  <a:lnTo>
                    <a:pt x="90" y="42"/>
                  </a:lnTo>
                  <a:lnTo>
                    <a:pt x="96" y="48"/>
                  </a:lnTo>
                  <a:lnTo>
                    <a:pt x="96" y="60"/>
                  </a:lnTo>
                  <a:lnTo>
                    <a:pt x="96" y="18"/>
                  </a:lnTo>
                  <a:lnTo>
                    <a:pt x="96" y="30"/>
                  </a:lnTo>
                  <a:lnTo>
                    <a:pt x="102" y="54"/>
                  </a:lnTo>
                  <a:lnTo>
                    <a:pt x="102" y="6"/>
                  </a:lnTo>
                  <a:lnTo>
                    <a:pt x="102" y="72"/>
                  </a:lnTo>
                  <a:lnTo>
                    <a:pt x="108" y="12"/>
                  </a:lnTo>
                  <a:lnTo>
                    <a:pt x="108" y="60"/>
                  </a:lnTo>
                  <a:lnTo>
                    <a:pt x="108" y="30"/>
                  </a:lnTo>
                  <a:lnTo>
                    <a:pt x="114" y="36"/>
                  </a:lnTo>
                  <a:lnTo>
                    <a:pt x="114" y="54"/>
                  </a:lnTo>
                  <a:lnTo>
                    <a:pt x="114" y="24"/>
                  </a:lnTo>
                  <a:lnTo>
                    <a:pt x="114" y="36"/>
                  </a:lnTo>
                  <a:lnTo>
                    <a:pt x="120" y="42"/>
                  </a:lnTo>
                  <a:lnTo>
                    <a:pt x="120" y="48"/>
                  </a:lnTo>
                  <a:lnTo>
                    <a:pt x="120" y="30"/>
                  </a:lnTo>
                  <a:lnTo>
                    <a:pt x="120" y="36"/>
                  </a:lnTo>
                  <a:lnTo>
                    <a:pt x="126" y="42"/>
                  </a:lnTo>
                  <a:lnTo>
                    <a:pt x="126" y="24"/>
                  </a:lnTo>
                  <a:lnTo>
                    <a:pt x="126" y="54"/>
                  </a:lnTo>
                  <a:lnTo>
                    <a:pt x="132" y="42"/>
                  </a:lnTo>
                  <a:lnTo>
                    <a:pt x="132" y="72"/>
                  </a:lnTo>
                  <a:lnTo>
                    <a:pt x="132" y="12"/>
                  </a:lnTo>
                  <a:lnTo>
                    <a:pt x="132" y="54"/>
                  </a:lnTo>
                  <a:lnTo>
                    <a:pt x="138" y="36"/>
                  </a:lnTo>
                  <a:lnTo>
                    <a:pt x="138" y="6"/>
                  </a:lnTo>
                  <a:lnTo>
                    <a:pt x="138" y="84"/>
                  </a:lnTo>
                  <a:lnTo>
                    <a:pt x="144" y="30"/>
                  </a:lnTo>
                  <a:lnTo>
                    <a:pt x="144" y="54"/>
                  </a:lnTo>
                  <a:lnTo>
                    <a:pt x="144" y="6"/>
                  </a:lnTo>
                  <a:lnTo>
                    <a:pt x="144" y="42"/>
                  </a:lnTo>
                  <a:lnTo>
                    <a:pt x="150" y="24"/>
                  </a:lnTo>
                  <a:lnTo>
                    <a:pt x="150" y="54"/>
                  </a:lnTo>
                  <a:lnTo>
                    <a:pt x="150" y="42"/>
                  </a:lnTo>
                  <a:lnTo>
                    <a:pt x="156" y="30"/>
                  </a:lnTo>
                  <a:lnTo>
                    <a:pt x="156" y="48"/>
                  </a:lnTo>
                  <a:lnTo>
                    <a:pt x="156" y="24"/>
                  </a:lnTo>
                  <a:lnTo>
                    <a:pt x="156" y="30"/>
                  </a:lnTo>
                  <a:lnTo>
                    <a:pt x="162" y="48"/>
                  </a:lnTo>
                  <a:lnTo>
                    <a:pt x="162" y="54"/>
                  </a:lnTo>
                  <a:lnTo>
                    <a:pt x="162" y="24"/>
                  </a:lnTo>
                  <a:lnTo>
                    <a:pt x="162" y="36"/>
                  </a:lnTo>
                  <a:lnTo>
                    <a:pt x="168" y="18"/>
                  </a:lnTo>
                  <a:lnTo>
                    <a:pt x="168" y="66"/>
                  </a:lnTo>
                  <a:lnTo>
                    <a:pt x="168" y="36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4" y="30"/>
                  </a:lnTo>
                  <a:lnTo>
                    <a:pt x="174" y="42"/>
                  </a:lnTo>
                  <a:lnTo>
                    <a:pt x="180" y="48"/>
                  </a:lnTo>
                  <a:lnTo>
                    <a:pt x="180" y="60"/>
                  </a:lnTo>
                  <a:lnTo>
                    <a:pt x="180" y="18"/>
                  </a:lnTo>
                  <a:lnTo>
                    <a:pt x="180" y="42"/>
                  </a:lnTo>
                  <a:lnTo>
                    <a:pt x="186" y="42"/>
                  </a:lnTo>
                  <a:lnTo>
                    <a:pt x="186" y="60"/>
                  </a:lnTo>
                  <a:lnTo>
                    <a:pt x="186" y="24"/>
                  </a:lnTo>
                  <a:lnTo>
                    <a:pt x="186" y="36"/>
                  </a:lnTo>
                  <a:lnTo>
                    <a:pt x="192" y="42"/>
                  </a:lnTo>
                  <a:lnTo>
                    <a:pt x="192" y="48"/>
                  </a:lnTo>
                  <a:lnTo>
                    <a:pt x="192" y="30"/>
                  </a:lnTo>
                  <a:lnTo>
                    <a:pt x="192" y="42"/>
                  </a:lnTo>
                  <a:lnTo>
                    <a:pt x="198" y="36"/>
                  </a:lnTo>
                  <a:lnTo>
                    <a:pt x="198" y="60"/>
                  </a:lnTo>
                  <a:lnTo>
                    <a:pt x="198" y="18"/>
                  </a:lnTo>
                  <a:lnTo>
                    <a:pt x="198" y="42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533;p26">
              <a:extLst>
                <a:ext uri="{FF2B5EF4-FFF2-40B4-BE49-F238E27FC236}">
                  <a16:creationId xmlns:a16="http://schemas.microsoft.com/office/drawing/2014/main" id="{580EEB34-FECB-4B57-9CEC-F0C5DE91CF04}"/>
                </a:ext>
              </a:extLst>
            </p:cNvPr>
            <p:cNvSpPr/>
            <p:nvPr/>
          </p:nvSpPr>
          <p:spPr>
            <a:xfrm>
              <a:off x="5486400" y="1543050"/>
              <a:ext cx="333375" cy="209550"/>
            </a:xfrm>
            <a:custGeom>
              <a:avLst/>
              <a:gdLst/>
              <a:ahLst/>
              <a:cxnLst/>
              <a:rect l="l" t="t" r="r" b="b"/>
              <a:pathLst>
                <a:path w="210" h="132" extrusionOk="0">
                  <a:moveTo>
                    <a:pt x="0" y="72"/>
                  </a:moveTo>
                  <a:lnTo>
                    <a:pt x="6" y="60"/>
                  </a:lnTo>
                  <a:lnTo>
                    <a:pt x="6" y="48"/>
                  </a:lnTo>
                  <a:lnTo>
                    <a:pt x="6" y="102"/>
                  </a:lnTo>
                  <a:lnTo>
                    <a:pt x="12" y="96"/>
                  </a:lnTo>
                  <a:lnTo>
                    <a:pt x="12" y="102"/>
                  </a:lnTo>
                  <a:lnTo>
                    <a:pt x="12" y="36"/>
                  </a:lnTo>
                  <a:lnTo>
                    <a:pt x="12" y="72"/>
                  </a:lnTo>
                  <a:lnTo>
                    <a:pt x="18" y="78"/>
                  </a:lnTo>
                  <a:lnTo>
                    <a:pt x="18" y="114"/>
                  </a:lnTo>
                  <a:lnTo>
                    <a:pt x="18" y="24"/>
                  </a:lnTo>
                  <a:lnTo>
                    <a:pt x="18" y="78"/>
                  </a:lnTo>
                  <a:lnTo>
                    <a:pt x="24" y="60"/>
                  </a:lnTo>
                  <a:lnTo>
                    <a:pt x="24" y="84"/>
                  </a:lnTo>
                  <a:lnTo>
                    <a:pt x="24" y="54"/>
                  </a:lnTo>
                  <a:lnTo>
                    <a:pt x="24" y="66"/>
                  </a:lnTo>
                  <a:lnTo>
                    <a:pt x="30" y="84"/>
                  </a:lnTo>
                  <a:lnTo>
                    <a:pt x="30" y="48"/>
                  </a:lnTo>
                  <a:lnTo>
                    <a:pt x="30" y="60"/>
                  </a:lnTo>
                  <a:lnTo>
                    <a:pt x="36" y="78"/>
                  </a:lnTo>
                  <a:lnTo>
                    <a:pt x="36" y="84"/>
                  </a:lnTo>
                  <a:lnTo>
                    <a:pt x="36" y="54"/>
                  </a:lnTo>
                  <a:lnTo>
                    <a:pt x="36" y="66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78"/>
                  </a:lnTo>
                  <a:lnTo>
                    <a:pt x="48" y="66"/>
                  </a:lnTo>
                  <a:lnTo>
                    <a:pt x="48" y="84"/>
                  </a:lnTo>
                  <a:lnTo>
                    <a:pt x="48" y="48"/>
                  </a:lnTo>
                  <a:lnTo>
                    <a:pt x="48" y="66"/>
                  </a:lnTo>
                  <a:lnTo>
                    <a:pt x="54" y="90"/>
                  </a:lnTo>
                  <a:lnTo>
                    <a:pt x="54" y="48"/>
                  </a:lnTo>
                  <a:lnTo>
                    <a:pt x="54" y="72"/>
                  </a:lnTo>
                  <a:lnTo>
                    <a:pt x="60" y="54"/>
                  </a:lnTo>
                  <a:lnTo>
                    <a:pt x="60" y="84"/>
                  </a:lnTo>
                  <a:lnTo>
                    <a:pt x="60" y="78"/>
                  </a:lnTo>
                  <a:lnTo>
                    <a:pt x="66" y="72"/>
                  </a:lnTo>
                  <a:lnTo>
                    <a:pt x="66" y="78"/>
                  </a:lnTo>
                  <a:lnTo>
                    <a:pt x="66" y="60"/>
                  </a:lnTo>
                  <a:lnTo>
                    <a:pt x="66" y="66"/>
                  </a:lnTo>
                  <a:lnTo>
                    <a:pt x="72" y="60"/>
                  </a:lnTo>
                  <a:lnTo>
                    <a:pt x="72" y="78"/>
                  </a:lnTo>
                  <a:lnTo>
                    <a:pt x="72" y="66"/>
                  </a:lnTo>
                  <a:lnTo>
                    <a:pt x="78" y="72"/>
                  </a:lnTo>
                  <a:lnTo>
                    <a:pt x="78" y="78"/>
                  </a:lnTo>
                  <a:lnTo>
                    <a:pt x="78" y="60"/>
                  </a:lnTo>
                  <a:lnTo>
                    <a:pt x="78" y="66"/>
                  </a:lnTo>
                  <a:lnTo>
                    <a:pt x="84" y="84"/>
                  </a:lnTo>
                  <a:lnTo>
                    <a:pt x="84" y="90"/>
                  </a:lnTo>
                  <a:lnTo>
                    <a:pt x="84" y="54"/>
                  </a:lnTo>
                  <a:lnTo>
                    <a:pt x="84" y="72"/>
                  </a:lnTo>
                  <a:lnTo>
                    <a:pt x="90" y="78"/>
                  </a:lnTo>
                  <a:lnTo>
                    <a:pt x="90" y="132"/>
                  </a:lnTo>
                  <a:lnTo>
                    <a:pt x="90" y="12"/>
                  </a:lnTo>
                  <a:lnTo>
                    <a:pt x="90" y="84"/>
                  </a:lnTo>
                  <a:lnTo>
                    <a:pt x="96" y="54"/>
                  </a:lnTo>
                  <a:lnTo>
                    <a:pt x="96" y="90"/>
                  </a:lnTo>
                  <a:lnTo>
                    <a:pt x="96" y="48"/>
                  </a:lnTo>
                  <a:lnTo>
                    <a:pt x="96" y="72"/>
                  </a:lnTo>
                  <a:lnTo>
                    <a:pt x="102" y="60"/>
                  </a:lnTo>
                  <a:lnTo>
                    <a:pt x="102" y="90"/>
                  </a:lnTo>
                  <a:lnTo>
                    <a:pt x="102" y="54"/>
                  </a:lnTo>
                  <a:lnTo>
                    <a:pt x="102" y="78"/>
                  </a:lnTo>
                  <a:lnTo>
                    <a:pt x="108" y="78"/>
                  </a:lnTo>
                  <a:lnTo>
                    <a:pt x="108" y="84"/>
                  </a:lnTo>
                  <a:lnTo>
                    <a:pt x="108" y="54"/>
                  </a:lnTo>
                  <a:lnTo>
                    <a:pt x="108" y="60"/>
                  </a:lnTo>
                  <a:lnTo>
                    <a:pt x="114" y="54"/>
                  </a:lnTo>
                  <a:lnTo>
                    <a:pt x="114" y="84"/>
                  </a:lnTo>
                  <a:lnTo>
                    <a:pt x="114" y="60"/>
                  </a:lnTo>
                  <a:lnTo>
                    <a:pt x="120" y="90"/>
                  </a:lnTo>
                  <a:lnTo>
                    <a:pt x="120" y="132"/>
                  </a:lnTo>
                  <a:lnTo>
                    <a:pt x="120" y="0"/>
                  </a:lnTo>
                  <a:lnTo>
                    <a:pt x="120" y="60"/>
                  </a:lnTo>
                  <a:lnTo>
                    <a:pt x="126" y="78"/>
                  </a:lnTo>
                  <a:lnTo>
                    <a:pt x="126" y="78"/>
                  </a:lnTo>
                  <a:lnTo>
                    <a:pt x="126" y="54"/>
                  </a:lnTo>
                  <a:lnTo>
                    <a:pt x="126" y="78"/>
                  </a:lnTo>
                  <a:lnTo>
                    <a:pt x="132" y="84"/>
                  </a:lnTo>
                  <a:lnTo>
                    <a:pt x="132" y="96"/>
                  </a:lnTo>
                  <a:lnTo>
                    <a:pt x="132" y="36"/>
                  </a:lnTo>
                  <a:lnTo>
                    <a:pt x="132" y="72"/>
                  </a:lnTo>
                  <a:lnTo>
                    <a:pt x="138" y="78"/>
                  </a:lnTo>
                  <a:lnTo>
                    <a:pt x="138" y="84"/>
                  </a:lnTo>
                  <a:lnTo>
                    <a:pt x="138" y="54"/>
                  </a:lnTo>
                  <a:lnTo>
                    <a:pt x="138" y="72"/>
                  </a:lnTo>
                  <a:lnTo>
                    <a:pt x="144" y="66"/>
                  </a:lnTo>
                  <a:lnTo>
                    <a:pt x="144" y="90"/>
                  </a:lnTo>
                  <a:lnTo>
                    <a:pt x="144" y="48"/>
                  </a:lnTo>
                  <a:lnTo>
                    <a:pt x="150" y="36"/>
                  </a:lnTo>
                  <a:lnTo>
                    <a:pt x="150" y="114"/>
                  </a:lnTo>
                  <a:lnTo>
                    <a:pt x="150" y="24"/>
                  </a:lnTo>
                  <a:lnTo>
                    <a:pt x="150" y="60"/>
                  </a:lnTo>
                  <a:lnTo>
                    <a:pt x="156" y="78"/>
                  </a:lnTo>
                  <a:lnTo>
                    <a:pt x="156" y="84"/>
                  </a:lnTo>
                  <a:lnTo>
                    <a:pt x="156" y="48"/>
                  </a:lnTo>
                  <a:lnTo>
                    <a:pt x="156" y="66"/>
                  </a:lnTo>
                  <a:lnTo>
                    <a:pt x="162" y="60"/>
                  </a:lnTo>
                  <a:lnTo>
                    <a:pt x="162" y="102"/>
                  </a:lnTo>
                  <a:lnTo>
                    <a:pt x="162" y="30"/>
                  </a:lnTo>
                  <a:lnTo>
                    <a:pt x="162" y="54"/>
                  </a:lnTo>
                  <a:lnTo>
                    <a:pt x="168" y="84"/>
                  </a:lnTo>
                  <a:lnTo>
                    <a:pt x="168" y="90"/>
                  </a:lnTo>
                  <a:lnTo>
                    <a:pt x="168" y="48"/>
                  </a:lnTo>
                  <a:lnTo>
                    <a:pt x="168" y="72"/>
                  </a:lnTo>
                  <a:lnTo>
                    <a:pt x="174" y="60"/>
                  </a:lnTo>
                  <a:lnTo>
                    <a:pt x="174" y="84"/>
                  </a:lnTo>
                  <a:lnTo>
                    <a:pt x="174" y="54"/>
                  </a:lnTo>
                  <a:lnTo>
                    <a:pt x="174" y="72"/>
                  </a:lnTo>
                  <a:lnTo>
                    <a:pt x="180" y="66"/>
                  </a:lnTo>
                  <a:lnTo>
                    <a:pt x="180" y="102"/>
                  </a:lnTo>
                  <a:lnTo>
                    <a:pt x="180" y="48"/>
                  </a:lnTo>
                  <a:lnTo>
                    <a:pt x="180" y="72"/>
                  </a:lnTo>
                  <a:lnTo>
                    <a:pt x="186" y="60"/>
                  </a:lnTo>
                  <a:lnTo>
                    <a:pt x="186" y="84"/>
                  </a:lnTo>
                  <a:lnTo>
                    <a:pt x="186" y="54"/>
                  </a:lnTo>
                  <a:lnTo>
                    <a:pt x="186" y="60"/>
                  </a:lnTo>
                  <a:lnTo>
                    <a:pt x="192" y="66"/>
                  </a:lnTo>
                  <a:lnTo>
                    <a:pt x="192" y="96"/>
                  </a:lnTo>
                  <a:lnTo>
                    <a:pt x="192" y="24"/>
                  </a:lnTo>
                  <a:lnTo>
                    <a:pt x="192" y="72"/>
                  </a:lnTo>
                  <a:lnTo>
                    <a:pt x="198" y="114"/>
                  </a:lnTo>
                  <a:lnTo>
                    <a:pt x="198" y="24"/>
                  </a:lnTo>
                  <a:lnTo>
                    <a:pt x="198" y="54"/>
                  </a:lnTo>
                  <a:lnTo>
                    <a:pt x="204" y="60"/>
                  </a:lnTo>
                  <a:lnTo>
                    <a:pt x="204" y="78"/>
                  </a:lnTo>
                  <a:lnTo>
                    <a:pt x="204" y="66"/>
                  </a:lnTo>
                  <a:lnTo>
                    <a:pt x="210" y="72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534;p26">
              <a:extLst>
                <a:ext uri="{FF2B5EF4-FFF2-40B4-BE49-F238E27FC236}">
                  <a16:creationId xmlns:a16="http://schemas.microsoft.com/office/drawing/2014/main" id="{23AEFC76-FA22-4101-B27F-864AE9165108}"/>
                </a:ext>
              </a:extLst>
            </p:cNvPr>
            <p:cNvSpPr/>
            <p:nvPr/>
          </p:nvSpPr>
          <p:spPr>
            <a:xfrm>
              <a:off x="5819775" y="1571625"/>
              <a:ext cx="333375" cy="171450"/>
            </a:xfrm>
            <a:custGeom>
              <a:avLst/>
              <a:gdLst/>
              <a:ahLst/>
              <a:cxnLst/>
              <a:rect l="l" t="t" r="r" b="b"/>
              <a:pathLst>
                <a:path w="210" h="108" extrusionOk="0">
                  <a:moveTo>
                    <a:pt x="0" y="54"/>
                  </a:moveTo>
                  <a:lnTo>
                    <a:pt x="0" y="66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6" y="54"/>
                  </a:lnTo>
                  <a:lnTo>
                    <a:pt x="6" y="84"/>
                  </a:lnTo>
                  <a:lnTo>
                    <a:pt x="6" y="18"/>
                  </a:lnTo>
                  <a:lnTo>
                    <a:pt x="6" y="72"/>
                  </a:lnTo>
                  <a:lnTo>
                    <a:pt x="12" y="24"/>
                  </a:lnTo>
                  <a:lnTo>
                    <a:pt x="12" y="72"/>
                  </a:lnTo>
                  <a:lnTo>
                    <a:pt x="12" y="42"/>
                  </a:lnTo>
                  <a:lnTo>
                    <a:pt x="18" y="54"/>
                  </a:lnTo>
                  <a:lnTo>
                    <a:pt x="18" y="36"/>
                  </a:lnTo>
                  <a:lnTo>
                    <a:pt x="18" y="72"/>
                  </a:lnTo>
                  <a:lnTo>
                    <a:pt x="24" y="48"/>
                  </a:lnTo>
                  <a:lnTo>
                    <a:pt x="24" y="72"/>
                  </a:lnTo>
                  <a:lnTo>
                    <a:pt x="24" y="36"/>
                  </a:lnTo>
                  <a:lnTo>
                    <a:pt x="24" y="48"/>
                  </a:lnTo>
                  <a:lnTo>
                    <a:pt x="30" y="54"/>
                  </a:lnTo>
                  <a:lnTo>
                    <a:pt x="30" y="66"/>
                  </a:lnTo>
                  <a:lnTo>
                    <a:pt x="30" y="30"/>
                  </a:lnTo>
                  <a:lnTo>
                    <a:pt x="30" y="48"/>
                  </a:lnTo>
                  <a:lnTo>
                    <a:pt x="36" y="54"/>
                  </a:lnTo>
                  <a:lnTo>
                    <a:pt x="36" y="24"/>
                  </a:lnTo>
                  <a:lnTo>
                    <a:pt x="36" y="78"/>
                  </a:lnTo>
                  <a:lnTo>
                    <a:pt x="42" y="48"/>
                  </a:lnTo>
                  <a:lnTo>
                    <a:pt x="42" y="60"/>
                  </a:lnTo>
                  <a:lnTo>
                    <a:pt x="42" y="36"/>
                  </a:lnTo>
                  <a:lnTo>
                    <a:pt x="42" y="48"/>
                  </a:lnTo>
                  <a:lnTo>
                    <a:pt x="48" y="54"/>
                  </a:lnTo>
                  <a:lnTo>
                    <a:pt x="48" y="84"/>
                  </a:lnTo>
                  <a:lnTo>
                    <a:pt x="48" y="30"/>
                  </a:lnTo>
                  <a:lnTo>
                    <a:pt x="48" y="66"/>
                  </a:lnTo>
                  <a:lnTo>
                    <a:pt x="54" y="54"/>
                  </a:lnTo>
                  <a:lnTo>
                    <a:pt x="54" y="72"/>
                  </a:lnTo>
                  <a:lnTo>
                    <a:pt x="54" y="24"/>
                  </a:lnTo>
                  <a:lnTo>
                    <a:pt x="54" y="42"/>
                  </a:lnTo>
                  <a:lnTo>
                    <a:pt x="60" y="60"/>
                  </a:lnTo>
                  <a:lnTo>
                    <a:pt x="60" y="84"/>
                  </a:lnTo>
                  <a:lnTo>
                    <a:pt x="60" y="24"/>
                  </a:lnTo>
                  <a:lnTo>
                    <a:pt x="60" y="60"/>
                  </a:lnTo>
                  <a:lnTo>
                    <a:pt x="66" y="78"/>
                  </a:lnTo>
                  <a:lnTo>
                    <a:pt x="66" y="18"/>
                  </a:lnTo>
                  <a:lnTo>
                    <a:pt x="66" y="42"/>
                  </a:lnTo>
                  <a:lnTo>
                    <a:pt x="72" y="54"/>
                  </a:lnTo>
                  <a:lnTo>
                    <a:pt x="72" y="66"/>
                  </a:lnTo>
                  <a:lnTo>
                    <a:pt x="72" y="36"/>
                  </a:lnTo>
                  <a:lnTo>
                    <a:pt x="72" y="54"/>
                  </a:lnTo>
                  <a:lnTo>
                    <a:pt x="78" y="48"/>
                  </a:lnTo>
                  <a:lnTo>
                    <a:pt x="78" y="72"/>
                  </a:lnTo>
                  <a:lnTo>
                    <a:pt x="78" y="36"/>
                  </a:lnTo>
                  <a:lnTo>
                    <a:pt x="78" y="54"/>
                  </a:lnTo>
                  <a:lnTo>
                    <a:pt x="84" y="60"/>
                  </a:lnTo>
                  <a:lnTo>
                    <a:pt x="84" y="78"/>
                  </a:lnTo>
                  <a:lnTo>
                    <a:pt x="84" y="30"/>
                  </a:lnTo>
                  <a:lnTo>
                    <a:pt x="84" y="66"/>
                  </a:lnTo>
                  <a:lnTo>
                    <a:pt x="90" y="30"/>
                  </a:lnTo>
                  <a:lnTo>
                    <a:pt x="90" y="66"/>
                  </a:lnTo>
                  <a:lnTo>
                    <a:pt x="90" y="30"/>
                  </a:lnTo>
                  <a:lnTo>
                    <a:pt x="96" y="54"/>
                  </a:lnTo>
                  <a:lnTo>
                    <a:pt x="96" y="72"/>
                  </a:lnTo>
                  <a:lnTo>
                    <a:pt x="96" y="36"/>
                  </a:lnTo>
                  <a:lnTo>
                    <a:pt x="96" y="48"/>
                  </a:lnTo>
                  <a:lnTo>
                    <a:pt x="102" y="54"/>
                  </a:lnTo>
                  <a:lnTo>
                    <a:pt x="102" y="60"/>
                  </a:lnTo>
                  <a:lnTo>
                    <a:pt x="102" y="42"/>
                  </a:lnTo>
                  <a:lnTo>
                    <a:pt x="102" y="48"/>
                  </a:lnTo>
                  <a:lnTo>
                    <a:pt x="108" y="60"/>
                  </a:lnTo>
                  <a:lnTo>
                    <a:pt x="108" y="66"/>
                  </a:lnTo>
                  <a:lnTo>
                    <a:pt x="108" y="30"/>
                  </a:lnTo>
                  <a:lnTo>
                    <a:pt x="108" y="48"/>
                  </a:lnTo>
                  <a:lnTo>
                    <a:pt x="114" y="36"/>
                  </a:lnTo>
                  <a:lnTo>
                    <a:pt x="114" y="66"/>
                  </a:lnTo>
                  <a:lnTo>
                    <a:pt x="114" y="30"/>
                  </a:lnTo>
                  <a:lnTo>
                    <a:pt x="120" y="42"/>
                  </a:lnTo>
                  <a:lnTo>
                    <a:pt x="120" y="78"/>
                  </a:lnTo>
                  <a:lnTo>
                    <a:pt x="120" y="24"/>
                  </a:lnTo>
                  <a:lnTo>
                    <a:pt x="120" y="60"/>
                  </a:lnTo>
                  <a:lnTo>
                    <a:pt x="126" y="24"/>
                  </a:lnTo>
                  <a:lnTo>
                    <a:pt x="126" y="78"/>
                  </a:lnTo>
                  <a:lnTo>
                    <a:pt x="126" y="66"/>
                  </a:lnTo>
                  <a:lnTo>
                    <a:pt x="132" y="36"/>
                  </a:lnTo>
                  <a:lnTo>
                    <a:pt x="132" y="108"/>
                  </a:lnTo>
                  <a:lnTo>
                    <a:pt x="132" y="0"/>
                  </a:lnTo>
                  <a:lnTo>
                    <a:pt x="132" y="18"/>
                  </a:lnTo>
                  <a:lnTo>
                    <a:pt x="138" y="36"/>
                  </a:lnTo>
                  <a:lnTo>
                    <a:pt x="138" y="90"/>
                  </a:lnTo>
                  <a:lnTo>
                    <a:pt x="138" y="12"/>
                  </a:lnTo>
                  <a:lnTo>
                    <a:pt x="138" y="54"/>
                  </a:lnTo>
                  <a:lnTo>
                    <a:pt x="144" y="42"/>
                  </a:lnTo>
                  <a:lnTo>
                    <a:pt x="144" y="60"/>
                  </a:lnTo>
                  <a:lnTo>
                    <a:pt x="144" y="42"/>
                  </a:lnTo>
                  <a:lnTo>
                    <a:pt x="150" y="54"/>
                  </a:lnTo>
                  <a:lnTo>
                    <a:pt x="150" y="36"/>
                  </a:lnTo>
                  <a:lnTo>
                    <a:pt x="150" y="72"/>
                  </a:lnTo>
                  <a:lnTo>
                    <a:pt x="156" y="48"/>
                  </a:lnTo>
                  <a:lnTo>
                    <a:pt x="156" y="66"/>
                  </a:lnTo>
                  <a:lnTo>
                    <a:pt x="156" y="30"/>
                  </a:lnTo>
                  <a:lnTo>
                    <a:pt x="156" y="48"/>
                  </a:lnTo>
                  <a:lnTo>
                    <a:pt x="162" y="48"/>
                  </a:lnTo>
                  <a:lnTo>
                    <a:pt x="162" y="72"/>
                  </a:lnTo>
                  <a:lnTo>
                    <a:pt x="162" y="30"/>
                  </a:lnTo>
                  <a:lnTo>
                    <a:pt x="162" y="60"/>
                  </a:lnTo>
                  <a:lnTo>
                    <a:pt x="168" y="48"/>
                  </a:lnTo>
                  <a:lnTo>
                    <a:pt x="168" y="6"/>
                  </a:lnTo>
                  <a:lnTo>
                    <a:pt x="168" y="84"/>
                  </a:lnTo>
                  <a:lnTo>
                    <a:pt x="174" y="78"/>
                  </a:lnTo>
                  <a:lnTo>
                    <a:pt x="174" y="96"/>
                  </a:lnTo>
                  <a:lnTo>
                    <a:pt x="174" y="0"/>
                  </a:lnTo>
                  <a:lnTo>
                    <a:pt x="180" y="48"/>
                  </a:lnTo>
                  <a:lnTo>
                    <a:pt x="180" y="84"/>
                  </a:lnTo>
                  <a:lnTo>
                    <a:pt x="180" y="36"/>
                  </a:lnTo>
                  <a:lnTo>
                    <a:pt x="180" y="54"/>
                  </a:lnTo>
                  <a:lnTo>
                    <a:pt x="186" y="72"/>
                  </a:lnTo>
                  <a:lnTo>
                    <a:pt x="186" y="36"/>
                  </a:lnTo>
                  <a:lnTo>
                    <a:pt x="186" y="48"/>
                  </a:lnTo>
                  <a:lnTo>
                    <a:pt x="192" y="42"/>
                  </a:lnTo>
                  <a:lnTo>
                    <a:pt x="192" y="66"/>
                  </a:lnTo>
                  <a:lnTo>
                    <a:pt x="192" y="36"/>
                  </a:lnTo>
                  <a:lnTo>
                    <a:pt x="192" y="54"/>
                  </a:lnTo>
                  <a:lnTo>
                    <a:pt x="198" y="48"/>
                  </a:lnTo>
                  <a:lnTo>
                    <a:pt x="198" y="84"/>
                  </a:lnTo>
                  <a:lnTo>
                    <a:pt x="198" y="18"/>
                  </a:lnTo>
                  <a:lnTo>
                    <a:pt x="198" y="48"/>
                  </a:lnTo>
                  <a:lnTo>
                    <a:pt x="204" y="72"/>
                  </a:lnTo>
                  <a:lnTo>
                    <a:pt x="204" y="30"/>
                  </a:lnTo>
                  <a:lnTo>
                    <a:pt x="204" y="66"/>
                  </a:lnTo>
                  <a:lnTo>
                    <a:pt x="210" y="30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535;p26">
              <a:extLst>
                <a:ext uri="{FF2B5EF4-FFF2-40B4-BE49-F238E27FC236}">
                  <a16:creationId xmlns:a16="http://schemas.microsoft.com/office/drawing/2014/main" id="{9DE1B9C4-0646-4D61-82BE-E44F369647F1}"/>
                </a:ext>
              </a:extLst>
            </p:cNvPr>
            <p:cNvSpPr/>
            <p:nvPr/>
          </p:nvSpPr>
          <p:spPr>
            <a:xfrm>
              <a:off x="6153150" y="1552575"/>
              <a:ext cx="304800" cy="200025"/>
            </a:xfrm>
            <a:custGeom>
              <a:avLst/>
              <a:gdLst/>
              <a:ahLst/>
              <a:cxnLst/>
              <a:rect l="l" t="t" r="r" b="b"/>
              <a:pathLst>
                <a:path w="192" h="126" extrusionOk="0">
                  <a:moveTo>
                    <a:pt x="0" y="42"/>
                  </a:moveTo>
                  <a:lnTo>
                    <a:pt x="0" y="90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6" y="84"/>
                  </a:lnTo>
                  <a:lnTo>
                    <a:pt x="6" y="48"/>
                  </a:lnTo>
                  <a:lnTo>
                    <a:pt x="6" y="60"/>
                  </a:lnTo>
                  <a:lnTo>
                    <a:pt x="12" y="66"/>
                  </a:lnTo>
                  <a:lnTo>
                    <a:pt x="12" y="84"/>
                  </a:lnTo>
                  <a:lnTo>
                    <a:pt x="12" y="42"/>
                  </a:lnTo>
                  <a:lnTo>
                    <a:pt x="12" y="48"/>
                  </a:lnTo>
                  <a:lnTo>
                    <a:pt x="18" y="78"/>
                  </a:lnTo>
                  <a:lnTo>
                    <a:pt x="18" y="90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24" y="42"/>
                  </a:lnTo>
                  <a:lnTo>
                    <a:pt x="24" y="90"/>
                  </a:lnTo>
                  <a:lnTo>
                    <a:pt x="24" y="30"/>
                  </a:lnTo>
                  <a:lnTo>
                    <a:pt x="24" y="66"/>
                  </a:lnTo>
                  <a:lnTo>
                    <a:pt x="30" y="60"/>
                  </a:lnTo>
                  <a:lnTo>
                    <a:pt x="30" y="78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36" y="54"/>
                  </a:lnTo>
                  <a:lnTo>
                    <a:pt x="36" y="102"/>
                  </a:lnTo>
                  <a:lnTo>
                    <a:pt x="36" y="30"/>
                  </a:lnTo>
                  <a:lnTo>
                    <a:pt x="36" y="72"/>
                  </a:lnTo>
                  <a:lnTo>
                    <a:pt x="42" y="42"/>
                  </a:lnTo>
                  <a:lnTo>
                    <a:pt x="42" y="90"/>
                  </a:lnTo>
                  <a:lnTo>
                    <a:pt x="42" y="30"/>
                  </a:lnTo>
                  <a:lnTo>
                    <a:pt x="48" y="54"/>
                  </a:lnTo>
                  <a:lnTo>
                    <a:pt x="48" y="96"/>
                  </a:lnTo>
                  <a:lnTo>
                    <a:pt x="48" y="42"/>
                  </a:lnTo>
                  <a:lnTo>
                    <a:pt x="48" y="72"/>
                  </a:lnTo>
                  <a:lnTo>
                    <a:pt x="54" y="72"/>
                  </a:lnTo>
                  <a:lnTo>
                    <a:pt x="54" y="72"/>
                  </a:lnTo>
                  <a:lnTo>
                    <a:pt x="54" y="42"/>
                  </a:lnTo>
                  <a:lnTo>
                    <a:pt x="54" y="60"/>
                  </a:lnTo>
                  <a:lnTo>
                    <a:pt x="60" y="42"/>
                  </a:lnTo>
                  <a:lnTo>
                    <a:pt x="60" y="96"/>
                  </a:lnTo>
                  <a:lnTo>
                    <a:pt x="60" y="36"/>
                  </a:lnTo>
                  <a:lnTo>
                    <a:pt x="60" y="78"/>
                  </a:lnTo>
                  <a:lnTo>
                    <a:pt x="66" y="60"/>
                  </a:lnTo>
                  <a:lnTo>
                    <a:pt x="66" y="90"/>
                  </a:lnTo>
                  <a:lnTo>
                    <a:pt x="66" y="36"/>
                  </a:lnTo>
                  <a:lnTo>
                    <a:pt x="66" y="72"/>
                  </a:lnTo>
                  <a:lnTo>
                    <a:pt x="72" y="54"/>
                  </a:lnTo>
                  <a:lnTo>
                    <a:pt x="72" y="78"/>
                  </a:lnTo>
                  <a:lnTo>
                    <a:pt x="72" y="42"/>
                  </a:lnTo>
                  <a:lnTo>
                    <a:pt x="72" y="78"/>
                  </a:lnTo>
                  <a:lnTo>
                    <a:pt x="78" y="48"/>
                  </a:lnTo>
                  <a:lnTo>
                    <a:pt x="78" y="84"/>
                  </a:lnTo>
                  <a:lnTo>
                    <a:pt x="78" y="48"/>
                  </a:lnTo>
                  <a:lnTo>
                    <a:pt x="78" y="78"/>
                  </a:lnTo>
                  <a:lnTo>
                    <a:pt x="84" y="72"/>
                  </a:lnTo>
                  <a:lnTo>
                    <a:pt x="84" y="90"/>
                  </a:lnTo>
                  <a:lnTo>
                    <a:pt x="84" y="48"/>
                  </a:lnTo>
                  <a:lnTo>
                    <a:pt x="90" y="66"/>
                  </a:lnTo>
                  <a:lnTo>
                    <a:pt x="90" y="84"/>
                  </a:lnTo>
                  <a:lnTo>
                    <a:pt x="90" y="42"/>
                  </a:lnTo>
                  <a:lnTo>
                    <a:pt x="90" y="66"/>
                  </a:lnTo>
                  <a:lnTo>
                    <a:pt x="96" y="54"/>
                  </a:lnTo>
                  <a:lnTo>
                    <a:pt x="96" y="78"/>
                  </a:lnTo>
                  <a:lnTo>
                    <a:pt x="96" y="42"/>
                  </a:lnTo>
                  <a:lnTo>
                    <a:pt x="96" y="54"/>
                  </a:lnTo>
                  <a:lnTo>
                    <a:pt x="102" y="84"/>
                  </a:lnTo>
                  <a:lnTo>
                    <a:pt x="102" y="84"/>
                  </a:lnTo>
                  <a:lnTo>
                    <a:pt x="102" y="42"/>
                  </a:lnTo>
                  <a:lnTo>
                    <a:pt x="102" y="48"/>
                  </a:lnTo>
                  <a:lnTo>
                    <a:pt x="108" y="60"/>
                  </a:lnTo>
                  <a:lnTo>
                    <a:pt x="108" y="126"/>
                  </a:lnTo>
                  <a:lnTo>
                    <a:pt x="108" y="0"/>
                  </a:lnTo>
                  <a:lnTo>
                    <a:pt x="108" y="54"/>
                  </a:lnTo>
                  <a:lnTo>
                    <a:pt x="114" y="60"/>
                  </a:lnTo>
                  <a:lnTo>
                    <a:pt x="114" y="120"/>
                  </a:lnTo>
                  <a:lnTo>
                    <a:pt x="114" y="18"/>
                  </a:lnTo>
                  <a:lnTo>
                    <a:pt x="120" y="54"/>
                  </a:lnTo>
                  <a:lnTo>
                    <a:pt x="120" y="96"/>
                  </a:lnTo>
                  <a:lnTo>
                    <a:pt x="120" y="42"/>
                  </a:lnTo>
                  <a:lnTo>
                    <a:pt x="120" y="66"/>
                  </a:lnTo>
                  <a:lnTo>
                    <a:pt x="126" y="78"/>
                  </a:lnTo>
                  <a:lnTo>
                    <a:pt x="126" y="90"/>
                  </a:lnTo>
                  <a:lnTo>
                    <a:pt x="126" y="36"/>
                  </a:lnTo>
                  <a:lnTo>
                    <a:pt x="126" y="42"/>
                  </a:lnTo>
                  <a:lnTo>
                    <a:pt x="132" y="66"/>
                  </a:lnTo>
                  <a:lnTo>
                    <a:pt x="132" y="84"/>
                  </a:lnTo>
                  <a:lnTo>
                    <a:pt x="132" y="54"/>
                  </a:lnTo>
                  <a:lnTo>
                    <a:pt x="132" y="72"/>
                  </a:lnTo>
                  <a:lnTo>
                    <a:pt x="138" y="60"/>
                  </a:lnTo>
                  <a:lnTo>
                    <a:pt x="138" y="84"/>
                  </a:lnTo>
                  <a:lnTo>
                    <a:pt x="138" y="36"/>
                  </a:lnTo>
                  <a:lnTo>
                    <a:pt x="138" y="72"/>
                  </a:lnTo>
                  <a:lnTo>
                    <a:pt x="144" y="66"/>
                  </a:lnTo>
                  <a:lnTo>
                    <a:pt x="144" y="90"/>
                  </a:lnTo>
                  <a:lnTo>
                    <a:pt x="144" y="36"/>
                  </a:lnTo>
                  <a:lnTo>
                    <a:pt x="144" y="72"/>
                  </a:lnTo>
                  <a:lnTo>
                    <a:pt x="150" y="78"/>
                  </a:lnTo>
                  <a:lnTo>
                    <a:pt x="150" y="78"/>
                  </a:lnTo>
                  <a:lnTo>
                    <a:pt x="150" y="48"/>
                  </a:lnTo>
                  <a:lnTo>
                    <a:pt x="150" y="78"/>
                  </a:lnTo>
                  <a:lnTo>
                    <a:pt x="156" y="72"/>
                  </a:lnTo>
                  <a:lnTo>
                    <a:pt x="156" y="96"/>
                  </a:lnTo>
                  <a:lnTo>
                    <a:pt x="156" y="30"/>
                  </a:lnTo>
                  <a:lnTo>
                    <a:pt x="156" y="78"/>
                  </a:lnTo>
                  <a:lnTo>
                    <a:pt x="162" y="60"/>
                  </a:lnTo>
                  <a:lnTo>
                    <a:pt x="162" y="90"/>
                  </a:lnTo>
                  <a:lnTo>
                    <a:pt x="162" y="48"/>
                  </a:lnTo>
                  <a:lnTo>
                    <a:pt x="162" y="60"/>
                  </a:lnTo>
                  <a:lnTo>
                    <a:pt x="168" y="66"/>
                  </a:lnTo>
                  <a:lnTo>
                    <a:pt x="168" y="84"/>
                  </a:lnTo>
                  <a:lnTo>
                    <a:pt x="168" y="42"/>
                  </a:lnTo>
                  <a:lnTo>
                    <a:pt x="168" y="84"/>
                  </a:lnTo>
                  <a:lnTo>
                    <a:pt x="174" y="72"/>
                  </a:lnTo>
                  <a:lnTo>
                    <a:pt x="174" y="84"/>
                  </a:lnTo>
                  <a:lnTo>
                    <a:pt x="174" y="36"/>
                  </a:lnTo>
                  <a:lnTo>
                    <a:pt x="174" y="48"/>
                  </a:lnTo>
                  <a:lnTo>
                    <a:pt x="180" y="54"/>
                  </a:lnTo>
                  <a:lnTo>
                    <a:pt x="180" y="84"/>
                  </a:lnTo>
                  <a:lnTo>
                    <a:pt x="180" y="48"/>
                  </a:lnTo>
                  <a:lnTo>
                    <a:pt x="180" y="72"/>
                  </a:lnTo>
                  <a:lnTo>
                    <a:pt x="186" y="54"/>
                  </a:lnTo>
                  <a:lnTo>
                    <a:pt x="186" y="102"/>
                  </a:lnTo>
                  <a:lnTo>
                    <a:pt x="186" y="18"/>
                  </a:lnTo>
                  <a:lnTo>
                    <a:pt x="186" y="48"/>
                  </a:lnTo>
                  <a:lnTo>
                    <a:pt x="192" y="72"/>
                  </a:lnTo>
                  <a:lnTo>
                    <a:pt x="192" y="96"/>
                  </a:lnTo>
                  <a:lnTo>
                    <a:pt x="192" y="30"/>
                  </a:lnTo>
                  <a:lnTo>
                    <a:pt x="192" y="48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536;p26">
              <a:extLst>
                <a:ext uri="{FF2B5EF4-FFF2-40B4-BE49-F238E27FC236}">
                  <a16:creationId xmlns:a16="http://schemas.microsoft.com/office/drawing/2014/main" id="{8AC1D0E2-0494-4DA1-A236-6F7B3C6E50EC}"/>
                </a:ext>
              </a:extLst>
            </p:cNvPr>
            <p:cNvSpPr/>
            <p:nvPr/>
          </p:nvSpPr>
          <p:spPr>
            <a:xfrm>
              <a:off x="6800850" y="1581150"/>
              <a:ext cx="323850" cy="152400"/>
            </a:xfrm>
            <a:custGeom>
              <a:avLst/>
              <a:gdLst/>
              <a:ahLst/>
              <a:cxnLst/>
              <a:rect l="l" t="t" r="r" b="b"/>
              <a:pathLst>
                <a:path w="204" h="96" extrusionOk="0">
                  <a:moveTo>
                    <a:pt x="0" y="24"/>
                  </a:moveTo>
                  <a:lnTo>
                    <a:pt x="0" y="36"/>
                  </a:lnTo>
                  <a:lnTo>
                    <a:pt x="6" y="24"/>
                  </a:lnTo>
                  <a:lnTo>
                    <a:pt x="6" y="72"/>
                  </a:lnTo>
                  <a:lnTo>
                    <a:pt x="6" y="18"/>
                  </a:lnTo>
                  <a:lnTo>
                    <a:pt x="6" y="54"/>
                  </a:lnTo>
                  <a:lnTo>
                    <a:pt x="12" y="36"/>
                  </a:lnTo>
                  <a:lnTo>
                    <a:pt x="12" y="60"/>
                  </a:lnTo>
                  <a:lnTo>
                    <a:pt x="12" y="30"/>
                  </a:lnTo>
                  <a:lnTo>
                    <a:pt x="18" y="42"/>
                  </a:lnTo>
                  <a:lnTo>
                    <a:pt x="18" y="54"/>
                  </a:lnTo>
                  <a:lnTo>
                    <a:pt x="18" y="30"/>
                  </a:lnTo>
                  <a:lnTo>
                    <a:pt x="18" y="48"/>
                  </a:lnTo>
                  <a:lnTo>
                    <a:pt x="24" y="30"/>
                  </a:lnTo>
                  <a:lnTo>
                    <a:pt x="24" y="66"/>
                  </a:lnTo>
                  <a:lnTo>
                    <a:pt x="30" y="42"/>
                  </a:lnTo>
                  <a:lnTo>
                    <a:pt x="30" y="72"/>
                  </a:lnTo>
                  <a:lnTo>
                    <a:pt x="30" y="24"/>
                  </a:lnTo>
                  <a:lnTo>
                    <a:pt x="30" y="48"/>
                  </a:lnTo>
                  <a:lnTo>
                    <a:pt x="36" y="60"/>
                  </a:lnTo>
                  <a:lnTo>
                    <a:pt x="36" y="84"/>
                  </a:lnTo>
                  <a:lnTo>
                    <a:pt x="36" y="12"/>
                  </a:lnTo>
                  <a:lnTo>
                    <a:pt x="36" y="54"/>
                  </a:lnTo>
                  <a:lnTo>
                    <a:pt x="42" y="66"/>
                  </a:lnTo>
                  <a:lnTo>
                    <a:pt x="42" y="66"/>
                  </a:lnTo>
                  <a:lnTo>
                    <a:pt x="42" y="24"/>
                  </a:lnTo>
                  <a:lnTo>
                    <a:pt x="42" y="54"/>
                  </a:lnTo>
                  <a:lnTo>
                    <a:pt x="48" y="24"/>
                  </a:lnTo>
                  <a:lnTo>
                    <a:pt x="48" y="66"/>
                  </a:lnTo>
                  <a:lnTo>
                    <a:pt x="48" y="42"/>
                  </a:lnTo>
                  <a:lnTo>
                    <a:pt x="54" y="48"/>
                  </a:lnTo>
                  <a:lnTo>
                    <a:pt x="54" y="60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60" y="42"/>
                  </a:lnTo>
                  <a:lnTo>
                    <a:pt x="60" y="72"/>
                  </a:lnTo>
                  <a:lnTo>
                    <a:pt x="60" y="12"/>
                  </a:lnTo>
                  <a:lnTo>
                    <a:pt x="60" y="36"/>
                  </a:lnTo>
                  <a:lnTo>
                    <a:pt x="66" y="72"/>
                  </a:lnTo>
                  <a:lnTo>
                    <a:pt x="66" y="30"/>
                  </a:lnTo>
                  <a:lnTo>
                    <a:pt x="66" y="60"/>
                  </a:lnTo>
                  <a:lnTo>
                    <a:pt x="72" y="42"/>
                  </a:lnTo>
                  <a:lnTo>
                    <a:pt x="72" y="60"/>
                  </a:lnTo>
                  <a:lnTo>
                    <a:pt x="72" y="30"/>
                  </a:lnTo>
                  <a:lnTo>
                    <a:pt x="78" y="36"/>
                  </a:lnTo>
                  <a:lnTo>
                    <a:pt x="78" y="60"/>
                  </a:lnTo>
                  <a:lnTo>
                    <a:pt x="78" y="30"/>
                  </a:lnTo>
                  <a:lnTo>
                    <a:pt x="78" y="42"/>
                  </a:lnTo>
                  <a:lnTo>
                    <a:pt x="84" y="54"/>
                  </a:lnTo>
                  <a:lnTo>
                    <a:pt x="84" y="72"/>
                  </a:lnTo>
                  <a:lnTo>
                    <a:pt x="84" y="24"/>
                  </a:lnTo>
                  <a:lnTo>
                    <a:pt x="84" y="48"/>
                  </a:lnTo>
                  <a:lnTo>
                    <a:pt x="90" y="42"/>
                  </a:lnTo>
                  <a:lnTo>
                    <a:pt x="90" y="66"/>
                  </a:lnTo>
                  <a:lnTo>
                    <a:pt x="90" y="30"/>
                  </a:lnTo>
                  <a:lnTo>
                    <a:pt x="90" y="54"/>
                  </a:lnTo>
                  <a:lnTo>
                    <a:pt x="96" y="24"/>
                  </a:lnTo>
                  <a:lnTo>
                    <a:pt x="96" y="60"/>
                  </a:lnTo>
                  <a:lnTo>
                    <a:pt x="96" y="24"/>
                  </a:lnTo>
                  <a:lnTo>
                    <a:pt x="102" y="54"/>
                  </a:lnTo>
                  <a:lnTo>
                    <a:pt x="102" y="66"/>
                  </a:lnTo>
                  <a:lnTo>
                    <a:pt x="102" y="30"/>
                  </a:lnTo>
                  <a:lnTo>
                    <a:pt x="102" y="36"/>
                  </a:lnTo>
                  <a:lnTo>
                    <a:pt x="108" y="54"/>
                  </a:lnTo>
                  <a:lnTo>
                    <a:pt x="108" y="96"/>
                  </a:lnTo>
                  <a:lnTo>
                    <a:pt x="108" y="0"/>
                  </a:lnTo>
                  <a:lnTo>
                    <a:pt x="108" y="36"/>
                  </a:lnTo>
                  <a:lnTo>
                    <a:pt x="114" y="48"/>
                  </a:lnTo>
                  <a:lnTo>
                    <a:pt x="114" y="72"/>
                  </a:lnTo>
                  <a:lnTo>
                    <a:pt x="114" y="24"/>
                  </a:lnTo>
                  <a:lnTo>
                    <a:pt x="114" y="48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0" y="36"/>
                  </a:lnTo>
                  <a:lnTo>
                    <a:pt x="120" y="48"/>
                  </a:lnTo>
                  <a:lnTo>
                    <a:pt x="126" y="42"/>
                  </a:lnTo>
                  <a:lnTo>
                    <a:pt x="126" y="66"/>
                  </a:lnTo>
                  <a:lnTo>
                    <a:pt x="126" y="24"/>
                  </a:lnTo>
                  <a:lnTo>
                    <a:pt x="126" y="48"/>
                  </a:lnTo>
                  <a:lnTo>
                    <a:pt x="132" y="42"/>
                  </a:lnTo>
                  <a:lnTo>
                    <a:pt x="132" y="60"/>
                  </a:lnTo>
                  <a:lnTo>
                    <a:pt x="132" y="30"/>
                  </a:lnTo>
                  <a:lnTo>
                    <a:pt x="132" y="36"/>
                  </a:lnTo>
                  <a:lnTo>
                    <a:pt x="138" y="48"/>
                  </a:lnTo>
                  <a:lnTo>
                    <a:pt x="138" y="60"/>
                  </a:lnTo>
                  <a:lnTo>
                    <a:pt x="138" y="30"/>
                  </a:lnTo>
                  <a:lnTo>
                    <a:pt x="138" y="42"/>
                  </a:lnTo>
                  <a:lnTo>
                    <a:pt x="144" y="24"/>
                  </a:lnTo>
                  <a:lnTo>
                    <a:pt x="144" y="66"/>
                  </a:lnTo>
                  <a:lnTo>
                    <a:pt x="144" y="24"/>
                  </a:lnTo>
                  <a:lnTo>
                    <a:pt x="144" y="48"/>
                  </a:lnTo>
                  <a:lnTo>
                    <a:pt x="150" y="24"/>
                  </a:lnTo>
                  <a:lnTo>
                    <a:pt x="150" y="72"/>
                  </a:lnTo>
                  <a:lnTo>
                    <a:pt x="150" y="18"/>
                  </a:lnTo>
                  <a:lnTo>
                    <a:pt x="150" y="72"/>
                  </a:lnTo>
                  <a:lnTo>
                    <a:pt x="156" y="42"/>
                  </a:lnTo>
                  <a:lnTo>
                    <a:pt x="156" y="60"/>
                  </a:lnTo>
                  <a:lnTo>
                    <a:pt x="156" y="30"/>
                  </a:lnTo>
                  <a:lnTo>
                    <a:pt x="156" y="42"/>
                  </a:lnTo>
                  <a:lnTo>
                    <a:pt x="162" y="48"/>
                  </a:lnTo>
                  <a:lnTo>
                    <a:pt x="162" y="60"/>
                  </a:lnTo>
                  <a:lnTo>
                    <a:pt x="162" y="30"/>
                  </a:lnTo>
                  <a:lnTo>
                    <a:pt x="162" y="42"/>
                  </a:lnTo>
                  <a:lnTo>
                    <a:pt x="168" y="54"/>
                  </a:lnTo>
                  <a:lnTo>
                    <a:pt x="168" y="60"/>
                  </a:lnTo>
                  <a:lnTo>
                    <a:pt x="168" y="30"/>
                  </a:lnTo>
                  <a:lnTo>
                    <a:pt x="168" y="36"/>
                  </a:lnTo>
                  <a:lnTo>
                    <a:pt x="174" y="42"/>
                  </a:lnTo>
                  <a:lnTo>
                    <a:pt x="174" y="54"/>
                  </a:lnTo>
                  <a:lnTo>
                    <a:pt x="174" y="36"/>
                  </a:lnTo>
                  <a:lnTo>
                    <a:pt x="174" y="42"/>
                  </a:lnTo>
                  <a:lnTo>
                    <a:pt x="180" y="48"/>
                  </a:lnTo>
                  <a:lnTo>
                    <a:pt x="180" y="66"/>
                  </a:lnTo>
                  <a:lnTo>
                    <a:pt x="180" y="24"/>
                  </a:lnTo>
                  <a:lnTo>
                    <a:pt x="180" y="54"/>
                  </a:lnTo>
                  <a:lnTo>
                    <a:pt x="186" y="48"/>
                  </a:lnTo>
                  <a:lnTo>
                    <a:pt x="186" y="30"/>
                  </a:lnTo>
                  <a:lnTo>
                    <a:pt x="186" y="60"/>
                  </a:lnTo>
                  <a:lnTo>
                    <a:pt x="192" y="60"/>
                  </a:lnTo>
                  <a:lnTo>
                    <a:pt x="192" y="30"/>
                  </a:lnTo>
                  <a:lnTo>
                    <a:pt x="192" y="48"/>
                  </a:lnTo>
                  <a:lnTo>
                    <a:pt x="198" y="42"/>
                  </a:lnTo>
                  <a:lnTo>
                    <a:pt x="198" y="60"/>
                  </a:lnTo>
                  <a:lnTo>
                    <a:pt x="198" y="30"/>
                  </a:lnTo>
                  <a:lnTo>
                    <a:pt x="198" y="54"/>
                  </a:lnTo>
                  <a:lnTo>
                    <a:pt x="204" y="48"/>
                  </a:lnTo>
                  <a:lnTo>
                    <a:pt x="204" y="72"/>
                  </a:lnTo>
                  <a:lnTo>
                    <a:pt x="204" y="18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537;p26">
              <a:extLst>
                <a:ext uri="{FF2B5EF4-FFF2-40B4-BE49-F238E27FC236}">
                  <a16:creationId xmlns:a16="http://schemas.microsoft.com/office/drawing/2014/main" id="{DC5EA230-0D61-471C-8605-14E71DCBE045}"/>
                </a:ext>
              </a:extLst>
            </p:cNvPr>
            <p:cNvSpPr/>
            <p:nvPr/>
          </p:nvSpPr>
          <p:spPr>
            <a:xfrm>
              <a:off x="7124700" y="1581150"/>
              <a:ext cx="333375" cy="133350"/>
            </a:xfrm>
            <a:custGeom>
              <a:avLst/>
              <a:gdLst/>
              <a:ahLst/>
              <a:cxnLst/>
              <a:rect l="l" t="t" r="r" b="b"/>
              <a:pathLst>
                <a:path w="210" h="84" extrusionOk="0">
                  <a:moveTo>
                    <a:pt x="0" y="18"/>
                  </a:moveTo>
                  <a:lnTo>
                    <a:pt x="0" y="60"/>
                  </a:lnTo>
                  <a:lnTo>
                    <a:pt x="6" y="36"/>
                  </a:lnTo>
                  <a:lnTo>
                    <a:pt x="6" y="60"/>
                  </a:lnTo>
                  <a:lnTo>
                    <a:pt x="6" y="30"/>
                  </a:lnTo>
                  <a:lnTo>
                    <a:pt x="6" y="48"/>
                  </a:lnTo>
                  <a:lnTo>
                    <a:pt x="12" y="54"/>
                  </a:lnTo>
                  <a:lnTo>
                    <a:pt x="12" y="66"/>
                  </a:lnTo>
                  <a:lnTo>
                    <a:pt x="12" y="30"/>
                  </a:lnTo>
                  <a:lnTo>
                    <a:pt x="12" y="42"/>
                  </a:lnTo>
                  <a:lnTo>
                    <a:pt x="18" y="12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24" y="36"/>
                  </a:lnTo>
                  <a:lnTo>
                    <a:pt x="24" y="84"/>
                  </a:lnTo>
                  <a:lnTo>
                    <a:pt x="24" y="6"/>
                  </a:lnTo>
                  <a:lnTo>
                    <a:pt x="24" y="60"/>
                  </a:lnTo>
                  <a:lnTo>
                    <a:pt x="30" y="30"/>
                  </a:lnTo>
                  <a:lnTo>
                    <a:pt x="30" y="66"/>
                  </a:lnTo>
                  <a:lnTo>
                    <a:pt x="30" y="30"/>
                  </a:lnTo>
                  <a:lnTo>
                    <a:pt x="30" y="48"/>
                  </a:lnTo>
                  <a:lnTo>
                    <a:pt x="36" y="54"/>
                  </a:lnTo>
                  <a:lnTo>
                    <a:pt x="36" y="60"/>
                  </a:lnTo>
                  <a:lnTo>
                    <a:pt x="36" y="30"/>
                  </a:lnTo>
                  <a:lnTo>
                    <a:pt x="36" y="36"/>
                  </a:lnTo>
                  <a:lnTo>
                    <a:pt x="42" y="54"/>
                  </a:lnTo>
                  <a:lnTo>
                    <a:pt x="42" y="60"/>
                  </a:lnTo>
                  <a:lnTo>
                    <a:pt x="42" y="30"/>
                  </a:lnTo>
                  <a:lnTo>
                    <a:pt x="42" y="54"/>
                  </a:lnTo>
                  <a:lnTo>
                    <a:pt x="48" y="30"/>
                  </a:lnTo>
                  <a:lnTo>
                    <a:pt x="48" y="60"/>
                  </a:lnTo>
                  <a:lnTo>
                    <a:pt x="48" y="48"/>
                  </a:lnTo>
                  <a:lnTo>
                    <a:pt x="54" y="42"/>
                  </a:lnTo>
                  <a:lnTo>
                    <a:pt x="54" y="60"/>
                  </a:lnTo>
                  <a:lnTo>
                    <a:pt x="54" y="30"/>
                  </a:lnTo>
                  <a:lnTo>
                    <a:pt x="54" y="48"/>
                  </a:lnTo>
                  <a:lnTo>
                    <a:pt x="60" y="60"/>
                  </a:lnTo>
                  <a:lnTo>
                    <a:pt x="60" y="30"/>
                  </a:lnTo>
                  <a:lnTo>
                    <a:pt x="60" y="36"/>
                  </a:lnTo>
                  <a:lnTo>
                    <a:pt x="66" y="54"/>
                  </a:lnTo>
                  <a:lnTo>
                    <a:pt x="66" y="60"/>
                  </a:lnTo>
                  <a:lnTo>
                    <a:pt x="66" y="30"/>
                  </a:lnTo>
                  <a:lnTo>
                    <a:pt x="66" y="48"/>
                  </a:lnTo>
                  <a:lnTo>
                    <a:pt x="72" y="54"/>
                  </a:lnTo>
                  <a:lnTo>
                    <a:pt x="72" y="60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78" y="48"/>
                  </a:lnTo>
                  <a:lnTo>
                    <a:pt x="78" y="30"/>
                  </a:lnTo>
                  <a:lnTo>
                    <a:pt x="78" y="60"/>
                  </a:lnTo>
                  <a:lnTo>
                    <a:pt x="84" y="30"/>
                  </a:lnTo>
                  <a:lnTo>
                    <a:pt x="84" y="60"/>
                  </a:lnTo>
                  <a:lnTo>
                    <a:pt x="84" y="42"/>
                  </a:lnTo>
                  <a:lnTo>
                    <a:pt x="90" y="30"/>
                  </a:lnTo>
                  <a:lnTo>
                    <a:pt x="90" y="78"/>
                  </a:lnTo>
                  <a:lnTo>
                    <a:pt x="90" y="18"/>
                  </a:lnTo>
                  <a:lnTo>
                    <a:pt x="90" y="42"/>
                  </a:lnTo>
                  <a:lnTo>
                    <a:pt x="96" y="48"/>
                  </a:lnTo>
                  <a:lnTo>
                    <a:pt x="96" y="84"/>
                  </a:lnTo>
                  <a:lnTo>
                    <a:pt x="96" y="0"/>
                  </a:lnTo>
                  <a:lnTo>
                    <a:pt x="96" y="12"/>
                  </a:lnTo>
                  <a:lnTo>
                    <a:pt x="102" y="36"/>
                  </a:lnTo>
                  <a:lnTo>
                    <a:pt x="102" y="72"/>
                  </a:lnTo>
                  <a:lnTo>
                    <a:pt x="102" y="18"/>
                  </a:lnTo>
                  <a:lnTo>
                    <a:pt x="108" y="54"/>
                  </a:lnTo>
                  <a:lnTo>
                    <a:pt x="108" y="60"/>
                  </a:lnTo>
                  <a:lnTo>
                    <a:pt x="108" y="36"/>
                  </a:lnTo>
                  <a:lnTo>
                    <a:pt x="108" y="42"/>
                  </a:lnTo>
                  <a:lnTo>
                    <a:pt x="114" y="48"/>
                  </a:lnTo>
                  <a:lnTo>
                    <a:pt x="114" y="60"/>
                  </a:lnTo>
                  <a:lnTo>
                    <a:pt x="114" y="30"/>
                  </a:lnTo>
                  <a:lnTo>
                    <a:pt x="114" y="48"/>
                  </a:lnTo>
                  <a:lnTo>
                    <a:pt x="120" y="24"/>
                  </a:lnTo>
                  <a:lnTo>
                    <a:pt x="120" y="72"/>
                  </a:lnTo>
                  <a:lnTo>
                    <a:pt x="120" y="24"/>
                  </a:lnTo>
                  <a:lnTo>
                    <a:pt x="120" y="30"/>
                  </a:lnTo>
                  <a:lnTo>
                    <a:pt x="126" y="42"/>
                  </a:lnTo>
                  <a:lnTo>
                    <a:pt x="126" y="66"/>
                  </a:lnTo>
                  <a:lnTo>
                    <a:pt x="126" y="24"/>
                  </a:lnTo>
                  <a:lnTo>
                    <a:pt x="126" y="54"/>
                  </a:lnTo>
                  <a:lnTo>
                    <a:pt x="132" y="30"/>
                  </a:lnTo>
                  <a:lnTo>
                    <a:pt x="132" y="54"/>
                  </a:lnTo>
                  <a:lnTo>
                    <a:pt x="132" y="42"/>
                  </a:lnTo>
                  <a:lnTo>
                    <a:pt x="138" y="48"/>
                  </a:lnTo>
                  <a:lnTo>
                    <a:pt x="138" y="36"/>
                  </a:lnTo>
                  <a:lnTo>
                    <a:pt x="138" y="54"/>
                  </a:lnTo>
                  <a:lnTo>
                    <a:pt x="144" y="42"/>
                  </a:lnTo>
                  <a:lnTo>
                    <a:pt x="144" y="60"/>
                  </a:lnTo>
                  <a:lnTo>
                    <a:pt x="144" y="30"/>
                  </a:lnTo>
                  <a:lnTo>
                    <a:pt x="144" y="42"/>
                  </a:lnTo>
                  <a:lnTo>
                    <a:pt x="150" y="30"/>
                  </a:lnTo>
                  <a:lnTo>
                    <a:pt x="150" y="66"/>
                  </a:lnTo>
                  <a:lnTo>
                    <a:pt x="150" y="24"/>
                  </a:lnTo>
                  <a:lnTo>
                    <a:pt x="150" y="48"/>
                  </a:lnTo>
                  <a:lnTo>
                    <a:pt x="156" y="18"/>
                  </a:lnTo>
                  <a:lnTo>
                    <a:pt x="156" y="72"/>
                  </a:lnTo>
                  <a:lnTo>
                    <a:pt x="156" y="30"/>
                  </a:lnTo>
                  <a:lnTo>
                    <a:pt x="162" y="36"/>
                  </a:lnTo>
                  <a:lnTo>
                    <a:pt x="162" y="60"/>
                  </a:lnTo>
                  <a:lnTo>
                    <a:pt x="162" y="36"/>
                  </a:lnTo>
                  <a:lnTo>
                    <a:pt x="162" y="48"/>
                  </a:lnTo>
                  <a:lnTo>
                    <a:pt x="168" y="54"/>
                  </a:lnTo>
                  <a:lnTo>
                    <a:pt x="168" y="78"/>
                  </a:lnTo>
                  <a:lnTo>
                    <a:pt x="168" y="12"/>
                  </a:lnTo>
                  <a:lnTo>
                    <a:pt x="174" y="42"/>
                  </a:lnTo>
                  <a:lnTo>
                    <a:pt x="174" y="72"/>
                  </a:lnTo>
                  <a:lnTo>
                    <a:pt x="174" y="24"/>
                  </a:lnTo>
                  <a:lnTo>
                    <a:pt x="174" y="36"/>
                  </a:lnTo>
                  <a:lnTo>
                    <a:pt x="180" y="42"/>
                  </a:lnTo>
                  <a:lnTo>
                    <a:pt x="180" y="24"/>
                  </a:lnTo>
                  <a:lnTo>
                    <a:pt x="180" y="66"/>
                  </a:lnTo>
                  <a:lnTo>
                    <a:pt x="186" y="48"/>
                  </a:lnTo>
                  <a:lnTo>
                    <a:pt x="186" y="60"/>
                  </a:lnTo>
                  <a:lnTo>
                    <a:pt x="186" y="30"/>
                  </a:lnTo>
                  <a:lnTo>
                    <a:pt x="186" y="48"/>
                  </a:lnTo>
                  <a:lnTo>
                    <a:pt x="192" y="36"/>
                  </a:lnTo>
                  <a:lnTo>
                    <a:pt x="192" y="54"/>
                  </a:lnTo>
                  <a:lnTo>
                    <a:pt x="198" y="48"/>
                  </a:lnTo>
                  <a:lnTo>
                    <a:pt x="198" y="60"/>
                  </a:lnTo>
                  <a:lnTo>
                    <a:pt x="198" y="24"/>
                  </a:lnTo>
                  <a:lnTo>
                    <a:pt x="198" y="42"/>
                  </a:lnTo>
                  <a:lnTo>
                    <a:pt x="204" y="42"/>
                  </a:lnTo>
                  <a:lnTo>
                    <a:pt x="204" y="30"/>
                  </a:lnTo>
                  <a:lnTo>
                    <a:pt x="204" y="66"/>
                  </a:lnTo>
                  <a:lnTo>
                    <a:pt x="210" y="36"/>
                  </a:lnTo>
                  <a:lnTo>
                    <a:pt x="210" y="54"/>
                  </a:lnTo>
                  <a:lnTo>
                    <a:pt x="210" y="30"/>
                  </a:lnTo>
                  <a:lnTo>
                    <a:pt x="210" y="36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538;p26">
              <a:extLst>
                <a:ext uri="{FF2B5EF4-FFF2-40B4-BE49-F238E27FC236}">
                  <a16:creationId xmlns:a16="http://schemas.microsoft.com/office/drawing/2014/main" id="{D6A0E528-EBA5-48E3-B21A-151DA1C05021}"/>
                </a:ext>
              </a:extLst>
            </p:cNvPr>
            <p:cNvSpPr/>
            <p:nvPr/>
          </p:nvSpPr>
          <p:spPr>
            <a:xfrm>
              <a:off x="7458075" y="1581150"/>
              <a:ext cx="333375" cy="161925"/>
            </a:xfrm>
            <a:custGeom>
              <a:avLst/>
              <a:gdLst/>
              <a:ahLst/>
              <a:cxnLst/>
              <a:rect l="l" t="t" r="r" b="b"/>
              <a:pathLst>
                <a:path w="210" h="102" extrusionOk="0">
                  <a:moveTo>
                    <a:pt x="0" y="36"/>
                  </a:moveTo>
                  <a:lnTo>
                    <a:pt x="6" y="48"/>
                  </a:lnTo>
                  <a:lnTo>
                    <a:pt x="6" y="60"/>
                  </a:lnTo>
                  <a:lnTo>
                    <a:pt x="6" y="30"/>
                  </a:lnTo>
                  <a:lnTo>
                    <a:pt x="6" y="48"/>
                  </a:lnTo>
                  <a:lnTo>
                    <a:pt x="12" y="66"/>
                  </a:lnTo>
                  <a:lnTo>
                    <a:pt x="12" y="24"/>
                  </a:lnTo>
                  <a:lnTo>
                    <a:pt x="12" y="60"/>
                  </a:lnTo>
                  <a:lnTo>
                    <a:pt x="18" y="36"/>
                  </a:lnTo>
                  <a:lnTo>
                    <a:pt x="18" y="66"/>
                  </a:lnTo>
                  <a:lnTo>
                    <a:pt x="18" y="24"/>
                  </a:lnTo>
                  <a:lnTo>
                    <a:pt x="18" y="54"/>
                  </a:lnTo>
                  <a:lnTo>
                    <a:pt x="24" y="42"/>
                  </a:lnTo>
                  <a:lnTo>
                    <a:pt x="24" y="54"/>
                  </a:lnTo>
                  <a:lnTo>
                    <a:pt x="24" y="30"/>
                  </a:lnTo>
                  <a:lnTo>
                    <a:pt x="24" y="42"/>
                  </a:lnTo>
                  <a:lnTo>
                    <a:pt x="30" y="24"/>
                  </a:lnTo>
                  <a:lnTo>
                    <a:pt x="30" y="66"/>
                  </a:lnTo>
                  <a:lnTo>
                    <a:pt x="30" y="18"/>
                  </a:lnTo>
                  <a:lnTo>
                    <a:pt x="30" y="36"/>
                  </a:lnTo>
                  <a:lnTo>
                    <a:pt x="36" y="60"/>
                  </a:lnTo>
                  <a:lnTo>
                    <a:pt x="36" y="96"/>
                  </a:lnTo>
                  <a:lnTo>
                    <a:pt x="36" y="0"/>
                  </a:lnTo>
                  <a:lnTo>
                    <a:pt x="36" y="54"/>
                  </a:lnTo>
                  <a:lnTo>
                    <a:pt x="42" y="48"/>
                  </a:lnTo>
                  <a:lnTo>
                    <a:pt x="42" y="54"/>
                  </a:lnTo>
                  <a:lnTo>
                    <a:pt x="42" y="30"/>
                  </a:lnTo>
                  <a:lnTo>
                    <a:pt x="48" y="48"/>
                  </a:lnTo>
                  <a:lnTo>
                    <a:pt x="48" y="66"/>
                  </a:lnTo>
                  <a:lnTo>
                    <a:pt x="48" y="24"/>
                  </a:lnTo>
                  <a:lnTo>
                    <a:pt x="48" y="60"/>
                  </a:lnTo>
                  <a:lnTo>
                    <a:pt x="54" y="54"/>
                  </a:lnTo>
                  <a:lnTo>
                    <a:pt x="54" y="66"/>
                  </a:lnTo>
                  <a:lnTo>
                    <a:pt x="54" y="24"/>
                  </a:lnTo>
                  <a:lnTo>
                    <a:pt x="54" y="30"/>
                  </a:lnTo>
                  <a:lnTo>
                    <a:pt x="60" y="42"/>
                  </a:lnTo>
                  <a:lnTo>
                    <a:pt x="60" y="54"/>
                  </a:lnTo>
                  <a:lnTo>
                    <a:pt x="60" y="36"/>
                  </a:lnTo>
                  <a:lnTo>
                    <a:pt x="60" y="42"/>
                  </a:lnTo>
                  <a:lnTo>
                    <a:pt x="66" y="54"/>
                  </a:lnTo>
                  <a:lnTo>
                    <a:pt x="66" y="72"/>
                  </a:lnTo>
                  <a:lnTo>
                    <a:pt x="66" y="24"/>
                  </a:lnTo>
                  <a:lnTo>
                    <a:pt x="66" y="24"/>
                  </a:lnTo>
                  <a:lnTo>
                    <a:pt x="72" y="54"/>
                  </a:lnTo>
                  <a:lnTo>
                    <a:pt x="72" y="102"/>
                  </a:lnTo>
                  <a:lnTo>
                    <a:pt x="72" y="0"/>
                  </a:lnTo>
                  <a:lnTo>
                    <a:pt x="72" y="30"/>
                  </a:lnTo>
                  <a:lnTo>
                    <a:pt x="78" y="48"/>
                  </a:lnTo>
                  <a:lnTo>
                    <a:pt x="78" y="66"/>
                  </a:lnTo>
                  <a:lnTo>
                    <a:pt x="78" y="24"/>
                  </a:lnTo>
                  <a:lnTo>
                    <a:pt x="78" y="42"/>
                  </a:lnTo>
                  <a:lnTo>
                    <a:pt x="84" y="60"/>
                  </a:lnTo>
                  <a:lnTo>
                    <a:pt x="84" y="30"/>
                  </a:lnTo>
                  <a:lnTo>
                    <a:pt x="84" y="66"/>
                  </a:lnTo>
                  <a:lnTo>
                    <a:pt x="90" y="42"/>
                  </a:lnTo>
                  <a:lnTo>
                    <a:pt x="90" y="66"/>
                  </a:lnTo>
                  <a:lnTo>
                    <a:pt x="90" y="24"/>
                  </a:lnTo>
                  <a:lnTo>
                    <a:pt x="90" y="48"/>
                  </a:lnTo>
                  <a:lnTo>
                    <a:pt x="96" y="30"/>
                  </a:lnTo>
                  <a:lnTo>
                    <a:pt x="96" y="60"/>
                  </a:lnTo>
                  <a:lnTo>
                    <a:pt x="96" y="42"/>
                  </a:lnTo>
                  <a:lnTo>
                    <a:pt x="102" y="54"/>
                  </a:lnTo>
                  <a:lnTo>
                    <a:pt x="102" y="60"/>
                  </a:lnTo>
                  <a:lnTo>
                    <a:pt x="102" y="30"/>
                  </a:lnTo>
                  <a:lnTo>
                    <a:pt x="102" y="42"/>
                  </a:lnTo>
                  <a:lnTo>
                    <a:pt x="108" y="36"/>
                  </a:lnTo>
                  <a:lnTo>
                    <a:pt x="108" y="66"/>
                  </a:lnTo>
                  <a:lnTo>
                    <a:pt x="108" y="18"/>
                  </a:lnTo>
                  <a:lnTo>
                    <a:pt x="108" y="36"/>
                  </a:lnTo>
                  <a:lnTo>
                    <a:pt x="114" y="42"/>
                  </a:lnTo>
                  <a:lnTo>
                    <a:pt x="114" y="18"/>
                  </a:lnTo>
                  <a:lnTo>
                    <a:pt x="114" y="72"/>
                  </a:lnTo>
                  <a:lnTo>
                    <a:pt x="120" y="54"/>
                  </a:lnTo>
                  <a:lnTo>
                    <a:pt x="120" y="60"/>
                  </a:lnTo>
                  <a:lnTo>
                    <a:pt x="120" y="30"/>
                  </a:lnTo>
                  <a:lnTo>
                    <a:pt x="120" y="42"/>
                  </a:lnTo>
                  <a:lnTo>
                    <a:pt x="126" y="24"/>
                  </a:lnTo>
                  <a:lnTo>
                    <a:pt x="126" y="60"/>
                  </a:lnTo>
                  <a:lnTo>
                    <a:pt x="126" y="48"/>
                  </a:lnTo>
                  <a:lnTo>
                    <a:pt x="132" y="54"/>
                  </a:lnTo>
                  <a:lnTo>
                    <a:pt x="132" y="72"/>
                  </a:lnTo>
                  <a:lnTo>
                    <a:pt x="132" y="18"/>
                  </a:lnTo>
                  <a:lnTo>
                    <a:pt x="132" y="48"/>
                  </a:lnTo>
                  <a:lnTo>
                    <a:pt x="138" y="24"/>
                  </a:lnTo>
                  <a:lnTo>
                    <a:pt x="138" y="60"/>
                  </a:lnTo>
                  <a:lnTo>
                    <a:pt x="138" y="36"/>
                  </a:lnTo>
                  <a:lnTo>
                    <a:pt x="144" y="24"/>
                  </a:lnTo>
                  <a:lnTo>
                    <a:pt x="144" y="66"/>
                  </a:lnTo>
                  <a:lnTo>
                    <a:pt x="144" y="66"/>
                  </a:lnTo>
                  <a:lnTo>
                    <a:pt x="150" y="36"/>
                  </a:lnTo>
                  <a:lnTo>
                    <a:pt x="150" y="60"/>
                  </a:lnTo>
                  <a:lnTo>
                    <a:pt x="150" y="30"/>
                  </a:lnTo>
                  <a:lnTo>
                    <a:pt x="150" y="60"/>
                  </a:lnTo>
                  <a:lnTo>
                    <a:pt x="156" y="36"/>
                  </a:lnTo>
                  <a:lnTo>
                    <a:pt x="156" y="18"/>
                  </a:lnTo>
                  <a:lnTo>
                    <a:pt x="156" y="72"/>
                  </a:lnTo>
                  <a:lnTo>
                    <a:pt x="162" y="42"/>
                  </a:lnTo>
                  <a:lnTo>
                    <a:pt x="162" y="72"/>
                  </a:lnTo>
                  <a:lnTo>
                    <a:pt x="162" y="18"/>
                  </a:lnTo>
                  <a:lnTo>
                    <a:pt x="162" y="42"/>
                  </a:lnTo>
                  <a:lnTo>
                    <a:pt x="168" y="66"/>
                  </a:lnTo>
                  <a:lnTo>
                    <a:pt x="168" y="30"/>
                  </a:lnTo>
                  <a:lnTo>
                    <a:pt x="168" y="42"/>
                  </a:lnTo>
                  <a:lnTo>
                    <a:pt x="174" y="36"/>
                  </a:lnTo>
                  <a:lnTo>
                    <a:pt x="174" y="66"/>
                  </a:lnTo>
                  <a:lnTo>
                    <a:pt x="174" y="24"/>
                  </a:lnTo>
                  <a:lnTo>
                    <a:pt x="174" y="66"/>
                  </a:lnTo>
                  <a:lnTo>
                    <a:pt x="180" y="42"/>
                  </a:lnTo>
                  <a:lnTo>
                    <a:pt x="180" y="66"/>
                  </a:lnTo>
                  <a:lnTo>
                    <a:pt x="180" y="24"/>
                  </a:lnTo>
                  <a:lnTo>
                    <a:pt x="180" y="54"/>
                  </a:lnTo>
                  <a:lnTo>
                    <a:pt x="186" y="36"/>
                  </a:lnTo>
                  <a:lnTo>
                    <a:pt x="186" y="66"/>
                  </a:lnTo>
                  <a:lnTo>
                    <a:pt x="186" y="24"/>
                  </a:lnTo>
                  <a:lnTo>
                    <a:pt x="186" y="48"/>
                  </a:lnTo>
                  <a:lnTo>
                    <a:pt x="192" y="36"/>
                  </a:lnTo>
                  <a:lnTo>
                    <a:pt x="192" y="60"/>
                  </a:lnTo>
                  <a:lnTo>
                    <a:pt x="192" y="30"/>
                  </a:lnTo>
                  <a:lnTo>
                    <a:pt x="192" y="48"/>
                  </a:lnTo>
                  <a:lnTo>
                    <a:pt x="198" y="42"/>
                  </a:lnTo>
                  <a:lnTo>
                    <a:pt x="198" y="72"/>
                  </a:lnTo>
                  <a:lnTo>
                    <a:pt x="198" y="24"/>
                  </a:lnTo>
                  <a:lnTo>
                    <a:pt x="198" y="30"/>
                  </a:lnTo>
                  <a:lnTo>
                    <a:pt x="204" y="60"/>
                  </a:lnTo>
                  <a:lnTo>
                    <a:pt x="204" y="66"/>
                  </a:lnTo>
                  <a:lnTo>
                    <a:pt x="204" y="24"/>
                  </a:lnTo>
                  <a:lnTo>
                    <a:pt x="204" y="24"/>
                  </a:lnTo>
                  <a:lnTo>
                    <a:pt x="210" y="48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539;p26">
              <a:extLst>
                <a:ext uri="{FF2B5EF4-FFF2-40B4-BE49-F238E27FC236}">
                  <a16:creationId xmlns:a16="http://schemas.microsoft.com/office/drawing/2014/main" id="{53A32CF4-FF27-44D1-805A-4DCC07CAE5F9}"/>
                </a:ext>
              </a:extLst>
            </p:cNvPr>
            <p:cNvSpPr/>
            <p:nvPr/>
          </p:nvSpPr>
          <p:spPr>
            <a:xfrm>
              <a:off x="7791450" y="1619250"/>
              <a:ext cx="38100" cy="66675"/>
            </a:xfrm>
            <a:custGeom>
              <a:avLst/>
              <a:gdLst/>
              <a:ahLst/>
              <a:cxnLst/>
              <a:rect l="l" t="t" r="r" b="b"/>
              <a:pathLst>
                <a:path w="24" h="42" extrusionOk="0">
                  <a:moveTo>
                    <a:pt x="0" y="24"/>
                  </a:moveTo>
                  <a:lnTo>
                    <a:pt x="0" y="36"/>
                  </a:lnTo>
                  <a:lnTo>
                    <a:pt x="0" y="6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6" y="0"/>
                  </a:lnTo>
                  <a:lnTo>
                    <a:pt x="6" y="6"/>
                  </a:lnTo>
                  <a:lnTo>
                    <a:pt x="12" y="18"/>
                  </a:lnTo>
                  <a:lnTo>
                    <a:pt x="12" y="42"/>
                  </a:lnTo>
                  <a:lnTo>
                    <a:pt x="12" y="0"/>
                  </a:lnTo>
                  <a:lnTo>
                    <a:pt x="12" y="30"/>
                  </a:lnTo>
                  <a:lnTo>
                    <a:pt x="18" y="24"/>
                  </a:lnTo>
                  <a:lnTo>
                    <a:pt x="18" y="36"/>
                  </a:lnTo>
                  <a:lnTo>
                    <a:pt x="18" y="6"/>
                  </a:lnTo>
                  <a:lnTo>
                    <a:pt x="18" y="24"/>
                  </a:lnTo>
                  <a:lnTo>
                    <a:pt x="24" y="24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40;p26">
              <a:extLst>
                <a:ext uri="{FF2B5EF4-FFF2-40B4-BE49-F238E27FC236}">
                  <a16:creationId xmlns:a16="http://schemas.microsoft.com/office/drawing/2014/main" id="{E9E36119-EA40-4371-86BD-5FA76EA31B61}"/>
                </a:ext>
              </a:extLst>
            </p:cNvPr>
            <p:cNvSpPr/>
            <p:nvPr/>
          </p:nvSpPr>
          <p:spPr>
            <a:xfrm>
              <a:off x="4362450" y="1400175"/>
              <a:ext cx="123825" cy="447675"/>
            </a:xfrm>
            <a:custGeom>
              <a:avLst/>
              <a:gdLst/>
              <a:ahLst/>
              <a:cxnLst/>
              <a:rect l="l" t="t" r="r" b="b"/>
              <a:pathLst>
                <a:path w="78" h="282" extrusionOk="0">
                  <a:moveTo>
                    <a:pt x="0" y="138"/>
                  </a:moveTo>
                  <a:lnTo>
                    <a:pt x="6" y="168"/>
                  </a:lnTo>
                  <a:lnTo>
                    <a:pt x="6" y="234"/>
                  </a:lnTo>
                  <a:lnTo>
                    <a:pt x="6" y="60"/>
                  </a:lnTo>
                  <a:lnTo>
                    <a:pt x="6" y="96"/>
                  </a:lnTo>
                  <a:lnTo>
                    <a:pt x="12" y="162"/>
                  </a:lnTo>
                  <a:lnTo>
                    <a:pt x="12" y="282"/>
                  </a:lnTo>
                  <a:lnTo>
                    <a:pt x="12" y="0"/>
                  </a:lnTo>
                  <a:lnTo>
                    <a:pt x="12" y="180"/>
                  </a:lnTo>
                  <a:lnTo>
                    <a:pt x="18" y="174"/>
                  </a:lnTo>
                  <a:lnTo>
                    <a:pt x="18" y="210"/>
                  </a:lnTo>
                  <a:lnTo>
                    <a:pt x="18" y="84"/>
                  </a:lnTo>
                  <a:lnTo>
                    <a:pt x="18" y="168"/>
                  </a:lnTo>
                  <a:lnTo>
                    <a:pt x="24" y="216"/>
                  </a:lnTo>
                  <a:lnTo>
                    <a:pt x="24" y="120"/>
                  </a:lnTo>
                  <a:lnTo>
                    <a:pt x="24" y="174"/>
                  </a:lnTo>
                  <a:lnTo>
                    <a:pt x="30" y="192"/>
                  </a:lnTo>
                  <a:lnTo>
                    <a:pt x="30" y="132"/>
                  </a:lnTo>
                  <a:lnTo>
                    <a:pt x="30" y="144"/>
                  </a:lnTo>
                  <a:lnTo>
                    <a:pt x="36" y="168"/>
                  </a:lnTo>
                  <a:lnTo>
                    <a:pt x="36" y="180"/>
                  </a:lnTo>
                  <a:lnTo>
                    <a:pt x="36" y="132"/>
                  </a:lnTo>
                  <a:lnTo>
                    <a:pt x="36" y="156"/>
                  </a:lnTo>
                  <a:lnTo>
                    <a:pt x="42" y="150"/>
                  </a:lnTo>
                  <a:lnTo>
                    <a:pt x="42" y="180"/>
                  </a:lnTo>
                  <a:lnTo>
                    <a:pt x="42" y="144"/>
                  </a:lnTo>
                  <a:lnTo>
                    <a:pt x="42" y="168"/>
                  </a:lnTo>
                  <a:lnTo>
                    <a:pt x="48" y="156"/>
                  </a:lnTo>
                  <a:lnTo>
                    <a:pt x="48" y="192"/>
                  </a:lnTo>
                  <a:lnTo>
                    <a:pt x="48" y="126"/>
                  </a:lnTo>
                  <a:lnTo>
                    <a:pt x="48" y="168"/>
                  </a:lnTo>
                  <a:lnTo>
                    <a:pt x="54" y="156"/>
                  </a:lnTo>
                  <a:lnTo>
                    <a:pt x="54" y="174"/>
                  </a:lnTo>
                  <a:lnTo>
                    <a:pt x="54" y="150"/>
                  </a:lnTo>
                  <a:lnTo>
                    <a:pt x="60" y="162"/>
                  </a:lnTo>
                  <a:lnTo>
                    <a:pt x="60" y="174"/>
                  </a:lnTo>
                  <a:lnTo>
                    <a:pt x="60" y="144"/>
                  </a:lnTo>
                  <a:lnTo>
                    <a:pt x="60" y="162"/>
                  </a:lnTo>
                  <a:lnTo>
                    <a:pt x="66" y="156"/>
                  </a:lnTo>
                  <a:lnTo>
                    <a:pt x="66" y="174"/>
                  </a:lnTo>
                  <a:lnTo>
                    <a:pt x="66" y="144"/>
                  </a:lnTo>
                  <a:lnTo>
                    <a:pt x="66" y="156"/>
                  </a:lnTo>
                  <a:lnTo>
                    <a:pt x="72" y="168"/>
                  </a:lnTo>
                  <a:lnTo>
                    <a:pt x="72" y="174"/>
                  </a:lnTo>
                  <a:lnTo>
                    <a:pt x="72" y="144"/>
                  </a:lnTo>
                  <a:lnTo>
                    <a:pt x="72" y="150"/>
                  </a:lnTo>
                  <a:lnTo>
                    <a:pt x="78" y="156"/>
                  </a:lnTo>
                  <a:lnTo>
                    <a:pt x="78" y="168"/>
                  </a:lnTo>
                </a:path>
              </a:pathLst>
            </a:custGeom>
            <a:noFill/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41;p26">
              <a:extLst>
                <a:ext uri="{FF2B5EF4-FFF2-40B4-BE49-F238E27FC236}">
                  <a16:creationId xmlns:a16="http://schemas.microsoft.com/office/drawing/2014/main" id="{9A6FAB04-B762-47F9-99C6-E34F1D0605D2}"/>
                </a:ext>
              </a:extLst>
            </p:cNvPr>
            <p:cNvSpPr/>
            <p:nvPr/>
          </p:nvSpPr>
          <p:spPr>
            <a:xfrm>
              <a:off x="6572250" y="1257300"/>
              <a:ext cx="123825" cy="695325"/>
            </a:xfrm>
            <a:custGeom>
              <a:avLst/>
              <a:gdLst/>
              <a:ahLst/>
              <a:cxnLst/>
              <a:rect l="l" t="t" r="r" b="b"/>
              <a:pathLst>
                <a:path w="78" h="438" extrusionOk="0">
                  <a:moveTo>
                    <a:pt x="0" y="210"/>
                  </a:moveTo>
                  <a:lnTo>
                    <a:pt x="0" y="264"/>
                  </a:lnTo>
                  <a:lnTo>
                    <a:pt x="0" y="240"/>
                  </a:lnTo>
                  <a:lnTo>
                    <a:pt x="6" y="234"/>
                  </a:lnTo>
                  <a:lnTo>
                    <a:pt x="6" y="438"/>
                  </a:lnTo>
                  <a:lnTo>
                    <a:pt x="6" y="0"/>
                  </a:lnTo>
                  <a:lnTo>
                    <a:pt x="12" y="78"/>
                  </a:lnTo>
                  <a:lnTo>
                    <a:pt x="12" y="438"/>
                  </a:lnTo>
                  <a:lnTo>
                    <a:pt x="12" y="336"/>
                  </a:lnTo>
                  <a:lnTo>
                    <a:pt x="18" y="252"/>
                  </a:lnTo>
                  <a:lnTo>
                    <a:pt x="18" y="318"/>
                  </a:lnTo>
                  <a:lnTo>
                    <a:pt x="18" y="162"/>
                  </a:lnTo>
                  <a:lnTo>
                    <a:pt x="18" y="270"/>
                  </a:lnTo>
                  <a:lnTo>
                    <a:pt x="24" y="270"/>
                  </a:lnTo>
                  <a:lnTo>
                    <a:pt x="24" y="306"/>
                  </a:lnTo>
                  <a:lnTo>
                    <a:pt x="24" y="192"/>
                  </a:lnTo>
                  <a:lnTo>
                    <a:pt x="24" y="234"/>
                  </a:lnTo>
                  <a:lnTo>
                    <a:pt x="30" y="288"/>
                  </a:lnTo>
                  <a:lnTo>
                    <a:pt x="30" y="222"/>
                  </a:lnTo>
                  <a:lnTo>
                    <a:pt x="30" y="264"/>
                  </a:lnTo>
                  <a:lnTo>
                    <a:pt x="36" y="252"/>
                  </a:lnTo>
                  <a:lnTo>
                    <a:pt x="36" y="300"/>
                  </a:lnTo>
                  <a:lnTo>
                    <a:pt x="36" y="192"/>
                  </a:lnTo>
                  <a:lnTo>
                    <a:pt x="36" y="222"/>
                  </a:lnTo>
                  <a:lnTo>
                    <a:pt x="42" y="252"/>
                  </a:lnTo>
                  <a:lnTo>
                    <a:pt x="42" y="276"/>
                  </a:lnTo>
                  <a:lnTo>
                    <a:pt x="42" y="216"/>
                  </a:lnTo>
                  <a:lnTo>
                    <a:pt x="42" y="246"/>
                  </a:lnTo>
                  <a:lnTo>
                    <a:pt x="48" y="234"/>
                  </a:lnTo>
                  <a:lnTo>
                    <a:pt x="48" y="270"/>
                  </a:lnTo>
                  <a:lnTo>
                    <a:pt x="48" y="222"/>
                  </a:lnTo>
                  <a:lnTo>
                    <a:pt x="48" y="246"/>
                  </a:lnTo>
                  <a:lnTo>
                    <a:pt x="54" y="264"/>
                  </a:lnTo>
                  <a:lnTo>
                    <a:pt x="54" y="234"/>
                  </a:lnTo>
                  <a:lnTo>
                    <a:pt x="54" y="270"/>
                  </a:lnTo>
                  <a:lnTo>
                    <a:pt x="60" y="246"/>
                  </a:lnTo>
                  <a:lnTo>
                    <a:pt x="60" y="282"/>
                  </a:lnTo>
                  <a:lnTo>
                    <a:pt x="60" y="210"/>
                  </a:lnTo>
                  <a:lnTo>
                    <a:pt x="60" y="252"/>
                  </a:lnTo>
                  <a:lnTo>
                    <a:pt x="66" y="264"/>
                  </a:lnTo>
                  <a:lnTo>
                    <a:pt x="66" y="234"/>
                  </a:lnTo>
                  <a:lnTo>
                    <a:pt x="66" y="252"/>
                  </a:lnTo>
                  <a:lnTo>
                    <a:pt x="72" y="258"/>
                  </a:lnTo>
                  <a:lnTo>
                    <a:pt x="72" y="270"/>
                  </a:lnTo>
                  <a:lnTo>
                    <a:pt x="72" y="234"/>
                  </a:lnTo>
                  <a:lnTo>
                    <a:pt x="72" y="258"/>
                  </a:lnTo>
                  <a:lnTo>
                    <a:pt x="78" y="258"/>
                  </a:lnTo>
                </a:path>
              </a:pathLst>
            </a:custGeom>
            <a:noFill/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42;p26">
            <a:extLst>
              <a:ext uri="{FF2B5EF4-FFF2-40B4-BE49-F238E27FC236}">
                <a16:creationId xmlns:a16="http://schemas.microsoft.com/office/drawing/2014/main" id="{BD835C07-0802-4499-9C2A-67090B6036FE}"/>
              </a:ext>
            </a:extLst>
          </p:cNvPr>
          <p:cNvSpPr/>
          <p:nvPr/>
        </p:nvSpPr>
        <p:spPr>
          <a:xfrm>
            <a:off x="2431990" y="4048446"/>
            <a:ext cx="343800" cy="135600"/>
          </a:xfrm>
          <a:prstGeom prst="rect">
            <a:avLst/>
          </a:prstGeom>
          <a:noFill/>
          <a:ln w="2857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3" name="Google Shape;543;p26">
            <a:extLst>
              <a:ext uri="{FF2B5EF4-FFF2-40B4-BE49-F238E27FC236}">
                <a16:creationId xmlns:a16="http://schemas.microsoft.com/office/drawing/2014/main" id="{FDBAD851-7E4D-4DA7-8633-2DA2B1B76875}"/>
              </a:ext>
            </a:extLst>
          </p:cNvPr>
          <p:cNvGraphicFramePr/>
          <p:nvPr/>
        </p:nvGraphicFramePr>
        <p:xfrm>
          <a:off x="3009620" y="2857821"/>
          <a:ext cx="4215575" cy="20914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400" i="1" u="none" strike="noStrike" cap="none"/>
                        <a:t>d</a:t>
                      </a:r>
                      <a:r>
                        <a:rPr lang="it" sz="1400" i="1" u="none" strike="noStrike" cap="none" baseline="-25000"/>
                        <a:t>1,1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 dirty="0"/>
                        <a:t>d</a:t>
                      </a:r>
                      <a:r>
                        <a:rPr lang="it" sz="1400" i="1" u="none" strike="noStrike" cap="none" baseline="-25000" dirty="0"/>
                        <a:t>1,2</a:t>
                      </a:r>
                      <a:endParaRPr sz="1400" i="1" u="none" strike="noStrike" cap="none"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/>
                        <a:t>…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/>
                        <a:t>…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/>
                        <a:t>…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/>
                        <a:t>d</a:t>
                      </a:r>
                      <a:r>
                        <a:rPr lang="it" sz="1400" i="1" u="none" strike="noStrike" cap="none" baseline="-25000"/>
                        <a:t>1,n-m+1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400" i="1" u="none" strike="noStrike" cap="none"/>
                        <a:t>d</a:t>
                      </a:r>
                      <a:r>
                        <a:rPr lang="it" sz="1400" i="1" u="none" strike="noStrike" cap="none" baseline="-25000"/>
                        <a:t>2,1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/>
                        <a:t>d</a:t>
                      </a:r>
                      <a:r>
                        <a:rPr lang="it" sz="1400" i="1" u="none" strike="noStrike" cap="none" baseline="-25000"/>
                        <a:t>2,2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/>
                        <a:t>…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/>
                        <a:t>…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/>
                        <a:t>…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/>
                        <a:t>d</a:t>
                      </a:r>
                      <a:r>
                        <a:rPr lang="it" sz="1400" i="1" u="none" strike="noStrike" cap="none" baseline="-25000"/>
                        <a:t>2,n-m+1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400" i="1" u="none" strike="noStrike" cap="none"/>
                        <a:t>…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/>
                        <a:t>…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/>
                        <a:t>…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/>
                        <a:t>…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/>
                        <a:t>…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/>
                        <a:t>…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400" i="1" u="none" strike="noStrike" cap="none"/>
                        <a:t>d</a:t>
                      </a:r>
                      <a:r>
                        <a:rPr lang="it" sz="1400" i="1" u="none" strike="noStrike" cap="none" baseline="-25000"/>
                        <a:t>i,1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/>
                        <a:t>d</a:t>
                      </a:r>
                      <a:r>
                        <a:rPr lang="it" sz="1400" i="1" u="none" strike="noStrike" cap="none" baseline="-25000"/>
                        <a:t>i,2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/>
                        <a:t>…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b="1" i="1" u="none" strike="noStrike" cap="none" dirty="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it" sz="1400" b="1" i="1" u="none" strike="noStrike" cap="none" baseline="-25000" dirty="0">
                          <a:solidFill>
                            <a:schemeClr val="dk1"/>
                          </a:solidFill>
                        </a:rPr>
                        <a:t>i,j</a:t>
                      </a:r>
                      <a:endParaRPr sz="1400" b="1" i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/>
                        <a:t>…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/>
                        <a:t>d</a:t>
                      </a:r>
                      <a:r>
                        <a:rPr lang="it" sz="1400" i="1" u="none" strike="noStrike" cap="none" baseline="-25000"/>
                        <a:t>i,n-m+1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400" i="1" u="none" strike="noStrike" cap="none"/>
                        <a:t>…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/>
                        <a:t>…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/>
                        <a:t>…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/>
                        <a:t>…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/>
                        <a:t>…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/>
                        <a:t>…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400" i="1" u="none" strike="noStrike" cap="none"/>
                        <a:t>d</a:t>
                      </a:r>
                      <a:r>
                        <a:rPr lang="it" sz="1400" i="1" u="none" strike="noStrike" cap="none" baseline="-25000"/>
                        <a:t>n-m+1,1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/>
                        <a:t>d</a:t>
                      </a:r>
                      <a:r>
                        <a:rPr lang="it" sz="1400" i="1" u="none" strike="noStrike" cap="none" baseline="-25000"/>
                        <a:t>n-m+1,2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/>
                        <a:t>…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/>
                        <a:t>…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/>
                        <a:t>…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 dirty="0"/>
                        <a:t>d</a:t>
                      </a:r>
                      <a:r>
                        <a:rPr lang="it" sz="1400" i="1" u="none" strike="noStrike" cap="none" baseline="-25000" dirty="0"/>
                        <a:t>n-m+1,n-m+1</a:t>
                      </a:r>
                      <a:endParaRPr sz="1400" i="1" u="none" strike="noStrike" cap="none"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4" name="Google Shape;544;p26">
            <a:extLst>
              <a:ext uri="{FF2B5EF4-FFF2-40B4-BE49-F238E27FC236}">
                <a16:creationId xmlns:a16="http://schemas.microsoft.com/office/drawing/2014/main" id="{95FBFF79-4636-4F5D-945B-4D318B205BF8}"/>
              </a:ext>
            </a:extLst>
          </p:cNvPr>
          <p:cNvSpPr/>
          <p:nvPr/>
        </p:nvSpPr>
        <p:spPr>
          <a:xfrm>
            <a:off x="5204911" y="2313959"/>
            <a:ext cx="160500" cy="418500"/>
          </a:xfrm>
          <a:prstGeom prst="rect">
            <a:avLst/>
          </a:prstGeom>
          <a:noFill/>
          <a:ln w="2857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45;p26">
            <a:extLst>
              <a:ext uri="{FF2B5EF4-FFF2-40B4-BE49-F238E27FC236}">
                <a16:creationId xmlns:a16="http://schemas.microsoft.com/office/drawing/2014/main" id="{E4838BBF-F7AA-4D94-B7CF-34668A368CF6}"/>
              </a:ext>
            </a:extLst>
          </p:cNvPr>
          <p:cNvSpPr/>
          <p:nvPr/>
        </p:nvSpPr>
        <p:spPr>
          <a:xfrm>
            <a:off x="2134457" y="3962721"/>
            <a:ext cx="293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500" baseline="30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endParaRPr sz="1500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46;p26">
            <a:extLst>
              <a:ext uri="{FF2B5EF4-FFF2-40B4-BE49-F238E27FC236}">
                <a16:creationId xmlns:a16="http://schemas.microsoft.com/office/drawing/2014/main" id="{61233AEE-1BBF-45E6-87D4-FC36246F4CC5}"/>
              </a:ext>
            </a:extLst>
          </p:cNvPr>
          <p:cNvSpPr/>
          <p:nvPr/>
        </p:nvSpPr>
        <p:spPr>
          <a:xfrm>
            <a:off x="5137723" y="2013982"/>
            <a:ext cx="2949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sz="1500" baseline="30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endParaRPr sz="1500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7" name="Google Shape;549;p26">
            <a:extLst>
              <a:ext uri="{FF2B5EF4-FFF2-40B4-BE49-F238E27FC236}">
                <a16:creationId xmlns:a16="http://schemas.microsoft.com/office/drawing/2014/main" id="{68C13641-BBF4-49BF-83B4-A9238ED08896}"/>
              </a:ext>
            </a:extLst>
          </p:cNvPr>
          <p:cNvGraphicFramePr/>
          <p:nvPr/>
        </p:nvGraphicFramePr>
        <p:xfrm>
          <a:off x="3019050" y="5258122"/>
          <a:ext cx="3965500" cy="2571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1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400" i="1" u="none" strike="noStrike" cap="none"/>
                        <a:t>P</a:t>
                      </a:r>
                      <a:r>
                        <a:rPr lang="it" sz="1400" i="1" u="none" strike="noStrike" cap="none" baseline="-25000"/>
                        <a:t>1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/>
                        <a:t>P</a:t>
                      </a:r>
                      <a:r>
                        <a:rPr lang="it" sz="1400" i="1" u="none" strike="noStrike" cap="none" baseline="-25000"/>
                        <a:t>1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/>
                        <a:t>…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/>
                        <a:t>…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/>
                        <a:t>...</a:t>
                      </a:r>
                      <a:endParaRPr sz="1400" i="1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it" sz="1400" i="1" u="none" strike="noStrike" cap="none" dirty="0"/>
                        <a:t>P</a:t>
                      </a:r>
                      <a:r>
                        <a:rPr lang="it" sz="1400" i="1" u="none" strike="noStrike" cap="none" baseline="-25000" dirty="0"/>
                        <a:t>n-m+1</a:t>
                      </a:r>
                      <a:endParaRPr sz="1400" i="1" u="none" strike="noStrike" cap="none"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Google Shape;550;p26">
            <a:extLst>
              <a:ext uri="{FF2B5EF4-FFF2-40B4-BE49-F238E27FC236}">
                <a16:creationId xmlns:a16="http://schemas.microsoft.com/office/drawing/2014/main" id="{F286C584-F8C4-46C7-AD2E-B539043AF91D}"/>
              </a:ext>
            </a:extLst>
          </p:cNvPr>
          <p:cNvSpPr txBox="1"/>
          <p:nvPr/>
        </p:nvSpPr>
        <p:spPr>
          <a:xfrm>
            <a:off x="3297963" y="4949271"/>
            <a:ext cx="706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Min(D</a:t>
            </a:r>
            <a:r>
              <a:rPr lang="it" sz="11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</p:txBody>
      </p:sp>
      <p:sp>
        <p:nvSpPr>
          <p:cNvPr id="59" name="Google Shape;551;p26">
            <a:extLst>
              <a:ext uri="{FF2B5EF4-FFF2-40B4-BE49-F238E27FC236}">
                <a16:creationId xmlns:a16="http://schemas.microsoft.com/office/drawing/2014/main" id="{72209680-96E9-4AF0-BDA8-345A2EB3A855}"/>
              </a:ext>
            </a:extLst>
          </p:cNvPr>
          <p:cNvSpPr txBox="1"/>
          <p:nvPr/>
        </p:nvSpPr>
        <p:spPr>
          <a:xfrm>
            <a:off x="3852361" y="4949271"/>
            <a:ext cx="81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Min(D</a:t>
            </a:r>
            <a:r>
              <a:rPr lang="it" sz="11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</p:txBody>
      </p:sp>
      <p:sp>
        <p:nvSpPr>
          <p:cNvPr id="60" name="Google Shape;552;p26">
            <a:extLst>
              <a:ext uri="{FF2B5EF4-FFF2-40B4-BE49-F238E27FC236}">
                <a16:creationId xmlns:a16="http://schemas.microsoft.com/office/drawing/2014/main" id="{A54EBCCE-9AFB-476C-BFC0-19CA48A20BF8}"/>
              </a:ext>
            </a:extLst>
          </p:cNvPr>
          <p:cNvSpPr txBox="1"/>
          <p:nvPr/>
        </p:nvSpPr>
        <p:spPr>
          <a:xfrm>
            <a:off x="6617748" y="4943973"/>
            <a:ext cx="81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Min(D</a:t>
            </a:r>
            <a:r>
              <a:rPr lang="it" sz="11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n-m+1</a:t>
            </a:r>
            <a:r>
              <a:rPr lang="it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</p:txBody>
      </p:sp>
      <p:sp>
        <p:nvSpPr>
          <p:cNvPr id="61" name="Google Shape;553;p26">
            <a:extLst>
              <a:ext uri="{FF2B5EF4-FFF2-40B4-BE49-F238E27FC236}">
                <a16:creationId xmlns:a16="http://schemas.microsoft.com/office/drawing/2014/main" id="{2E06BBF9-5422-4FC4-A585-3DA3C867DE3D}"/>
              </a:ext>
            </a:extLst>
          </p:cNvPr>
          <p:cNvSpPr txBox="1"/>
          <p:nvPr/>
        </p:nvSpPr>
        <p:spPr>
          <a:xfrm>
            <a:off x="5326923" y="4949275"/>
            <a:ext cx="5673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Min(D</a:t>
            </a:r>
            <a:r>
              <a:rPr lang="it" sz="11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</p:txBody>
      </p:sp>
      <p:cxnSp>
        <p:nvCxnSpPr>
          <p:cNvPr id="62" name="Google Shape;554;p26">
            <a:extLst>
              <a:ext uri="{FF2B5EF4-FFF2-40B4-BE49-F238E27FC236}">
                <a16:creationId xmlns:a16="http://schemas.microsoft.com/office/drawing/2014/main" id="{39A6A5CC-69BB-43D5-9274-FB47B352F5A1}"/>
              </a:ext>
            </a:extLst>
          </p:cNvPr>
          <p:cNvCxnSpPr>
            <a:cxnSpLocks/>
          </p:cNvCxnSpPr>
          <p:nvPr/>
        </p:nvCxnSpPr>
        <p:spPr>
          <a:xfrm rot="5400000">
            <a:off x="6430036" y="5090496"/>
            <a:ext cx="33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3" name="Google Shape;555;p26">
            <a:extLst>
              <a:ext uri="{FF2B5EF4-FFF2-40B4-BE49-F238E27FC236}">
                <a16:creationId xmlns:a16="http://schemas.microsoft.com/office/drawing/2014/main" id="{B014A926-F727-4A46-B8C8-271DD916B5A1}"/>
              </a:ext>
            </a:extLst>
          </p:cNvPr>
          <p:cNvCxnSpPr>
            <a:cxnSpLocks/>
          </p:cNvCxnSpPr>
          <p:nvPr/>
        </p:nvCxnSpPr>
        <p:spPr>
          <a:xfrm rot="5400000">
            <a:off x="5122936" y="5090496"/>
            <a:ext cx="33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4" name="Google Shape;556;p26">
            <a:extLst>
              <a:ext uri="{FF2B5EF4-FFF2-40B4-BE49-F238E27FC236}">
                <a16:creationId xmlns:a16="http://schemas.microsoft.com/office/drawing/2014/main" id="{88D28B96-15DA-450D-A3F2-EB98BB9F0458}"/>
              </a:ext>
            </a:extLst>
          </p:cNvPr>
          <p:cNvCxnSpPr>
            <a:cxnSpLocks/>
          </p:cNvCxnSpPr>
          <p:nvPr/>
        </p:nvCxnSpPr>
        <p:spPr>
          <a:xfrm rot="5400000">
            <a:off x="3151261" y="5090496"/>
            <a:ext cx="33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5" name="Google Shape;557;p26">
            <a:extLst>
              <a:ext uri="{FF2B5EF4-FFF2-40B4-BE49-F238E27FC236}">
                <a16:creationId xmlns:a16="http://schemas.microsoft.com/office/drawing/2014/main" id="{EF11233F-9CC4-4A40-B3E2-C8F5F1E0348D}"/>
              </a:ext>
            </a:extLst>
          </p:cNvPr>
          <p:cNvCxnSpPr>
            <a:cxnSpLocks/>
          </p:cNvCxnSpPr>
          <p:nvPr/>
        </p:nvCxnSpPr>
        <p:spPr>
          <a:xfrm rot="5400000">
            <a:off x="3836394" y="5090497"/>
            <a:ext cx="33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6" name="Google Shape;558;p26">
            <a:extLst>
              <a:ext uri="{FF2B5EF4-FFF2-40B4-BE49-F238E27FC236}">
                <a16:creationId xmlns:a16="http://schemas.microsoft.com/office/drawing/2014/main" id="{03EC91FC-E3A7-464F-A9D8-56B709B76036}"/>
              </a:ext>
            </a:extLst>
          </p:cNvPr>
          <p:cNvSpPr/>
          <p:nvPr/>
        </p:nvSpPr>
        <p:spPr>
          <a:xfrm>
            <a:off x="7453736" y="5174671"/>
            <a:ext cx="383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Matrix Profile: 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vector of distance between each subsequence and its nearest neighbor</a:t>
            </a:r>
            <a:endParaRPr sz="1800" b="1" i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558;p26">
            <a:extLst>
              <a:ext uri="{FF2B5EF4-FFF2-40B4-BE49-F238E27FC236}">
                <a16:creationId xmlns:a16="http://schemas.microsoft.com/office/drawing/2014/main" id="{1E200C7F-4AF5-4B61-864C-53FA53633035}"/>
              </a:ext>
            </a:extLst>
          </p:cNvPr>
          <p:cNvSpPr/>
          <p:nvPr/>
        </p:nvSpPr>
        <p:spPr>
          <a:xfrm>
            <a:off x="7453735" y="2730122"/>
            <a:ext cx="4147049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sz="18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r>
              <a:rPr lang="it" sz="18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Matrix</a:t>
            </a:r>
            <a:r>
              <a:rPr lang="it" sz="18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symmetric matrix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contains the </a:t>
            </a:r>
            <a:r>
              <a:rPr lang="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pairwise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subsequences </a:t>
            </a:r>
            <a:r>
              <a:rPr lang="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of length </a:t>
            </a:r>
            <a:r>
              <a:rPr lang="en-US" dirty="0">
                <a:solidFill>
                  <a:schemeClr val="dk1"/>
                </a:solidFill>
                <a:latin typeface="Script MT Bold" panose="03040602040607080904" pitchFamily="66" charset="0"/>
                <a:ea typeface="Calibri"/>
                <a:cs typeface="Calibri"/>
                <a:sym typeface="Calibri"/>
              </a:rPr>
              <a:t>m</a:t>
            </a:r>
            <a:r>
              <a:rPr lang="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T.</a:t>
            </a:r>
          </a:p>
          <a:p>
            <a:pPr lvl="0"/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Excluding Trivial matches : = distances of any sequence pair having indexes (e.g., </a:t>
            </a:r>
            <a:r>
              <a:rPr lang="en-US" b="1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and j) closer than a given threshold</a:t>
            </a:r>
            <a:endParaRPr lang="en-US"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317">
            <a:extLst>
              <a:ext uri="{FF2B5EF4-FFF2-40B4-BE49-F238E27FC236}">
                <a16:creationId xmlns:a16="http://schemas.microsoft.com/office/drawing/2014/main" id="{5811F972-60E7-47A7-BF06-279033AC27AC}"/>
              </a:ext>
            </a:extLst>
          </p:cNvPr>
          <p:cNvSpPr/>
          <p:nvPr/>
        </p:nvSpPr>
        <p:spPr>
          <a:xfrm>
            <a:off x="3241790" y="2031109"/>
            <a:ext cx="325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ea typeface="Palatino Linotype"/>
                <a:cs typeface="Palatino Linotype"/>
                <a:sym typeface="Palatino Linotype"/>
              </a:rPr>
              <a:t>T</a:t>
            </a:r>
            <a:endParaRPr lang="en-US" sz="2000" dirty="0"/>
          </a:p>
        </p:txBody>
      </p:sp>
      <p:sp>
        <p:nvSpPr>
          <p:cNvPr id="70" name="Shape 317">
            <a:extLst>
              <a:ext uri="{FF2B5EF4-FFF2-40B4-BE49-F238E27FC236}">
                <a16:creationId xmlns:a16="http://schemas.microsoft.com/office/drawing/2014/main" id="{82A3D974-9C6B-41F2-AB2E-E2A748839ACE}"/>
              </a:ext>
            </a:extLst>
          </p:cNvPr>
          <p:cNvSpPr/>
          <p:nvPr/>
        </p:nvSpPr>
        <p:spPr>
          <a:xfrm>
            <a:off x="2148849" y="2824742"/>
            <a:ext cx="325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ea typeface="Palatino Linotype"/>
                <a:cs typeface="Palatino Linotype"/>
                <a:sym typeface="Palatino Linotype"/>
              </a:rPr>
              <a:t>T</a:t>
            </a:r>
            <a:endParaRPr lang="en-US" sz="20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27E8744-CADE-4446-A365-30012E89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F2F7-9C4E-4FB9-9380-C386BE33D7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1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3C5E26DA-CB7F-4DC2-98FF-7EAF624F650F}"/>
              </a:ext>
            </a:extLst>
          </p:cNvPr>
          <p:cNvGrpSpPr/>
          <p:nvPr/>
        </p:nvGrpSpPr>
        <p:grpSpPr>
          <a:xfrm>
            <a:off x="910519" y="2316099"/>
            <a:ext cx="10370962" cy="4176776"/>
            <a:chOff x="1819115" y="2681224"/>
            <a:chExt cx="9262518" cy="3730364"/>
          </a:xfrm>
        </p:grpSpPr>
        <p:sp>
          <p:nvSpPr>
            <p:cNvPr id="71" name="Google Shape;565;p27">
              <a:extLst>
                <a:ext uri="{FF2B5EF4-FFF2-40B4-BE49-F238E27FC236}">
                  <a16:creationId xmlns:a16="http://schemas.microsoft.com/office/drawing/2014/main" id="{024A06C4-8799-4492-AC05-04A5410DB468}"/>
                </a:ext>
              </a:extLst>
            </p:cNvPr>
            <p:cNvSpPr/>
            <p:nvPr/>
          </p:nvSpPr>
          <p:spPr>
            <a:xfrm>
              <a:off x="7067029" y="3464867"/>
              <a:ext cx="325410" cy="1100633"/>
            </a:xfrm>
            <a:custGeom>
              <a:avLst/>
              <a:gdLst/>
              <a:ahLst/>
              <a:cxnLst/>
              <a:rect l="l" t="t" r="r" b="b"/>
              <a:pathLst>
                <a:path w="216" h="438" extrusionOk="0">
                  <a:moveTo>
                    <a:pt x="0" y="234"/>
                  </a:moveTo>
                  <a:lnTo>
                    <a:pt x="6" y="246"/>
                  </a:lnTo>
                  <a:lnTo>
                    <a:pt x="6" y="264"/>
                  </a:lnTo>
                  <a:lnTo>
                    <a:pt x="6" y="222"/>
                  </a:lnTo>
                  <a:lnTo>
                    <a:pt x="6" y="264"/>
                  </a:lnTo>
                  <a:lnTo>
                    <a:pt x="12" y="276"/>
                  </a:lnTo>
                  <a:lnTo>
                    <a:pt x="12" y="228"/>
                  </a:lnTo>
                  <a:lnTo>
                    <a:pt x="12" y="240"/>
                  </a:lnTo>
                  <a:lnTo>
                    <a:pt x="18" y="246"/>
                  </a:lnTo>
                  <a:lnTo>
                    <a:pt x="18" y="264"/>
                  </a:lnTo>
                  <a:lnTo>
                    <a:pt x="18" y="228"/>
                  </a:lnTo>
                  <a:lnTo>
                    <a:pt x="18" y="252"/>
                  </a:lnTo>
                  <a:lnTo>
                    <a:pt x="24" y="264"/>
                  </a:lnTo>
                  <a:lnTo>
                    <a:pt x="24" y="276"/>
                  </a:lnTo>
                  <a:lnTo>
                    <a:pt x="24" y="222"/>
                  </a:lnTo>
                  <a:lnTo>
                    <a:pt x="24" y="240"/>
                  </a:lnTo>
                  <a:lnTo>
                    <a:pt x="30" y="234"/>
                  </a:lnTo>
                  <a:lnTo>
                    <a:pt x="30" y="264"/>
                  </a:lnTo>
                  <a:lnTo>
                    <a:pt x="30" y="252"/>
                  </a:lnTo>
                  <a:lnTo>
                    <a:pt x="36" y="234"/>
                  </a:lnTo>
                  <a:lnTo>
                    <a:pt x="36" y="270"/>
                  </a:lnTo>
                  <a:lnTo>
                    <a:pt x="36" y="228"/>
                  </a:lnTo>
                  <a:lnTo>
                    <a:pt x="36" y="252"/>
                  </a:lnTo>
                  <a:lnTo>
                    <a:pt x="42" y="246"/>
                  </a:lnTo>
                  <a:lnTo>
                    <a:pt x="42" y="276"/>
                  </a:lnTo>
                  <a:lnTo>
                    <a:pt x="42" y="228"/>
                  </a:lnTo>
                  <a:lnTo>
                    <a:pt x="42" y="258"/>
                  </a:lnTo>
                  <a:lnTo>
                    <a:pt x="48" y="234"/>
                  </a:lnTo>
                  <a:lnTo>
                    <a:pt x="48" y="276"/>
                  </a:lnTo>
                  <a:lnTo>
                    <a:pt x="48" y="222"/>
                  </a:lnTo>
                  <a:lnTo>
                    <a:pt x="48" y="264"/>
                  </a:lnTo>
                  <a:lnTo>
                    <a:pt x="54" y="198"/>
                  </a:lnTo>
                  <a:lnTo>
                    <a:pt x="54" y="294"/>
                  </a:lnTo>
                  <a:lnTo>
                    <a:pt x="54" y="264"/>
                  </a:lnTo>
                  <a:lnTo>
                    <a:pt x="60" y="228"/>
                  </a:lnTo>
                  <a:lnTo>
                    <a:pt x="60" y="270"/>
                  </a:lnTo>
                  <a:lnTo>
                    <a:pt x="60" y="234"/>
                  </a:lnTo>
                  <a:lnTo>
                    <a:pt x="66" y="228"/>
                  </a:lnTo>
                  <a:lnTo>
                    <a:pt x="66" y="300"/>
                  </a:lnTo>
                  <a:lnTo>
                    <a:pt x="66" y="204"/>
                  </a:lnTo>
                  <a:lnTo>
                    <a:pt x="66" y="252"/>
                  </a:lnTo>
                  <a:lnTo>
                    <a:pt x="72" y="276"/>
                  </a:lnTo>
                  <a:lnTo>
                    <a:pt x="72" y="300"/>
                  </a:lnTo>
                  <a:lnTo>
                    <a:pt x="72" y="210"/>
                  </a:lnTo>
                  <a:lnTo>
                    <a:pt x="72" y="240"/>
                  </a:lnTo>
                  <a:lnTo>
                    <a:pt x="78" y="234"/>
                  </a:lnTo>
                  <a:lnTo>
                    <a:pt x="78" y="438"/>
                  </a:lnTo>
                  <a:lnTo>
                    <a:pt x="78" y="0"/>
                  </a:lnTo>
                  <a:lnTo>
                    <a:pt x="84" y="78"/>
                  </a:lnTo>
                  <a:lnTo>
                    <a:pt x="84" y="438"/>
                  </a:lnTo>
                  <a:lnTo>
                    <a:pt x="84" y="336"/>
                  </a:lnTo>
                  <a:lnTo>
                    <a:pt x="90" y="252"/>
                  </a:lnTo>
                  <a:lnTo>
                    <a:pt x="90" y="318"/>
                  </a:lnTo>
                  <a:lnTo>
                    <a:pt x="90" y="162"/>
                  </a:lnTo>
                  <a:lnTo>
                    <a:pt x="90" y="270"/>
                  </a:lnTo>
                  <a:lnTo>
                    <a:pt x="96" y="270"/>
                  </a:lnTo>
                  <a:lnTo>
                    <a:pt x="96" y="306"/>
                  </a:lnTo>
                  <a:lnTo>
                    <a:pt x="96" y="192"/>
                  </a:lnTo>
                  <a:lnTo>
                    <a:pt x="96" y="234"/>
                  </a:lnTo>
                  <a:lnTo>
                    <a:pt x="102" y="288"/>
                  </a:lnTo>
                  <a:lnTo>
                    <a:pt x="102" y="222"/>
                  </a:lnTo>
                  <a:lnTo>
                    <a:pt x="102" y="264"/>
                  </a:lnTo>
                  <a:lnTo>
                    <a:pt x="108" y="252"/>
                  </a:lnTo>
                  <a:lnTo>
                    <a:pt x="108" y="300"/>
                  </a:lnTo>
                  <a:lnTo>
                    <a:pt x="108" y="192"/>
                  </a:lnTo>
                  <a:lnTo>
                    <a:pt x="108" y="222"/>
                  </a:lnTo>
                  <a:lnTo>
                    <a:pt x="114" y="252"/>
                  </a:lnTo>
                  <a:lnTo>
                    <a:pt x="114" y="276"/>
                  </a:lnTo>
                  <a:lnTo>
                    <a:pt x="114" y="216"/>
                  </a:lnTo>
                  <a:lnTo>
                    <a:pt x="114" y="246"/>
                  </a:lnTo>
                  <a:lnTo>
                    <a:pt x="120" y="234"/>
                  </a:lnTo>
                  <a:lnTo>
                    <a:pt x="120" y="270"/>
                  </a:lnTo>
                  <a:lnTo>
                    <a:pt x="120" y="222"/>
                  </a:lnTo>
                  <a:lnTo>
                    <a:pt x="120" y="246"/>
                  </a:lnTo>
                  <a:lnTo>
                    <a:pt x="126" y="264"/>
                  </a:lnTo>
                  <a:lnTo>
                    <a:pt x="126" y="234"/>
                  </a:lnTo>
                  <a:lnTo>
                    <a:pt x="126" y="270"/>
                  </a:lnTo>
                  <a:lnTo>
                    <a:pt x="132" y="246"/>
                  </a:lnTo>
                  <a:lnTo>
                    <a:pt x="132" y="282"/>
                  </a:lnTo>
                  <a:lnTo>
                    <a:pt x="132" y="210"/>
                  </a:lnTo>
                  <a:lnTo>
                    <a:pt x="132" y="252"/>
                  </a:lnTo>
                  <a:lnTo>
                    <a:pt x="138" y="264"/>
                  </a:lnTo>
                  <a:lnTo>
                    <a:pt x="138" y="234"/>
                  </a:lnTo>
                  <a:lnTo>
                    <a:pt x="138" y="252"/>
                  </a:lnTo>
                  <a:lnTo>
                    <a:pt x="144" y="258"/>
                  </a:lnTo>
                  <a:lnTo>
                    <a:pt x="144" y="270"/>
                  </a:lnTo>
                  <a:lnTo>
                    <a:pt x="144" y="234"/>
                  </a:lnTo>
                  <a:lnTo>
                    <a:pt x="144" y="258"/>
                  </a:lnTo>
                  <a:lnTo>
                    <a:pt x="150" y="240"/>
                  </a:lnTo>
                  <a:lnTo>
                    <a:pt x="150" y="282"/>
                  </a:lnTo>
                  <a:lnTo>
                    <a:pt x="150" y="210"/>
                  </a:lnTo>
                  <a:lnTo>
                    <a:pt x="150" y="246"/>
                  </a:lnTo>
                  <a:lnTo>
                    <a:pt x="156" y="228"/>
                  </a:lnTo>
                  <a:lnTo>
                    <a:pt x="156" y="264"/>
                  </a:lnTo>
                  <a:lnTo>
                    <a:pt x="156" y="258"/>
                  </a:lnTo>
                  <a:lnTo>
                    <a:pt x="162" y="246"/>
                  </a:lnTo>
                  <a:lnTo>
                    <a:pt x="162" y="258"/>
                  </a:lnTo>
                  <a:lnTo>
                    <a:pt x="162" y="240"/>
                  </a:lnTo>
                  <a:lnTo>
                    <a:pt x="168" y="240"/>
                  </a:lnTo>
                  <a:lnTo>
                    <a:pt x="168" y="264"/>
                  </a:lnTo>
                  <a:lnTo>
                    <a:pt x="174" y="228"/>
                  </a:lnTo>
                  <a:lnTo>
                    <a:pt x="174" y="294"/>
                  </a:lnTo>
                  <a:lnTo>
                    <a:pt x="174" y="210"/>
                  </a:lnTo>
                  <a:lnTo>
                    <a:pt x="174" y="252"/>
                  </a:lnTo>
                  <a:lnTo>
                    <a:pt x="180" y="258"/>
                  </a:lnTo>
                  <a:lnTo>
                    <a:pt x="180" y="276"/>
                  </a:lnTo>
                  <a:lnTo>
                    <a:pt x="180" y="228"/>
                  </a:lnTo>
                  <a:lnTo>
                    <a:pt x="180" y="234"/>
                  </a:lnTo>
                  <a:lnTo>
                    <a:pt x="186" y="222"/>
                  </a:lnTo>
                  <a:lnTo>
                    <a:pt x="186" y="258"/>
                  </a:lnTo>
                  <a:lnTo>
                    <a:pt x="186" y="246"/>
                  </a:lnTo>
                  <a:lnTo>
                    <a:pt x="192" y="252"/>
                  </a:lnTo>
                  <a:lnTo>
                    <a:pt x="192" y="264"/>
                  </a:lnTo>
                  <a:lnTo>
                    <a:pt x="192" y="234"/>
                  </a:lnTo>
                  <a:lnTo>
                    <a:pt x="192" y="252"/>
                  </a:lnTo>
                  <a:lnTo>
                    <a:pt x="198" y="246"/>
                  </a:lnTo>
                  <a:lnTo>
                    <a:pt x="198" y="282"/>
                  </a:lnTo>
                  <a:lnTo>
                    <a:pt x="198" y="222"/>
                  </a:lnTo>
                  <a:lnTo>
                    <a:pt x="198" y="258"/>
                  </a:lnTo>
                  <a:lnTo>
                    <a:pt x="204" y="246"/>
                  </a:lnTo>
                  <a:lnTo>
                    <a:pt x="204" y="270"/>
                  </a:lnTo>
                  <a:lnTo>
                    <a:pt x="204" y="234"/>
                  </a:lnTo>
                  <a:lnTo>
                    <a:pt x="210" y="240"/>
                  </a:lnTo>
                  <a:lnTo>
                    <a:pt x="210" y="258"/>
                  </a:lnTo>
                  <a:lnTo>
                    <a:pt x="210" y="240"/>
                  </a:lnTo>
                  <a:lnTo>
                    <a:pt x="216" y="264"/>
                  </a:lnTo>
                  <a:lnTo>
                    <a:pt x="216" y="270"/>
                  </a:lnTo>
                  <a:lnTo>
                    <a:pt x="216" y="228"/>
                  </a:lnTo>
                </a:path>
              </a:pathLst>
            </a:cu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567;p27">
              <a:extLst>
                <a:ext uri="{FF2B5EF4-FFF2-40B4-BE49-F238E27FC236}">
                  <a16:creationId xmlns:a16="http://schemas.microsoft.com/office/drawing/2014/main" id="{0F61C5C4-09DD-4619-8D5D-EFACFE2AB2D8}"/>
                </a:ext>
              </a:extLst>
            </p:cNvPr>
            <p:cNvSpPr/>
            <p:nvPr/>
          </p:nvSpPr>
          <p:spPr>
            <a:xfrm>
              <a:off x="2782451" y="3932260"/>
              <a:ext cx="298293" cy="271389"/>
            </a:xfrm>
            <a:custGeom>
              <a:avLst/>
              <a:gdLst/>
              <a:ahLst/>
              <a:cxnLst/>
              <a:rect l="l" t="t" r="r" b="b"/>
              <a:pathLst>
                <a:path w="198" h="108" extrusionOk="0">
                  <a:moveTo>
                    <a:pt x="0" y="54"/>
                  </a:moveTo>
                  <a:lnTo>
                    <a:pt x="0" y="7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6" y="54"/>
                  </a:lnTo>
                  <a:lnTo>
                    <a:pt x="6" y="78"/>
                  </a:lnTo>
                  <a:lnTo>
                    <a:pt x="6" y="48"/>
                  </a:lnTo>
                  <a:lnTo>
                    <a:pt x="6" y="60"/>
                  </a:lnTo>
                  <a:lnTo>
                    <a:pt x="12" y="78"/>
                  </a:lnTo>
                  <a:lnTo>
                    <a:pt x="12" y="84"/>
                  </a:lnTo>
                  <a:lnTo>
                    <a:pt x="12" y="30"/>
                  </a:lnTo>
                  <a:lnTo>
                    <a:pt x="12" y="60"/>
                  </a:lnTo>
                  <a:lnTo>
                    <a:pt x="18" y="102"/>
                  </a:lnTo>
                  <a:lnTo>
                    <a:pt x="18" y="108"/>
                  </a:lnTo>
                  <a:lnTo>
                    <a:pt x="18" y="24"/>
                  </a:lnTo>
                  <a:lnTo>
                    <a:pt x="18" y="66"/>
                  </a:lnTo>
                  <a:lnTo>
                    <a:pt x="24" y="60"/>
                  </a:lnTo>
                  <a:lnTo>
                    <a:pt x="24" y="78"/>
                  </a:lnTo>
                  <a:lnTo>
                    <a:pt x="24" y="42"/>
                  </a:lnTo>
                  <a:lnTo>
                    <a:pt x="24" y="78"/>
                  </a:lnTo>
                  <a:lnTo>
                    <a:pt x="30" y="66"/>
                  </a:lnTo>
                  <a:lnTo>
                    <a:pt x="30" y="72"/>
                  </a:lnTo>
                  <a:lnTo>
                    <a:pt x="30" y="54"/>
                  </a:lnTo>
                  <a:lnTo>
                    <a:pt x="30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54"/>
                  </a:lnTo>
                  <a:lnTo>
                    <a:pt x="36" y="60"/>
                  </a:lnTo>
                  <a:lnTo>
                    <a:pt x="42" y="66"/>
                  </a:lnTo>
                  <a:lnTo>
                    <a:pt x="42" y="84"/>
                  </a:lnTo>
                  <a:lnTo>
                    <a:pt x="42" y="42"/>
                  </a:lnTo>
                  <a:lnTo>
                    <a:pt x="42" y="78"/>
                  </a:lnTo>
                  <a:lnTo>
                    <a:pt x="48" y="60"/>
                  </a:lnTo>
                  <a:lnTo>
                    <a:pt x="48" y="78"/>
                  </a:lnTo>
                  <a:lnTo>
                    <a:pt x="48" y="48"/>
                  </a:lnTo>
                  <a:lnTo>
                    <a:pt x="48" y="66"/>
                  </a:lnTo>
                  <a:lnTo>
                    <a:pt x="54" y="72"/>
                  </a:lnTo>
                  <a:lnTo>
                    <a:pt x="54" y="108"/>
                  </a:lnTo>
                  <a:lnTo>
                    <a:pt x="54" y="0"/>
                  </a:lnTo>
                  <a:lnTo>
                    <a:pt x="54" y="54"/>
                  </a:lnTo>
                  <a:lnTo>
                    <a:pt x="60" y="42"/>
                  </a:lnTo>
                  <a:lnTo>
                    <a:pt x="60" y="102"/>
                  </a:lnTo>
                  <a:lnTo>
                    <a:pt x="60" y="12"/>
                  </a:lnTo>
                  <a:lnTo>
                    <a:pt x="60" y="48"/>
                  </a:lnTo>
                  <a:lnTo>
                    <a:pt x="66" y="60"/>
                  </a:lnTo>
                  <a:lnTo>
                    <a:pt x="66" y="42"/>
                  </a:lnTo>
                  <a:lnTo>
                    <a:pt x="66" y="84"/>
                  </a:lnTo>
                  <a:lnTo>
                    <a:pt x="72" y="54"/>
                  </a:lnTo>
                  <a:lnTo>
                    <a:pt x="72" y="90"/>
                  </a:lnTo>
                  <a:lnTo>
                    <a:pt x="72" y="42"/>
                  </a:lnTo>
                  <a:lnTo>
                    <a:pt x="72" y="78"/>
                  </a:lnTo>
                  <a:lnTo>
                    <a:pt x="78" y="60"/>
                  </a:lnTo>
                  <a:lnTo>
                    <a:pt x="78" y="78"/>
                  </a:lnTo>
                  <a:lnTo>
                    <a:pt x="78" y="42"/>
                  </a:lnTo>
                  <a:lnTo>
                    <a:pt x="78" y="60"/>
                  </a:lnTo>
                  <a:lnTo>
                    <a:pt x="84" y="36"/>
                  </a:lnTo>
                  <a:lnTo>
                    <a:pt x="84" y="90"/>
                  </a:lnTo>
                  <a:lnTo>
                    <a:pt x="84" y="66"/>
                  </a:lnTo>
                  <a:lnTo>
                    <a:pt x="90" y="60"/>
                  </a:lnTo>
                  <a:lnTo>
                    <a:pt x="90" y="54"/>
                  </a:lnTo>
                  <a:lnTo>
                    <a:pt x="90" y="78"/>
                  </a:lnTo>
                  <a:lnTo>
                    <a:pt x="96" y="66"/>
                  </a:lnTo>
                  <a:lnTo>
                    <a:pt x="96" y="7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102" y="54"/>
                  </a:lnTo>
                  <a:lnTo>
                    <a:pt x="102" y="72"/>
                  </a:lnTo>
                  <a:lnTo>
                    <a:pt x="102" y="48"/>
                  </a:lnTo>
                  <a:lnTo>
                    <a:pt x="102" y="60"/>
                  </a:lnTo>
                  <a:lnTo>
                    <a:pt x="108" y="60"/>
                  </a:lnTo>
                  <a:lnTo>
                    <a:pt x="108" y="42"/>
                  </a:lnTo>
                  <a:lnTo>
                    <a:pt x="108" y="78"/>
                  </a:lnTo>
                  <a:lnTo>
                    <a:pt x="114" y="66"/>
                  </a:lnTo>
                  <a:lnTo>
                    <a:pt x="114" y="78"/>
                  </a:lnTo>
                  <a:lnTo>
                    <a:pt x="114" y="48"/>
                  </a:lnTo>
                  <a:lnTo>
                    <a:pt x="114" y="66"/>
                  </a:lnTo>
                  <a:lnTo>
                    <a:pt x="120" y="60"/>
                  </a:lnTo>
                  <a:lnTo>
                    <a:pt x="120" y="78"/>
                  </a:lnTo>
                  <a:lnTo>
                    <a:pt x="120" y="48"/>
                  </a:lnTo>
                  <a:lnTo>
                    <a:pt x="120" y="66"/>
                  </a:lnTo>
                  <a:lnTo>
                    <a:pt x="126" y="60"/>
                  </a:lnTo>
                  <a:lnTo>
                    <a:pt x="126" y="96"/>
                  </a:lnTo>
                  <a:lnTo>
                    <a:pt x="126" y="24"/>
                  </a:lnTo>
                  <a:lnTo>
                    <a:pt x="126" y="42"/>
                  </a:lnTo>
                  <a:lnTo>
                    <a:pt x="132" y="48"/>
                  </a:lnTo>
                  <a:lnTo>
                    <a:pt x="132" y="84"/>
                  </a:lnTo>
                  <a:lnTo>
                    <a:pt x="132" y="48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38" y="90"/>
                  </a:lnTo>
                  <a:lnTo>
                    <a:pt x="138" y="36"/>
                  </a:lnTo>
                  <a:lnTo>
                    <a:pt x="138" y="72"/>
                  </a:lnTo>
                  <a:lnTo>
                    <a:pt x="144" y="48"/>
                  </a:lnTo>
                  <a:lnTo>
                    <a:pt x="144" y="84"/>
                  </a:lnTo>
                  <a:lnTo>
                    <a:pt x="144" y="42"/>
                  </a:lnTo>
                  <a:lnTo>
                    <a:pt x="144" y="66"/>
                  </a:lnTo>
                  <a:lnTo>
                    <a:pt x="150" y="60"/>
                  </a:lnTo>
                  <a:lnTo>
                    <a:pt x="150" y="66"/>
                  </a:lnTo>
                  <a:lnTo>
                    <a:pt x="150" y="54"/>
                  </a:lnTo>
                  <a:lnTo>
                    <a:pt x="156" y="72"/>
                  </a:lnTo>
                  <a:lnTo>
                    <a:pt x="156" y="72"/>
                  </a:lnTo>
                  <a:lnTo>
                    <a:pt x="156" y="48"/>
                  </a:lnTo>
                  <a:lnTo>
                    <a:pt x="156" y="60"/>
                  </a:lnTo>
                  <a:lnTo>
                    <a:pt x="162" y="78"/>
                  </a:lnTo>
                  <a:lnTo>
                    <a:pt x="162" y="90"/>
                  </a:lnTo>
                  <a:lnTo>
                    <a:pt x="162" y="36"/>
                  </a:lnTo>
                  <a:lnTo>
                    <a:pt x="168" y="36"/>
                  </a:lnTo>
                  <a:lnTo>
                    <a:pt x="168" y="90"/>
                  </a:lnTo>
                  <a:lnTo>
                    <a:pt x="168" y="30"/>
                  </a:lnTo>
                  <a:lnTo>
                    <a:pt x="168" y="78"/>
                  </a:lnTo>
                  <a:lnTo>
                    <a:pt x="174" y="48"/>
                  </a:lnTo>
                  <a:lnTo>
                    <a:pt x="174" y="84"/>
                  </a:lnTo>
                  <a:lnTo>
                    <a:pt x="174" y="48"/>
                  </a:lnTo>
                  <a:lnTo>
                    <a:pt x="174" y="72"/>
                  </a:lnTo>
                  <a:lnTo>
                    <a:pt x="180" y="42"/>
                  </a:lnTo>
                  <a:lnTo>
                    <a:pt x="180" y="72"/>
                  </a:lnTo>
                  <a:lnTo>
                    <a:pt x="180" y="66"/>
                  </a:lnTo>
                  <a:lnTo>
                    <a:pt x="186" y="72"/>
                  </a:lnTo>
                  <a:lnTo>
                    <a:pt x="186" y="72"/>
                  </a:lnTo>
                  <a:lnTo>
                    <a:pt x="186" y="48"/>
                  </a:lnTo>
                  <a:lnTo>
                    <a:pt x="186" y="66"/>
                  </a:lnTo>
                  <a:lnTo>
                    <a:pt x="192" y="60"/>
                  </a:lnTo>
                  <a:lnTo>
                    <a:pt x="192" y="84"/>
                  </a:lnTo>
                  <a:lnTo>
                    <a:pt x="192" y="48"/>
                  </a:lnTo>
                  <a:lnTo>
                    <a:pt x="192" y="66"/>
                  </a:lnTo>
                  <a:lnTo>
                    <a:pt x="198" y="48"/>
                  </a:lnTo>
                  <a:lnTo>
                    <a:pt x="198" y="90"/>
                  </a:lnTo>
                  <a:lnTo>
                    <a:pt x="198" y="42"/>
                  </a:lnTo>
                </a:path>
              </a:pathLst>
            </a:cu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568;p27">
              <a:extLst>
                <a:ext uri="{FF2B5EF4-FFF2-40B4-BE49-F238E27FC236}">
                  <a16:creationId xmlns:a16="http://schemas.microsoft.com/office/drawing/2014/main" id="{39B3376C-EE4D-4207-9F84-348A37F1ECF7}"/>
                </a:ext>
              </a:extLst>
            </p:cNvPr>
            <p:cNvSpPr/>
            <p:nvPr/>
          </p:nvSpPr>
          <p:spPr>
            <a:xfrm>
              <a:off x="3080744" y="3947337"/>
              <a:ext cx="307333" cy="271389"/>
            </a:xfrm>
            <a:custGeom>
              <a:avLst/>
              <a:gdLst/>
              <a:ahLst/>
              <a:cxnLst/>
              <a:rect l="l" t="t" r="r" b="b"/>
              <a:pathLst>
                <a:path w="204" h="108" extrusionOk="0">
                  <a:moveTo>
                    <a:pt x="0" y="36"/>
                  </a:moveTo>
                  <a:lnTo>
                    <a:pt x="0" y="54"/>
                  </a:lnTo>
                  <a:lnTo>
                    <a:pt x="6" y="66"/>
                  </a:lnTo>
                  <a:lnTo>
                    <a:pt x="6" y="78"/>
                  </a:lnTo>
                  <a:lnTo>
                    <a:pt x="6" y="36"/>
                  </a:lnTo>
                  <a:lnTo>
                    <a:pt x="6" y="78"/>
                  </a:lnTo>
                  <a:lnTo>
                    <a:pt x="12" y="66"/>
                  </a:lnTo>
                  <a:lnTo>
                    <a:pt x="12" y="78"/>
                  </a:lnTo>
                  <a:lnTo>
                    <a:pt x="12" y="36"/>
                  </a:lnTo>
                  <a:lnTo>
                    <a:pt x="18" y="54"/>
                  </a:lnTo>
                  <a:lnTo>
                    <a:pt x="18" y="72"/>
                  </a:lnTo>
                  <a:lnTo>
                    <a:pt x="18" y="42"/>
                  </a:lnTo>
                  <a:lnTo>
                    <a:pt x="18" y="72"/>
                  </a:lnTo>
                  <a:lnTo>
                    <a:pt x="24" y="60"/>
                  </a:lnTo>
                  <a:lnTo>
                    <a:pt x="24" y="72"/>
                  </a:lnTo>
                  <a:lnTo>
                    <a:pt x="24" y="42"/>
                  </a:lnTo>
                  <a:lnTo>
                    <a:pt x="30" y="60"/>
                  </a:lnTo>
                  <a:lnTo>
                    <a:pt x="30" y="78"/>
                  </a:lnTo>
                  <a:lnTo>
                    <a:pt x="30" y="30"/>
                  </a:lnTo>
                  <a:lnTo>
                    <a:pt x="30" y="42"/>
                  </a:lnTo>
                  <a:lnTo>
                    <a:pt x="36" y="60"/>
                  </a:lnTo>
                  <a:lnTo>
                    <a:pt x="36" y="78"/>
                  </a:lnTo>
                  <a:lnTo>
                    <a:pt x="36" y="36"/>
                  </a:lnTo>
                  <a:lnTo>
                    <a:pt x="36" y="54"/>
                  </a:lnTo>
                  <a:lnTo>
                    <a:pt x="42" y="60"/>
                  </a:lnTo>
                  <a:lnTo>
                    <a:pt x="42" y="96"/>
                  </a:lnTo>
                  <a:lnTo>
                    <a:pt x="42" y="18"/>
                  </a:lnTo>
                  <a:lnTo>
                    <a:pt x="42" y="54"/>
                  </a:lnTo>
                  <a:lnTo>
                    <a:pt x="48" y="60"/>
                  </a:lnTo>
                  <a:lnTo>
                    <a:pt x="48" y="7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54" y="54"/>
                  </a:lnTo>
                  <a:lnTo>
                    <a:pt x="54" y="72"/>
                  </a:lnTo>
                  <a:lnTo>
                    <a:pt x="54" y="36"/>
                  </a:lnTo>
                  <a:lnTo>
                    <a:pt x="54" y="66"/>
                  </a:lnTo>
                  <a:lnTo>
                    <a:pt x="60" y="54"/>
                  </a:lnTo>
                  <a:lnTo>
                    <a:pt x="60" y="78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6" y="54"/>
                  </a:lnTo>
                  <a:lnTo>
                    <a:pt x="66" y="78"/>
                  </a:lnTo>
                  <a:lnTo>
                    <a:pt x="66" y="42"/>
                  </a:lnTo>
                  <a:lnTo>
                    <a:pt x="66" y="60"/>
                  </a:lnTo>
                  <a:lnTo>
                    <a:pt x="72" y="36"/>
                  </a:lnTo>
                  <a:lnTo>
                    <a:pt x="72" y="84"/>
                  </a:lnTo>
                  <a:lnTo>
                    <a:pt x="72" y="36"/>
                  </a:lnTo>
                  <a:lnTo>
                    <a:pt x="72" y="66"/>
                  </a:lnTo>
                  <a:lnTo>
                    <a:pt x="78" y="60"/>
                  </a:lnTo>
                  <a:lnTo>
                    <a:pt x="78" y="72"/>
                  </a:lnTo>
                  <a:lnTo>
                    <a:pt x="78" y="36"/>
                  </a:lnTo>
                  <a:lnTo>
                    <a:pt x="78" y="60"/>
                  </a:lnTo>
                  <a:lnTo>
                    <a:pt x="84" y="54"/>
                  </a:lnTo>
                  <a:lnTo>
                    <a:pt x="84" y="78"/>
                  </a:lnTo>
                  <a:lnTo>
                    <a:pt x="84" y="36"/>
                  </a:lnTo>
                  <a:lnTo>
                    <a:pt x="84" y="48"/>
                  </a:lnTo>
                  <a:lnTo>
                    <a:pt x="90" y="54"/>
                  </a:lnTo>
                  <a:lnTo>
                    <a:pt x="90" y="78"/>
                  </a:lnTo>
                  <a:lnTo>
                    <a:pt x="90" y="30"/>
                  </a:lnTo>
                  <a:lnTo>
                    <a:pt x="90" y="72"/>
                  </a:lnTo>
                  <a:lnTo>
                    <a:pt x="96" y="60"/>
                  </a:lnTo>
                  <a:lnTo>
                    <a:pt x="96" y="72"/>
                  </a:lnTo>
                  <a:lnTo>
                    <a:pt x="96" y="36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2" y="84"/>
                  </a:lnTo>
                  <a:lnTo>
                    <a:pt x="102" y="30"/>
                  </a:lnTo>
                  <a:lnTo>
                    <a:pt x="102" y="54"/>
                  </a:lnTo>
                  <a:lnTo>
                    <a:pt x="108" y="66"/>
                  </a:lnTo>
                  <a:lnTo>
                    <a:pt x="108" y="90"/>
                  </a:lnTo>
                  <a:lnTo>
                    <a:pt x="108" y="30"/>
                  </a:lnTo>
                  <a:lnTo>
                    <a:pt x="108" y="54"/>
                  </a:lnTo>
                  <a:lnTo>
                    <a:pt x="114" y="42"/>
                  </a:lnTo>
                  <a:lnTo>
                    <a:pt x="114" y="102"/>
                  </a:lnTo>
                  <a:lnTo>
                    <a:pt x="114" y="0"/>
                  </a:lnTo>
                  <a:lnTo>
                    <a:pt x="114" y="30"/>
                  </a:lnTo>
                  <a:lnTo>
                    <a:pt x="120" y="66"/>
                  </a:lnTo>
                  <a:lnTo>
                    <a:pt x="120" y="18"/>
                  </a:lnTo>
                  <a:lnTo>
                    <a:pt x="120" y="102"/>
                  </a:lnTo>
                  <a:lnTo>
                    <a:pt x="126" y="90"/>
                  </a:lnTo>
                  <a:lnTo>
                    <a:pt x="126" y="12"/>
                  </a:lnTo>
                  <a:lnTo>
                    <a:pt x="126" y="54"/>
                  </a:lnTo>
                  <a:lnTo>
                    <a:pt x="132" y="60"/>
                  </a:lnTo>
                  <a:lnTo>
                    <a:pt x="132" y="78"/>
                  </a:lnTo>
                  <a:lnTo>
                    <a:pt x="132" y="36"/>
                  </a:lnTo>
                  <a:lnTo>
                    <a:pt x="132" y="36"/>
                  </a:lnTo>
                  <a:lnTo>
                    <a:pt x="138" y="54"/>
                  </a:lnTo>
                  <a:lnTo>
                    <a:pt x="138" y="90"/>
                  </a:lnTo>
                  <a:lnTo>
                    <a:pt x="138" y="36"/>
                  </a:lnTo>
                  <a:lnTo>
                    <a:pt x="138" y="48"/>
                  </a:lnTo>
                  <a:lnTo>
                    <a:pt x="144" y="24"/>
                  </a:lnTo>
                  <a:lnTo>
                    <a:pt x="144" y="84"/>
                  </a:lnTo>
                  <a:lnTo>
                    <a:pt x="144" y="66"/>
                  </a:lnTo>
                  <a:lnTo>
                    <a:pt x="150" y="36"/>
                  </a:lnTo>
                  <a:lnTo>
                    <a:pt x="150" y="78"/>
                  </a:lnTo>
                  <a:lnTo>
                    <a:pt x="150" y="48"/>
                  </a:lnTo>
                  <a:lnTo>
                    <a:pt x="156" y="42"/>
                  </a:lnTo>
                  <a:lnTo>
                    <a:pt x="156" y="66"/>
                  </a:lnTo>
                  <a:lnTo>
                    <a:pt x="156" y="42"/>
                  </a:lnTo>
                  <a:lnTo>
                    <a:pt x="156" y="60"/>
                  </a:lnTo>
                  <a:lnTo>
                    <a:pt x="162" y="66"/>
                  </a:lnTo>
                  <a:lnTo>
                    <a:pt x="162" y="90"/>
                  </a:lnTo>
                  <a:lnTo>
                    <a:pt x="162" y="36"/>
                  </a:lnTo>
                  <a:lnTo>
                    <a:pt x="168" y="60"/>
                  </a:lnTo>
                  <a:lnTo>
                    <a:pt x="168" y="24"/>
                  </a:lnTo>
                  <a:lnTo>
                    <a:pt x="168" y="78"/>
                  </a:lnTo>
                  <a:lnTo>
                    <a:pt x="174" y="66"/>
                  </a:lnTo>
                  <a:lnTo>
                    <a:pt x="174" y="72"/>
                  </a:lnTo>
                  <a:lnTo>
                    <a:pt x="174" y="42"/>
                  </a:lnTo>
                  <a:lnTo>
                    <a:pt x="174" y="60"/>
                  </a:lnTo>
                  <a:lnTo>
                    <a:pt x="180" y="42"/>
                  </a:lnTo>
                  <a:lnTo>
                    <a:pt x="180" y="72"/>
                  </a:lnTo>
                  <a:lnTo>
                    <a:pt x="180" y="66"/>
                  </a:lnTo>
                  <a:lnTo>
                    <a:pt x="186" y="54"/>
                  </a:lnTo>
                  <a:lnTo>
                    <a:pt x="186" y="72"/>
                  </a:lnTo>
                  <a:lnTo>
                    <a:pt x="186" y="48"/>
                  </a:lnTo>
                  <a:lnTo>
                    <a:pt x="186" y="54"/>
                  </a:lnTo>
                  <a:lnTo>
                    <a:pt x="192" y="72"/>
                  </a:lnTo>
                  <a:lnTo>
                    <a:pt x="192" y="108"/>
                  </a:lnTo>
                  <a:lnTo>
                    <a:pt x="192" y="18"/>
                  </a:lnTo>
                  <a:lnTo>
                    <a:pt x="192" y="78"/>
                  </a:lnTo>
                  <a:lnTo>
                    <a:pt x="198" y="72"/>
                  </a:lnTo>
                  <a:lnTo>
                    <a:pt x="198" y="42"/>
                  </a:lnTo>
                  <a:lnTo>
                    <a:pt x="198" y="66"/>
                  </a:lnTo>
                  <a:lnTo>
                    <a:pt x="204" y="48"/>
                  </a:lnTo>
                  <a:lnTo>
                    <a:pt x="204" y="72"/>
                  </a:lnTo>
                  <a:lnTo>
                    <a:pt x="204" y="36"/>
                  </a:lnTo>
                  <a:lnTo>
                    <a:pt x="204" y="48"/>
                  </a:lnTo>
                </a:path>
              </a:pathLst>
            </a:cu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569;p27">
              <a:extLst>
                <a:ext uri="{FF2B5EF4-FFF2-40B4-BE49-F238E27FC236}">
                  <a16:creationId xmlns:a16="http://schemas.microsoft.com/office/drawing/2014/main" id="{2200F55F-9370-4B3B-AE89-3C560FEC9DFC}"/>
                </a:ext>
              </a:extLst>
            </p:cNvPr>
            <p:cNvSpPr/>
            <p:nvPr/>
          </p:nvSpPr>
          <p:spPr>
            <a:xfrm>
              <a:off x="3388077" y="3977491"/>
              <a:ext cx="307333" cy="226157"/>
            </a:xfrm>
            <a:custGeom>
              <a:avLst/>
              <a:gdLst/>
              <a:ahLst/>
              <a:cxnLst/>
              <a:rect l="l" t="t" r="r" b="b"/>
              <a:pathLst>
                <a:path w="204" h="90" extrusionOk="0">
                  <a:moveTo>
                    <a:pt x="0" y="36"/>
                  </a:moveTo>
                  <a:lnTo>
                    <a:pt x="6" y="48"/>
                  </a:lnTo>
                  <a:lnTo>
                    <a:pt x="6" y="72"/>
                  </a:lnTo>
                  <a:lnTo>
                    <a:pt x="6" y="18"/>
                  </a:lnTo>
                  <a:lnTo>
                    <a:pt x="6" y="42"/>
                  </a:lnTo>
                  <a:lnTo>
                    <a:pt x="12" y="30"/>
                  </a:lnTo>
                  <a:lnTo>
                    <a:pt x="12" y="66"/>
                  </a:lnTo>
                  <a:lnTo>
                    <a:pt x="12" y="24"/>
                  </a:lnTo>
                  <a:lnTo>
                    <a:pt x="18" y="54"/>
                  </a:lnTo>
                  <a:lnTo>
                    <a:pt x="18" y="60"/>
                  </a:lnTo>
                  <a:lnTo>
                    <a:pt x="18" y="30"/>
                  </a:lnTo>
                  <a:lnTo>
                    <a:pt x="18" y="42"/>
                  </a:lnTo>
                  <a:lnTo>
                    <a:pt x="24" y="48"/>
                  </a:lnTo>
                  <a:lnTo>
                    <a:pt x="24" y="60"/>
                  </a:lnTo>
                  <a:lnTo>
                    <a:pt x="24" y="30"/>
                  </a:lnTo>
                  <a:lnTo>
                    <a:pt x="24" y="48"/>
                  </a:lnTo>
                  <a:lnTo>
                    <a:pt x="30" y="42"/>
                  </a:lnTo>
                  <a:lnTo>
                    <a:pt x="30" y="60"/>
                  </a:lnTo>
                  <a:lnTo>
                    <a:pt x="30" y="36"/>
                  </a:lnTo>
                  <a:lnTo>
                    <a:pt x="36" y="42"/>
                  </a:lnTo>
                  <a:lnTo>
                    <a:pt x="36" y="18"/>
                  </a:lnTo>
                  <a:lnTo>
                    <a:pt x="36" y="66"/>
                  </a:lnTo>
                  <a:lnTo>
                    <a:pt x="42" y="48"/>
                  </a:lnTo>
                  <a:lnTo>
                    <a:pt x="42" y="72"/>
                  </a:lnTo>
                  <a:lnTo>
                    <a:pt x="42" y="18"/>
                  </a:lnTo>
                  <a:lnTo>
                    <a:pt x="42" y="42"/>
                  </a:lnTo>
                  <a:lnTo>
                    <a:pt x="48" y="24"/>
                  </a:lnTo>
                  <a:lnTo>
                    <a:pt x="48" y="60"/>
                  </a:lnTo>
                  <a:lnTo>
                    <a:pt x="48" y="36"/>
                  </a:lnTo>
                  <a:lnTo>
                    <a:pt x="54" y="42"/>
                  </a:lnTo>
                  <a:lnTo>
                    <a:pt x="54" y="60"/>
                  </a:lnTo>
                  <a:lnTo>
                    <a:pt x="54" y="24"/>
                  </a:lnTo>
                  <a:lnTo>
                    <a:pt x="54" y="54"/>
                  </a:lnTo>
                  <a:lnTo>
                    <a:pt x="60" y="30"/>
                  </a:lnTo>
                  <a:lnTo>
                    <a:pt x="60" y="78"/>
                  </a:lnTo>
                  <a:lnTo>
                    <a:pt x="60" y="6"/>
                  </a:lnTo>
                  <a:lnTo>
                    <a:pt x="60" y="54"/>
                  </a:lnTo>
                  <a:lnTo>
                    <a:pt x="66" y="48"/>
                  </a:lnTo>
                  <a:lnTo>
                    <a:pt x="66" y="90"/>
                  </a:lnTo>
                  <a:lnTo>
                    <a:pt x="66" y="0"/>
                  </a:lnTo>
                  <a:lnTo>
                    <a:pt x="66" y="30"/>
                  </a:lnTo>
                  <a:lnTo>
                    <a:pt x="72" y="36"/>
                  </a:lnTo>
                  <a:lnTo>
                    <a:pt x="72" y="60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78" y="54"/>
                  </a:lnTo>
                  <a:lnTo>
                    <a:pt x="78" y="60"/>
                  </a:lnTo>
                  <a:lnTo>
                    <a:pt x="78" y="30"/>
                  </a:lnTo>
                  <a:lnTo>
                    <a:pt x="78" y="48"/>
                  </a:lnTo>
                  <a:lnTo>
                    <a:pt x="84" y="48"/>
                  </a:lnTo>
                  <a:lnTo>
                    <a:pt x="84" y="60"/>
                  </a:lnTo>
                  <a:lnTo>
                    <a:pt x="84" y="30"/>
                  </a:lnTo>
                  <a:lnTo>
                    <a:pt x="84" y="42"/>
                  </a:lnTo>
                  <a:lnTo>
                    <a:pt x="90" y="48"/>
                  </a:lnTo>
                  <a:lnTo>
                    <a:pt x="90" y="54"/>
                  </a:lnTo>
                  <a:lnTo>
                    <a:pt x="90" y="36"/>
                  </a:lnTo>
                  <a:lnTo>
                    <a:pt x="90" y="54"/>
                  </a:lnTo>
                  <a:lnTo>
                    <a:pt x="96" y="42"/>
                  </a:lnTo>
                  <a:lnTo>
                    <a:pt x="96" y="84"/>
                  </a:lnTo>
                  <a:lnTo>
                    <a:pt x="96" y="6"/>
                  </a:lnTo>
                  <a:lnTo>
                    <a:pt x="96" y="48"/>
                  </a:lnTo>
                  <a:lnTo>
                    <a:pt x="102" y="54"/>
                  </a:lnTo>
                  <a:lnTo>
                    <a:pt x="102" y="66"/>
                  </a:lnTo>
                  <a:lnTo>
                    <a:pt x="102" y="24"/>
                  </a:lnTo>
                  <a:lnTo>
                    <a:pt x="102" y="60"/>
                  </a:lnTo>
                  <a:lnTo>
                    <a:pt x="108" y="48"/>
                  </a:lnTo>
                  <a:lnTo>
                    <a:pt x="108" y="60"/>
                  </a:lnTo>
                  <a:lnTo>
                    <a:pt x="108" y="24"/>
                  </a:lnTo>
                  <a:lnTo>
                    <a:pt x="108" y="42"/>
                  </a:lnTo>
                  <a:lnTo>
                    <a:pt x="114" y="36"/>
                  </a:lnTo>
                  <a:lnTo>
                    <a:pt x="114" y="60"/>
                  </a:lnTo>
                  <a:lnTo>
                    <a:pt x="114" y="30"/>
                  </a:lnTo>
                  <a:lnTo>
                    <a:pt x="114" y="48"/>
                  </a:lnTo>
                  <a:lnTo>
                    <a:pt x="120" y="36"/>
                  </a:lnTo>
                  <a:lnTo>
                    <a:pt x="120" y="66"/>
                  </a:lnTo>
                  <a:lnTo>
                    <a:pt x="120" y="24"/>
                  </a:lnTo>
                  <a:lnTo>
                    <a:pt x="120" y="36"/>
                  </a:lnTo>
                  <a:lnTo>
                    <a:pt x="126" y="72"/>
                  </a:lnTo>
                  <a:lnTo>
                    <a:pt x="126" y="18"/>
                  </a:lnTo>
                  <a:lnTo>
                    <a:pt x="126" y="30"/>
                  </a:lnTo>
                  <a:lnTo>
                    <a:pt x="132" y="42"/>
                  </a:lnTo>
                  <a:lnTo>
                    <a:pt x="132" y="66"/>
                  </a:lnTo>
                  <a:lnTo>
                    <a:pt x="132" y="30"/>
                  </a:lnTo>
                  <a:lnTo>
                    <a:pt x="132" y="36"/>
                  </a:lnTo>
                  <a:lnTo>
                    <a:pt x="138" y="48"/>
                  </a:lnTo>
                  <a:lnTo>
                    <a:pt x="138" y="66"/>
                  </a:lnTo>
                  <a:lnTo>
                    <a:pt x="138" y="24"/>
                  </a:lnTo>
                  <a:lnTo>
                    <a:pt x="138" y="30"/>
                  </a:lnTo>
                  <a:lnTo>
                    <a:pt x="144" y="36"/>
                  </a:lnTo>
                  <a:lnTo>
                    <a:pt x="144" y="66"/>
                  </a:lnTo>
                  <a:lnTo>
                    <a:pt x="144" y="24"/>
                  </a:lnTo>
                  <a:lnTo>
                    <a:pt x="144" y="42"/>
                  </a:lnTo>
                  <a:lnTo>
                    <a:pt x="150" y="48"/>
                  </a:lnTo>
                  <a:lnTo>
                    <a:pt x="150" y="60"/>
                  </a:lnTo>
                  <a:lnTo>
                    <a:pt x="150" y="30"/>
                  </a:lnTo>
                  <a:lnTo>
                    <a:pt x="150" y="42"/>
                  </a:lnTo>
                  <a:lnTo>
                    <a:pt x="156" y="24"/>
                  </a:lnTo>
                  <a:lnTo>
                    <a:pt x="156" y="72"/>
                  </a:lnTo>
                  <a:lnTo>
                    <a:pt x="156" y="18"/>
                  </a:lnTo>
                  <a:lnTo>
                    <a:pt x="156" y="30"/>
                  </a:lnTo>
                  <a:lnTo>
                    <a:pt x="162" y="60"/>
                  </a:lnTo>
                  <a:lnTo>
                    <a:pt x="162" y="66"/>
                  </a:lnTo>
                  <a:lnTo>
                    <a:pt x="162" y="24"/>
                  </a:lnTo>
                  <a:lnTo>
                    <a:pt x="162" y="48"/>
                  </a:lnTo>
                  <a:lnTo>
                    <a:pt x="168" y="42"/>
                  </a:lnTo>
                  <a:lnTo>
                    <a:pt x="168" y="84"/>
                  </a:lnTo>
                  <a:lnTo>
                    <a:pt x="168" y="12"/>
                  </a:lnTo>
                  <a:lnTo>
                    <a:pt x="168" y="54"/>
                  </a:lnTo>
                  <a:lnTo>
                    <a:pt x="174" y="60"/>
                  </a:lnTo>
                  <a:lnTo>
                    <a:pt x="174" y="72"/>
                  </a:lnTo>
                  <a:lnTo>
                    <a:pt x="174" y="18"/>
                  </a:lnTo>
                  <a:lnTo>
                    <a:pt x="174" y="36"/>
                  </a:lnTo>
                  <a:lnTo>
                    <a:pt x="180" y="60"/>
                  </a:lnTo>
                  <a:lnTo>
                    <a:pt x="180" y="60"/>
                  </a:lnTo>
                  <a:lnTo>
                    <a:pt x="180" y="30"/>
                  </a:lnTo>
                  <a:lnTo>
                    <a:pt x="180" y="48"/>
                  </a:lnTo>
                  <a:lnTo>
                    <a:pt x="186" y="60"/>
                  </a:lnTo>
                  <a:lnTo>
                    <a:pt x="186" y="66"/>
                  </a:lnTo>
                  <a:lnTo>
                    <a:pt x="186" y="30"/>
                  </a:lnTo>
                  <a:lnTo>
                    <a:pt x="186" y="48"/>
                  </a:lnTo>
                  <a:lnTo>
                    <a:pt x="192" y="24"/>
                  </a:lnTo>
                  <a:lnTo>
                    <a:pt x="192" y="60"/>
                  </a:lnTo>
                  <a:lnTo>
                    <a:pt x="192" y="36"/>
                  </a:lnTo>
                  <a:lnTo>
                    <a:pt x="198" y="60"/>
                  </a:lnTo>
                  <a:lnTo>
                    <a:pt x="198" y="78"/>
                  </a:lnTo>
                  <a:lnTo>
                    <a:pt x="198" y="12"/>
                  </a:lnTo>
                  <a:lnTo>
                    <a:pt x="198" y="60"/>
                  </a:lnTo>
                  <a:lnTo>
                    <a:pt x="204" y="42"/>
                  </a:lnTo>
                </a:path>
              </a:pathLst>
            </a:cu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570;p27">
              <a:extLst>
                <a:ext uri="{FF2B5EF4-FFF2-40B4-BE49-F238E27FC236}">
                  <a16:creationId xmlns:a16="http://schemas.microsoft.com/office/drawing/2014/main" id="{7BF84E8C-5399-4C78-BC50-211E2109D831}"/>
                </a:ext>
              </a:extLst>
            </p:cNvPr>
            <p:cNvSpPr/>
            <p:nvPr/>
          </p:nvSpPr>
          <p:spPr>
            <a:xfrm>
              <a:off x="3695409" y="3947337"/>
              <a:ext cx="298293" cy="256312"/>
            </a:xfrm>
            <a:custGeom>
              <a:avLst/>
              <a:gdLst/>
              <a:ahLst/>
              <a:cxnLst/>
              <a:rect l="l" t="t" r="r" b="b"/>
              <a:pathLst>
                <a:path w="198" h="102" extrusionOk="0">
                  <a:moveTo>
                    <a:pt x="0" y="54"/>
                  </a:moveTo>
                  <a:lnTo>
                    <a:pt x="0" y="72"/>
                  </a:lnTo>
                  <a:lnTo>
                    <a:pt x="0" y="36"/>
                  </a:lnTo>
                  <a:lnTo>
                    <a:pt x="0" y="54"/>
                  </a:lnTo>
                  <a:lnTo>
                    <a:pt x="6" y="48"/>
                  </a:lnTo>
                  <a:lnTo>
                    <a:pt x="6" y="78"/>
                  </a:lnTo>
                  <a:lnTo>
                    <a:pt x="6" y="30"/>
                  </a:lnTo>
                  <a:lnTo>
                    <a:pt x="6" y="36"/>
                  </a:lnTo>
                  <a:lnTo>
                    <a:pt x="12" y="42"/>
                  </a:lnTo>
                  <a:lnTo>
                    <a:pt x="12" y="78"/>
                  </a:lnTo>
                  <a:lnTo>
                    <a:pt x="12" y="42"/>
                  </a:lnTo>
                  <a:lnTo>
                    <a:pt x="12" y="72"/>
                  </a:lnTo>
                  <a:lnTo>
                    <a:pt x="18" y="54"/>
                  </a:lnTo>
                  <a:lnTo>
                    <a:pt x="18" y="66"/>
                  </a:lnTo>
                  <a:lnTo>
                    <a:pt x="18" y="48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24" y="66"/>
                  </a:lnTo>
                  <a:lnTo>
                    <a:pt x="24" y="48"/>
                  </a:lnTo>
                  <a:lnTo>
                    <a:pt x="24" y="60"/>
                  </a:lnTo>
                  <a:lnTo>
                    <a:pt x="30" y="66"/>
                  </a:lnTo>
                  <a:lnTo>
                    <a:pt x="30" y="72"/>
                  </a:lnTo>
                  <a:lnTo>
                    <a:pt x="30" y="42"/>
                  </a:lnTo>
                  <a:lnTo>
                    <a:pt x="30" y="48"/>
                  </a:lnTo>
                  <a:lnTo>
                    <a:pt x="36" y="54"/>
                  </a:lnTo>
                  <a:lnTo>
                    <a:pt x="36" y="72"/>
                  </a:lnTo>
                  <a:lnTo>
                    <a:pt x="36" y="42"/>
                  </a:lnTo>
                  <a:lnTo>
                    <a:pt x="36" y="66"/>
                  </a:lnTo>
                  <a:lnTo>
                    <a:pt x="42" y="48"/>
                  </a:lnTo>
                  <a:lnTo>
                    <a:pt x="42" y="102"/>
                  </a:lnTo>
                  <a:lnTo>
                    <a:pt x="42" y="0"/>
                  </a:lnTo>
                  <a:lnTo>
                    <a:pt x="42" y="72"/>
                  </a:lnTo>
                  <a:lnTo>
                    <a:pt x="48" y="48"/>
                  </a:lnTo>
                  <a:lnTo>
                    <a:pt x="48" y="84"/>
                  </a:lnTo>
                  <a:lnTo>
                    <a:pt x="48" y="30"/>
                  </a:lnTo>
                  <a:lnTo>
                    <a:pt x="48" y="66"/>
                  </a:lnTo>
                  <a:lnTo>
                    <a:pt x="54" y="42"/>
                  </a:lnTo>
                  <a:lnTo>
                    <a:pt x="54" y="72"/>
                  </a:lnTo>
                  <a:lnTo>
                    <a:pt x="54" y="36"/>
                  </a:lnTo>
                  <a:lnTo>
                    <a:pt x="54" y="72"/>
                  </a:lnTo>
                  <a:lnTo>
                    <a:pt x="60" y="60"/>
                  </a:lnTo>
                  <a:lnTo>
                    <a:pt x="60" y="48"/>
                  </a:lnTo>
                  <a:lnTo>
                    <a:pt x="60" y="60"/>
                  </a:lnTo>
                  <a:lnTo>
                    <a:pt x="66" y="48"/>
                  </a:lnTo>
                  <a:lnTo>
                    <a:pt x="66" y="78"/>
                  </a:lnTo>
                  <a:lnTo>
                    <a:pt x="66" y="42"/>
                  </a:lnTo>
                  <a:lnTo>
                    <a:pt x="66" y="54"/>
                  </a:lnTo>
                  <a:lnTo>
                    <a:pt x="72" y="60"/>
                  </a:lnTo>
                  <a:lnTo>
                    <a:pt x="72" y="72"/>
                  </a:lnTo>
                  <a:lnTo>
                    <a:pt x="72" y="36"/>
                  </a:lnTo>
                  <a:lnTo>
                    <a:pt x="78" y="66"/>
                  </a:lnTo>
                  <a:lnTo>
                    <a:pt x="78" y="78"/>
                  </a:lnTo>
                  <a:lnTo>
                    <a:pt x="78" y="42"/>
                  </a:lnTo>
                  <a:lnTo>
                    <a:pt x="78" y="72"/>
                  </a:lnTo>
                  <a:lnTo>
                    <a:pt x="84" y="48"/>
                  </a:lnTo>
                  <a:lnTo>
                    <a:pt x="84" y="84"/>
                  </a:lnTo>
                  <a:lnTo>
                    <a:pt x="84" y="36"/>
                  </a:lnTo>
                  <a:lnTo>
                    <a:pt x="84" y="66"/>
                  </a:lnTo>
                  <a:lnTo>
                    <a:pt x="90" y="54"/>
                  </a:lnTo>
                  <a:lnTo>
                    <a:pt x="90" y="72"/>
                  </a:lnTo>
                  <a:lnTo>
                    <a:pt x="90" y="42"/>
                  </a:lnTo>
                  <a:lnTo>
                    <a:pt x="90" y="60"/>
                  </a:lnTo>
                  <a:lnTo>
                    <a:pt x="96" y="66"/>
                  </a:lnTo>
                  <a:lnTo>
                    <a:pt x="96" y="66"/>
                  </a:lnTo>
                  <a:lnTo>
                    <a:pt x="96" y="42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02" y="42"/>
                  </a:lnTo>
                  <a:lnTo>
                    <a:pt x="102" y="66"/>
                  </a:lnTo>
                  <a:lnTo>
                    <a:pt x="108" y="48"/>
                  </a:lnTo>
                  <a:lnTo>
                    <a:pt x="108" y="66"/>
                  </a:lnTo>
                  <a:lnTo>
                    <a:pt x="108" y="48"/>
                  </a:lnTo>
                  <a:lnTo>
                    <a:pt x="108" y="60"/>
                  </a:lnTo>
                  <a:lnTo>
                    <a:pt x="114" y="54"/>
                  </a:lnTo>
                  <a:lnTo>
                    <a:pt x="114" y="102"/>
                  </a:lnTo>
                  <a:lnTo>
                    <a:pt x="114" y="6"/>
                  </a:lnTo>
                  <a:lnTo>
                    <a:pt x="114" y="54"/>
                  </a:lnTo>
                  <a:lnTo>
                    <a:pt x="120" y="60"/>
                  </a:lnTo>
                  <a:lnTo>
                    <a:pt x="120" y="96"/>
                  </a:lnTo>
                  <a:lnTo>
                    <a:pt x="120" y="12"/>
                  </a:lnTo>
                  <a:lnTo>
                    <a:pt x="120" y="90"/>
                  </a:lnTo>
                  <a:lnTo>
                    <a:pt x="126" y="54"/>
                  </a:lnTo>
                  <a:lnTo>
                    <a:pt x="126" y="72"/>
                  </a:lnTo>
                  <a:lnTo>
                    <a:pt x="126" y="42"/>
                  </a:lnTo>
                  <a:lnTo>
                    <a:pt x="126" y="72"/>
                  </a:lnTo>
                  <a:lnTo>
                    <a:pt x="132" y="36"/>
                  </a:lnTo>
                  <a:lnTo>
                    <a:pt x="132" y="78"/>
                  </a:lnTo>
                  <a:lnTo>
                    <a:pt x="132" y="60"/>
                  </a:lnTo>
                  <a:lnTo>
                    <a:pt x="138" y="72"/>
                  </a:lnTo>
                  <a:lnTo>
                    <a:pt x="138" y="42"/>
                  </a:lnTo>
                  <a:lnTo>
                    <a:pt x="138" y="60"/>
                  </a:lnTo>
                  <a:lnTo>
                    <a:pt x="144" y="54"/>
                  </a:lnTo>
                  <a:lnTo>
                    <a:pt x="144" y="78"/>
                  </a:lnTo>
                  <a:lnTo>
                    <a:pt x="144" y="42"/>
                  </a:lnTo>
                  <a:lnTo>
                    <a:pt x="144" y="66"/>
                  </a:lnTo>
                  <a:lnTo>
                    <a:pt x="150" y="48"/>
                  </a:lnTo>
                  <a:lnTo>
                    <a:pt x="150" y="90"/>
                  </a:lnTo>
                  <a:lnTo>
                    <a:pt x="150" y="18"/>
                  </a:lnTo>
                  <a:lnTo>
                    <a:pt x="150" y="42"/>
                  </a:lnTo>
                  <a:lnTo>
                    <a:pt x="156" y="66"/>
                  </a:lnTo>
                  <a:lnTo>
                    <a:pt x="156" y="36"/>
                  </a:lnTo>
                  <a:lnTo>
                    <a:pt x="156" y="84"/>
                  </a:lnTo>
                  <a:lnTo>
                    <a:pt x="162" y="78"/>
                  </a:lnTo>
                  <a:lnTo>
                    <a:pt x="162" y="90"/>
                  </a:lnTo>
                  <a:lnTo>
                    <a:pt x="162" y="30"/>
                  </a:lnTo>
                  <a:lnTo>
                    <a:pt x="162" y="66"/>
                  </a:lnTo>
                  <a:lnTo>
                    <a:pt x="168" y="48"/>
                  </a:lnTo>
                  <a:lnTo>
                    <a:pt x="168" y="66"/>
                  </a:lnTo>
                  <a:lnTo>
                    <a:pt x="168" y="54"/>
                  </a:lnTo>
                  <a:lnTo>
                    <a:pt x="174" y="66"/>
                  </a:lnTo>
                  <a:lnTo>
                    <a:pt x="174" y="84"/>
                  </a:lnTo>
                  <a:lnTo>
                    <a:pt x="174" y="36"/>
                  </a:lnTo>
                  <a:lnTo>
                    <a:pt x="174" y="48"/>
                  </a:lnTo>
                  <a:lnTo>
                    <a:pt x="180" y="30"/>
                  </a:lnTo>
                  <a:lnTo>
                    <a:pt x="180" y="84"/>
                  </a:lnTo>
                  <a:lnTo>
                    <a:pt x="180" y="72"/>
                  </a:lnTo>
                  <a:lnTo>
                    <a:pt x="186" y="42"/>
                  </a:lnTo>
                  <a:lnTo>
                    <a:pt x="186" y="72"/>
                  </a:lnTo>
                  <a:lnTo>
                    <a:pt x="186" y="42"/>
                  </a:lnTo>
                  <a:lnTo>
                    <a:pt x="186" y="60"/>
                  </a:lnTo>
                  <a:lnTo>
                    <a:pt x="192" y="48"/>
                  </a:lnTo>
                  <a:lnTo>
                    <a:pt x="192" y="78"/>
                  </a:lnTo>
                  <a:lnTo>
                    <a:pt x="192" y="48"/>
                  </a:lnTo>
                  <a:lnTo>
                    <a:pt x="192" y="60"/>
                  </a:lnTo>
                  <a:lnTo>
                    <a:pt x="198" y="30"/>
                  </a:lnTo>
                  <a:lnTo>
                    <a:pt x="198" y="78"/>
                  </a:lnTo>
                  <a:lnTo>
                    <a:pt x="198" y="48"/>
                  </a:lnTo>
                </a:path>
              </a:pathLst>
            </a:cu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571;p27">
              <a:extLst>
                <a:ext uri="{FF2B5EF4-FFF2-40B4-BE49-F238E27FC236}">
                  <a16:creationId xmlns:a16="http://schemas.microsoft.com/office/drawing/2014/main" id="{856D5637-69BC-4F31-8582-2C54545D6B11}"/>
                </a:ext>
              </a:extLst>
            </p:cNvPr>
            <p:cNvSpPr/>
            <p:nvPr/>
          </p:nvSpPr>
          <p:spPr>
            <a:xfrm>
              <a:off x="3993703" y="4007645"/>
              <a:ext cx="307333" cy="165849"/>
            </a:xfrm>
            <a:custGeom>
              <a:avLst/>
              <a:gdLst/>
              <a:ahLst/>
              <a:cxnLst/>
              <a:rect l="l" t="t" r="r" b="b"/>
              <a:pathLst>
                <a:path w="204" h="66" extrusionOk="0">
                  <a:moveTo>
                    <a:pt x="0" y="24"/>
                  </a:moveTo>
                  <a:lnTo>
                    <a:pt x="6" y="36"/>
                  </a:lnTo>
                  <a:lnTo>
                    <a:pt x="6" y="42"/>
                  </a:lnTo>
                  <a:lnTo>
                    <a:pt x="6" y="18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12" y="12"/>
                  </a:lnTo>
                  <a:lnTo>
                    <a:pt x="12" y="30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18" y="18"/>
                  </a:lnTo>
                  <a:lnTo>
                    <a:pt x="18" y="36"/>
                  </a:lnTo>
                  <a:lnTo>
                    <a:pt x="24" y="3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30" y="36"/>
                  </a:lnTo>
                  <a:lnTo>
                    <a:pt x="30" y="66"/>
                  </a:lnTo>
                  <a:lnTo>
                    <a:pt x="30" y="0"/>
                  </a:lnTo>
                  <a:lnTo>
                    <a:pt x="30" y="60"/>
                  </a:lnTo>
                  <a:lnTo>
                    <a:pt x="36" y="18"/>
                  </a:lnTo>
                  <a:lnTo>
                    <a:pt x="36" y="66"/>
                  </a:lnTo>
                  <a:lnTo>
                    <a:pt x="36" y="0"/>
                  </a:lnTo>
                  <a:lnTo>
                    <a:pt x="36" y="30"/>
                  </a:lnTo>
                  <a:lnTo>
                    <a:pt x="42" y="18"/>
                  </a:lnTo>
                  <a:lnTo>
                    <a:pt x="42" y="48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48" y="30"/>
                  </a:lnTo>
                  <a:lnTo>
                    <a:pt x="48" y="48"/>
                  </a:lnTo>
                  <a:lnTo>
                    <a:pt x="48" y="18"/>
                  </a:lnTo>
                  <a:lnTo>
                    <a:pt x="54" y="36"/>
                  </a:lnTo>
                  <a:lnTo>
                    <a:pt x="54" y="48"/>
                  </a:lnTo>
                  <a:lnTo>
                    <a:pt x="54" y="18"/>
                  </a:lnTo>
                  <a:lnTo>
                    <a:pt x="54" y="24"/>
                  </a:lnTo>
                  <a:lnTo>
                    <a:pt x="60" y="24"/>
                  </a:lnTo>
                  <a:lnTo>
                    <a:pt x="60" y="54"/>
                  </a:lnTo>
                  <a:lnTo>
                    <a:pt x="60" y="18"/>
                  </a:lnTo>
                  <a:lnTo>
                    <a:pt x="60" y="42"/>
                  </a:lnTo>
                  <a:lnTo>
                    <a:pt x="66" y="18"/>
                  </a:lnTo>
                  <a:lnTo>
                    <a:pt x="66" y="48"/>
                  </a:lnTo>
                  <a:lnTo>
                    <a:pt x="66" y="12"/>
                  </a:lnTo>
                  <a:lnTo>
                    <a:pt x="72" y="48"/>
                  </a:lnTo>
                  <a:lnTo>
                    <a:pt x="72" y="54"/>
                  </a:lnTo>
                  <a:lnTo>
                    <a:pt x="72" y="18"/>
                  </a:lnTo>
                  <a:lnTo>
                    <a:pt x="72" y="24"/>
                  </a:lnTo>
                  <a:lnTo>
                    <a:pt x="78" y="36"/>
                  </a:lnTo>
                  <a:lnTo>
                    <a:pt x="78" y="42"/>
                  </a:lnTo>
                  <a:lnTo>
                    <a:pt x="78" y="24"/>
                  </a:lnTo>
                  <a:lnTo>
                    <a:pt x="78" y="30"/>
                  </a:lnTo>
                  <a:lnTo>
                    <a:pt x="84" y="42"/>
                  </a:lnTo>
                  <a:lnTo>
                    <a:pt x="84" y="48"/>
                  </a:lnTo>
                  <a:lnTo>
                    <a:pt x="84" y="18"/>
                  </a:lnTo>
                  <a:lnTo>
                    <a:pt x="84" y="30"/>
                  </a:lnTo>
                  <a:lnTo>
                    <a:pt x="90" y="54"/>
                  </a:lnTo>
                  <a:lnTo>
                    <a:pt x="90" y="18"/>
                  </a:lnTo>
                  <a:lnTo>
                    <a:pt x="90" y="24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12"/>
                  </a:lnTo>
                  <a:lnTo>
                    <a:pt x="96" y="42"/>
                  </a:lnTo>
                  <a:lnTo>
                    <a:pt x="102" y="24"/>
                  </a:lnTo>
                  <a:lnTo>
                    <a:pt x="102" y="60"/>
                  </a:lnTo>
                  <a:lnTo>
                    <a:pt x="102" y="6"/>
                  </a:lnTo>
                  <a:lnTo>
                    <a:pt x="102" y="30"/>
                  </a:lnTo>
                  <a:lnTo>
                    <a:pt x="108" y="24"/>
                  </a:lnTo>
                  <a:lnTo>
                    <a:pt x="108" y="66"/>
                  </a:lnTo>
                  <a:lnTo>
                    <a:pt x="108" y="0"/>
                  </a:lnTo>
                  <a:lnTo>
                    <a:pt x="114" y="30"/>
                  </a:lnTo>
                  <a:lnTo>
                    <a:pt x="114" y="48"/>
                  </a:lnTo>
                  <a:lnTo>
                    <a:pt x="114" y="18"/>
                  </a:lnTo>
                  <a:lnTo>
                    <a:pt x="114" y="30"/>
                  </a:lnTo>
                  <a:lnTo>
                    <a:pt x="120" y="36"/>
                  </a:lnTo>
                  <a:lnTo>
                    <a:pt x="120" y="42"/>
                  </a:lnTo>
                  <a:lnTo>
                    <a:pt x="120" y="18"/>
                  </a:lnTo>
                  <a:lnTo>
                    <a:pt x="120" y="36"/>
                  </a:lnTo>
                  <a:lnTo>
                    <a:pt x="126" y="30"/>
                  </a:lnTo>
                  <a:lnTo>
                    <a:pt x="126" y="42"/>
                  </a:lnTo>
                  <a:lnTo>
                    <a:pt x="126" y="18"/>
                  </a:lnTo>
                  <a:lnTo>
                    <a:pt x="126" y="36"/>
                  </a:lnTo>
                  <a:lnTo>
                    <a:pt x="132" y="42"/>
                  </a:lnTo>
                  <a:lnTo>
                    <a:pt x="132" y="48"/>
                  </a:lnTo>
                  <a:lnTo>
                    <a:pt x="132" y="18"/>
                  </a:lnTo>
                  <a:lnTo>
                    <a:pt x="132" y="24"/>
                  </a:lnTo>
                  <a:lnTo>
                    <a:pt x="138" y="30"/>
                  </a:lnTo>
                  <a:lnTo>
                    <a:pt x="138" y="66"/>
                  </a:lnTo>
                  <a:lnTo>
                    <a:pt x="138" y="0"/>
                  </a:lnTo>
                  <a:lnTo>
                    <a:pt x="138" y="18"/>
                  </a:lnTo>
                  <a:lnTo>
                    <a:pt x="144" y="42"/>
                  </a:lnTo>
                  <a:lnTo>
                    <a:pt x="144" y="48"/>
                  </a:lnTo>
                  <a:lnTo>
                    <a:pt x="144" y="18"/>
                  </a:lnTo>
                  <a:lnTo>
                    <a:pt x="144" y="36"/>
                  </a:lnTo>
                  <a:lnTo>
                    <a:pt x="150" y="30"/>
                  </a:lnTo>
                  <a:lnTo>
                    <a:pt x="150" y="48"/>
                  </a:lnTo>
                  <a:lnTo>
                    <a:pt x="150" y="18"/>
                  </a:lnTo>
                  <a:lnTo>
                    <a:pt x="150" y="36"/>
                  </a:lnTo>
                  <a:lnTo>
                    <a:pt x="156" y="18"/>
                  </a:lnTo>
                  <a:lnTo>
                    <a:pt x="156" y="42"/>
                  </a:lnTo>
                  <a:lnTo>
                    <a:pt x="156" y="30"/>
                  </a:lnTo>
                  <a:lnTo>
                    <a:pt x="162" y="24"/>
                  </a:lnTo>
                  <a:lnTo>
                    <a:pt x="162" y="42"/>
                  </a:lnTo>
                  <a:lnTo>
                    <a:pt x="162" y="24"/>
                  </a:lnTo>
                  <a:lnTo>
                    <a:pt x="162" y="42"/>
                  </a:lnTo>
                  <a:lnTo>
                    <a:pt x="168" y="36"/>
                  </a:lnTo>
                  <a:lnTo>
                    <a:pt x="168" y="48"/>
                  </a:lnTo>
                  <a:lnTo>
                    <a:pt x="168" y="12"/>
                  </a:lnTo>
                  <a:lnTo>
                    <a:pt x="168" y="30"/>
                  </a:lnTo>
                  <a:lnTo>
                    <a:pt x="174" y="36"/>
                  </a:lnTo>
                  <a:lnTo>
                    <a:pt x="174" y="18"/>
                  </a:lnTo>
                  <a:lnTo>
                    <a:pt x="174" y="54"/>
                  </a:lnTo>
                  <a:lnTo>
                    <a:pt x="180" y="30"/>
                  </a:lnTo>
                  <a:lnTo>
                    <a:pt x="180" y="48"/>
                  </a:lnTo>
                  <a:lnTo>
                    <a:pt x="180" y="12"/>
                  </a:lnTo>
                  <a:lnTo>
                    <a:pt x="180" y="18"/>
                  </a:lnTo>
                  <a:lnTo>
                    <a:pt x="186" y="42"/>
                  </a:lnTo>
                  <a:lnTo>
                    <a:pt x="186" y="48"/>
                  </a:lnTo>
                  <a:lnTo>
                    <a:pt x="186" y="18"/>
                  </a:lnTo>
                  <a:lnTo>
                    <a:pt x="186" y="18"/>
                  </a:lnTo>
                  <a:lnTo>
                    <a:pt x="192" y="36"/>
                  </a:lnTo>
                  <a:lnTo>
                    <a:pt x="192" y="42"/>
                  </a:lnTo>
                  <a:lnTo>
                    <a:pt x="192" y="24"/>
                  </a:lnTo>
                  <a:lnTo>
                    <a:pt x="192" y="30"/>
                  </a:lnTo>
                  <a:lnTo>
                    <a:pt x="198" y="36"/>
                  </a:lnTo>
                  <a:lnTo>
                    <a:pt x="198" y="48"/>
                  </a:lnTo>
                  <a:lnTo>
                    <a:pt x="198" y="18"/>
                  </a:lnTo>
                  <a:lnTo>
                    <a:pt x="198" y="36"/>
                  </a:lnTo>
                  <a:lnTo>
                    <a:pt x="204" y="30"/>
                  </a:lnTo>
                  <a:lnTo>
                    <a:pt x="204" y="42"/>
                  </a:lnTo>
                  <a:lnTo>
                    <a:pt x="204" y="18"/>
                  </a:lnTo>
                </a:path>
              </a:pathLst>
            </a:cu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572;p27">
              <a:extLst>
                <a:ext uri="{FF2B5EF4-FFF2-40B4-BE49-F238E27FC236}">
                  <a16:creationId xmlns:a16="http://schemas.microsoft.com/office/drawing/2014/main" id="{75363BA7-953D-4A0B-A072-9CD1DB55B4D7}"/>
                </a:ext>
              </a:extLst>
            </p:cNvPr>
            <p:cNvSpPr/>
            <p:nvPr/>
          </p:nvSpPr>
          <p:spPr>
            <a:xfrm>
              <a:off x="4301036" y="3947337"/>
              <a:ext cx="307333" cy="256312"/>
            </a:xfrm>
            <a:custGeom>
              <a:avLst/>
              <a:gdLst/>
              <a:ahLst/>
              <a:cxnLst/>
              <a:rect l="l" t="t" r="r" b="b"/>
              <a:pathLst>
                <a:path w="204" h="102" extrusionOk="0">
                  <a:moveTo>
                    <a:pt x="0" y="42"/>
                  </a:moveTo>
                  <a:lnTo>
                    <a:pt x="0" y="54"/>
                  </a:lnTo>
                  <a:lnTo>
                    <a:pt x="6" y="60"/>
                  </a:lnTo>
                  <a:lnTo>
                    <a:pt x="6" y="7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2" y="42"/>
                  </a:lnTo>
                  <a:lnTo>
                    <a:pt x="12" y="66"/>
                  </a:lnTo>
                  <a:lnTo>
                    <a:pt x="18" y="60"/>
                  </a:lnTo>
                  <a:lnTo>
                    <a:pt x="18" y="78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4" y="48"/>
                  </a:lnTo>
                  <a:lnTo>
                    <a:pt x="24" y="72"/>
                  </a:lnTo>
                  <a:lnTo>
                    <a:pt x="24" y="48"/>
                  </a:lnTo>
                  <a:lnTo>
                    <a:pt x="24" y="72"/>
                  </a:lnTo>
                  <a:lnTo>
                    <a:pt x="30" y="48"/>
                  </a:lnTo>
                  <a:lnTo>
                    <a:pt x="30" y="72"/>
                  </a:lnTo>
                  <a:lnTo>
                    <a:pt x="30" y="42"/>
                  </a:lnTo>
                  <a:lnTo>
                    <a:pt x="30" y="54"/>
                  </a:lnTo>
                  <a:lnTo>
                    <a:pt x="36" y="48"/>
                  </a:lnTo>
                  <a:lnTo>
                    <a:pt x="36" y="72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42" y="60"/>
                  </a:lnTo>
                  <a:lnTo>
                    <a:pt x="42" y="72"/>
                  </a:lnTo>
                  <a:lnTo>
                    <a:pt x="42" y="36"/>
                  </a:lnTo>
                  <a:lnTo>
                    <a:pt x="48" y="54"/>
                  </a:lnTo>
                  <a:lnTo>
                    <a:pt x="48" y="84"/>
                  </a:lnTo>
                  <a:lnTo>
                    <a:pt x="48" y="24"/>
                  </a:lnTo>
                  <a:lnTo>
                    <a:pt x="48" y="66"/>
                  </a:lnTo>
                  <a:lnTo>
                    <a:pt x="54" y="72"/>
                  </a:lnTo>
                  <a:lnTo>
                    <a:pt x="54" y="90"/>
                  </a:lnTo>
                  <a:lnTo>
                    <a:pt x="54" y="24"/>
                  </a:lnTo>
                  <a:lnTo>
                    <a:pt x="54" y="84"/>
                  </a:lnTo>
                  <a:lnTo>
                    <a:pt x="60" y="54"/>
                  </a:lnTo>
                  <a:lnTo>
                    <a:pt x="60" y="78"/>
                  </a:lnTo>
                  <a:lnTo>
                    <a:pt x="60" y="42"/>
                  </a:lnTo>
                  <a:lnTo>
                    <a:pt x="60" y="72"/>
                  </a:lnTo>
                  <a:lnTo>
                    <a:pt x="66" y="42"/>
                  </a:lnTo>
                  <a:lnTo>
                    <a:pt x="66" y="78"/>
                  </a:lnTo>
                  <a:lnTo>
                    <a:pt x="66" y="36"/>
                  </a:lnTo>
                  <a:lnTo>
                    <a:pt x="66" y="72"/>
                  </a:lnTo>
                  <a:lnTo>
                    <a:pt x="72" y="54"/>
                  </a:lnTo>
                  <a:lnTo>
                    <a:pt x="72" y="78"/>
                  </a:lnTo>
                  <a:lnTo>
                    <a:pt x="72" y="36"/>
                  </a:lnTo>
                  <a:lnTo>
                    <a:pt x="72" y="54"/>
                  </a:lnTo>
                  <a:lnTo>
                    <a:pt x="78" y="60"/>
                  </a:lnTo>
                  <a:lnTo>
                    <a:pt x="78" y="48"/>
                  </a:lnTo>
                  <a:lnTo>
                    <a:pt x="84" y="60"/>
                  </a:lnTo>
                  <a:lnTo>
                    <a:pt x="84" y="102"/>
                  </a:lnTo>
                  <a:lnTo>
                    <a:pt x="84" y="0"/>
                  </a:lnTo>
                  <a:lnTo>
                    <a:pt x="84" y="60"/>
                  </a:lnTo>
                  <a:lnTo>
                    <a:pt x="90" y="54"/>
                  </a:lnTo>
                  <a:lnTo>
                    <a:pt x="90" y="78"/>
                  </a:lnTo>
                  <a:lnTo>
                    <a:pt x="90" y="36"/>
                  </a:lnTo>
                  <a:lnTo>
                    <a:pt x="90" y="42"/>
                  </a:lnTo>
                  <a:lnTo>
                    <a:pt x="96" y="54"/>
                  </a:lnTo>
                  <a:lnTo>
                    <a:pt x="96" y="78"/>
                  </a:lnTo>
                  <a:lnTo>
                    <a:pt x="96" y="36"/>
                  </a:lnTo>
                  <a:lnTo>
                    <a:pt x="96" y="54"/>
                  </a:lnTo>
                  <a:lnTo>
                    <a:pt x="102" y="48"/>
                  </a:lnTo>
                  <a:lnTo>
                    <a:pt x="102" y="72"/>
                  </a:lnTo>
                  <a:lnTo>
                    <a:pt x="102" y="42"/>
                  </a:lnTo>
                  <a:lnTo>
                    <a:pt x="102" y="54"/>
                  </a:lnTo>
                  <a:lnTo>
                    <a:pt x="108" y="60"/>
                  </a:lnTo>
                  <a:lnTo>
                    <a:pt x="108" y="42"/>
                  </a:lnTo>
                  <a:lnTo>
                    <a:pt x="108" y="84"/>
                  </a:lnTo>
                  <a:lnTo>
                    <a:pt x="114" y="60"/>
                  </a:lnTo>
                  <a:lnTo>
                    <a:pt x="114" y="96"/>
                  </a:lnTo>
                  <a:lnTo>
                    <a:pt x="114" y="18"/>
                  </a:lnTo>
                  <a:lnTo>
                    <a:pt x="114" y="78"/>
                  </a:lnTo>
                  <a:lnTo>
                    <a:pt x="120" y="48"/>
                  </a:lnTo>
                  <a:lnTo>
                    <a:pt x="120" y="72"/>
                  </a:lnTo>
                  <a:lnTo>
                    <a:pt x="120" y="42"/>
                  </a:lnTo>
                  <a:lnTo>
                    <a:pt x="120" y="72"/>
                  </a:lnTo>
                  <a:lnTo>
                    <a:pt x="126" y="48"/>
                  </a:lnTo>
                  <a:lnTo>
                    <a:pt x="126" y="78"/>
                  </a:lnTo>
                  <a:lnTo>
                    <a:pt x="126" y="30"/>
                  </a:lnTo>
                  <a:lnTo>
                    <a:pt x="126" y="48"/>
                  </a:lnTo>
                  <a:lnTo>
                    <a:pt x="132" y="66"/>
                  </a:lnTo>
                  <a:lnTo>
                    <a:pt x="132" y="72"/>
                  </a:lnTo>
                  <a:lnTo>
                    <a:pt x="132" y="42"/>
                  </a:lnTo>
                  <a:lnTo>
                    <a:pt x="132" y="72"/>
                  </a:lnTo>
                  <a:lnTo>
                    <a:pt x="138" y="54"/>
                  </a:lnTo>
                  <a:lnTo>
                    <a:pt x="138" y="78"/>
                  </a:lnTo>
                  <a:lnTo>
                    <a:pt x="138" y="36"/>
                  </a:lnTo>
                  <a:lnTo>
                    <a:pt x="138" y="60"/>
                  </a:lnTo>
                  <a:lnTo>
                    <a:pt x="144" y="42"/>
                  </a:lnTo>
                  <a:lnTo>
                    <a:pt x="144" y="66"/>
                  </a:lnTo>
                  <a:lnTo>
                    <a:pt x="144" y="54"/>
                  </a:lnTo>
                  <a:lnTo>
                    <a:pt x="150" y="54"/>
                  </a:lnTo>
                  <a:lnTo>
                    <a:pt x="150" y="72"/>
                  </a:lnTo>
                  <a:lnTo>
                    <a:pt x="150" y="36"/>
                  </a:lnTo>
                  <a:lnTo>
                    <a:pt x="150" y="60"/>
                  </a:lnTo>
                  <a:lnTo>
                    <a:pt x="156" y="54"/>
                  </a:lnTo>
                  <a:lnTo>
                    <a:pt x="156" y="96"/>
                  </a:lnTo>
                  <a:lnTo>
                    <a:pt x="156" y="18"/>
                  </a:lnTo>
                  <a:lnTo>
                    <a:pt x="156" y="36"/>
                  </a:lnTo>
                  <a:lnTo>
                    <a:pt x="162" y="54"/>
                  </a:lnTo>
                  <a:lnTo>
                    <a:pt x="162" y="84"/>
                  </a:lnTo>
                  <a:lnTo>
                    <a:pt x="162" y="36"/>
                  </a:lnTo>
                  <a:lnTo>
                    <a:pt x="162" y="72"/>
                  </a:lnTo>
                  <a:lnTo>
                    <a:pt x="168" y="78"/>
                  </a:lnTo>
                  <a:lnTo>
                    <a:pt x="168" y="42"/>
                  </a:lnTo>
                  <a:lnTo>
                    <a:pt x="168" y="60"/>
                  </a:lnTo>
                  <a:lnTo>
                    <a:pt x="174" y="54"/>
                  </a:lnTo>
                  <a:lnTo>
                    <a:pt x="174" y="72"/>
                  </a:lnTo>
                  <a:lnTo>
                    <a:pt x="174" y="42"/>
                  </a:lnTo>
                  <a:lnTo>
                    <a:pt x="174" y="54"/>
                  </a:lnTo>
                  <a:lnTo>
                    <a:pt x="180" y="48"/>
                  </a:lnTo>
                  <a:lnTo>
                    <a:pt x="180" y="72"/>
                  </a:lnTo>
                  <a:lnTo>
                    <a:pt x="180" y="48"/>
                  </a:lnTo>
                  <a:lnTo>
                    <a:pt x="180" y="54"/>
                  </a:lnTo>
                  <a:lnTo>
                    <a:pt x="186" y="66"/>
                  </a:lnTo>
                  <a:lnTo>
                    <a:pt x="186" y="78"/>
                  </a:lnTo>
                  <a:lnTo>
                    <a:pt x="186" y="36"/>
                  </a:lnTo>
                  <a:lnTo>
                    <a:pt x="186" y="78"/>
                  </a:lnTo>
                  <a:lnTo>
                    <a:pt x="192" y="54"/>
                  </a:lnTo>
                  <a:lnTo>
                    <a:pt x="192" y="72"/>
                  </a:lnTo>
                  <a:lnTo>
                    <a:pt x="192" y="36"/>
                  </a:lnTo>
                  <a:lnTo>
                    <a:pt x="192" y="60"/>
                  </a:lnTo>
                  <a:lnTo>
                    <a:pt x="198" y="30"/>
                  </a:lnTo>
                  <a:lnTo>
                    <a:pt x="198" y="84"/>
                  </a:lnTo>
                  <a:lnTo>
                    <a:pt x="198" y="72"/>
                  </a:lnTo>
                  <a:lnTo>
                    <a:pt x="204" y="48"/>
                  </a:lnTo>
                </a:path>
              </a:pathLst>
            </a:cu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573;p27">
              <a:extLst>
                <a:ext uri="{FF2B5EF4-FFF2-40B4-BE49-F238E27FC236}">
                  <a16:creationId xmlns:a16="http://schemas.microsoft.com/office/drawing/2014/main" id="{EAAC7B09-0C73-4F85-8EEC-082BC9E88AA5}"/>
                </a:ext>
              </a:extLst>
            </p:cNvPr>
            <p:cNvSpPr/>
            <p:nvPr/>
          </p:nvSpPr>
          <p:spPr>
            <a:xfrm>
              <a:off x="4608368" y="3947337"/>
              <a:ext cx="289254" cy="256312"/>
            </a:xfrm>
            <a:custGeom>
              <a:avLst/>
              <a:gdLst/>
              <a:ahLst/>
              <a:cxnLst/>
              <a:rect l="l" t="t" r="r" b="b"/>
              <a:pathLst>
                <a:path w="192" h="102" extrusionOk="0">
                  <a:moveTo>
                    <a:pt x="0" y="48"/>
                  </a:moveTo>
                  <a:lnTo>
                    <a:pt x="0" y="72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6" y="42"/>
                  </a:lnTo>
                  <a:lnTo>
                    <a:pt x="6" y="7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12" y="54"/>
                  </a:lnTo>
                  <a:lnTo>
                    <a:pt x="12" y="78"/>
                  </a:lnTo>
                  <a:lnTo>
                    <a:pt x="12" y="30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8" y="78"/>
                  </a:lnTo>
                  <a:lnTo>
                    <a:pt x="18" y="36"/>
                  </a:lnTo>
                  <a:lnTo>
                    <a:pt x="18" y="54"/>
                  </a:lnTo>
                  <a:lnTo>
                    <a:pt x="24" y="66"/>
                  </a:lnTo>
                  <a:lnTo>
                    <a:pt x="24" y="48"/>
                  </a:lnTo>
                  <a:lnTo>
                    <a:pt x="24" y="72"/>
                  </a:lnTo>
                  <a:lnTo>
                    <a:pt x="30" y="84"/>
                  </a:lnTo>
                  <a:lnTo>
                    <a:pt x="30" y="90"/>
                  </a:lnTo>
                  <a:lnTo>
                    <a:pt x="30" y="18"/>
                  </a:lnTo>
                  <a:lnTo>
                    <a:pt x="30" y="60"/>
                  </a:lnTo>
                  <a:lnTo>
                    <a:pt x="36" y="84"/>
                  </a:lnTo>
                  <a:lnTo>
                    <a:pt x="36" y="90"/>
                  </a:lnTo>
                  <a:lnTo>
                    <a:pt x="36" y="24"/>
                  </a:lnTo>
                  <a:lnTo>
                    <a:pt x="36" y="60"/>
                  </a:lnTo>
                  <a:lnTo>
                    <a:pt x="42" y="48"/>
                  </a:lnTo>
                  <a:lnTo>
                    <a:pt x="42" y="72"/>
                  </a:lnTo>
                  <a:lnTo>
                    <a:pt x="42" y="42"/>
                  </a:lnTo>
                  <a:lnTo>
                    <a:pt x="42" y="48"/>
                  </a:lnTo>
                  <a:lnTo>
                    <a:pt x="48" y="60"/>
                  </a:lnTo>
                  <a:lnTo>
                    <a:pt x="48" y="78"/>
                  </a:lnTo>
                  <a:lnTo>
                    <a:pt x="48" y="42"/>
                  </a:lnTo>
                  <a:lnTo>
                    <a:pt x="48" y="54"/>
                  </a:lnTo>
                  <a:lnTo>
                    <a:pt x="54" y="66"/>
                  </a:lnTo>
                  <a:lnTo>
                    <a:pt x="54" y="72"/>
                  </a:lnTo>
                  <a:lnTo>
                    <a:pt x="54" y="42"/>
                  </a:lnTo>
                  <a:lnTo>
                    <a:pt x="54" y="48"/>
                  </a:lnTo>
                  <a:lnTo>
                    <a:pt x="60" y="72"/>
                  </a:lnTo>
                  <a:lnTo>
                    <a:pt x="60" y="42"/>
                  </a:lnTo>
                  <a:lnTo>
                    <a:pt x="60" y="54"/>
                  </a:lnTo>
                  <a:lnTo>
                    <a:pt x="66" y="60"/>
                  </a:lnTo>
                  <a:lnTo>
                    <a:pt x="66" y="72"/>
                  </a:lnTo>
                  <a:lnTo>
                    <a:pt x="66" y="42"/>
                  </a:lnTo>
                  <a:lnTo>
                    <a:pt x="66" y="54"/>
                  </a:lnTo>
                  <a:lnTo>
                    <a:pt x="72" y="72"/>
                  </a:lnTo>
                  <a:lnTo>
                    <a:pt x="72" y="72"/>
                  </a:lnTo>
                  <a:lnTo>
                    <a:pt x="72" y="42"/>
                  </a:lnTo>
                  <a:lnTo>
                    <a:pt x="72" y="60"/>
                  </a:lnTo>
                  <a:lnTo>
                    <a:pt x="78" y="66"/>
                  </a:lnTo>
                  <a:lnTo>
                    <a:pt x="78" y="78"/>
                  </a:lnTo>
                  <a:lnTo>
                    <a:pt x="78" y="36"/>
                  </a:lnTo>
                  <a:lnTo>
                    <a:pt x="78" y="54"/>
                  </a:lnTo>
                  <a:lnTo>
                    <a:pt x="84" y="48"/>
                  </a:lnTo>
                  <a:lnTo>
                    <a:pt x="84" y="72"/>
                  </a:lnTo>
                  <a:lnTo>
                    <a:pt x="84" y="36"/>
                  </a:lnTo>
                  <a:lnTo>
                    <a:pt x="90" y="66"/>
                  </a:lnTo>
                  <a:lnTo>
                    <a:pt x="90" y="72"/>
                  </a:lnTo>
                  <a:lnTo>
                    <a:pt x="90" y="36"/>
                  </a:lnTo>
                  <a:lnTo>
                    <a:pt x="90" y="60"/>
                  </a:lnTo>
                  <a:lnTo>
                    <a:pt x="96" y="48"/>
                  </a:lnTo>
                  <a:lnTo>
                    <a:pt x="96" y="78"/>
                  </a:lnTo>
                  <a:lnTo>
                    <a:pt x="96" y="36"/>
                  </a:lnTo>
                  <a:lnTo>
                    <a:pt x="96" y="48"/>
                  </a:lnTo>
                  <a:lnTo>
                    <a:pt x="102" y="48"/>
                  </a:lnTo>
                  <a:lnTo>
                    <a:pt x="102" y="102"/>
                  </a:lnTo>
                  <a:lnTo>
                    <a:pt x="102" y="0"/>
                  </a:lnTo>
                  <a:lnTo>
                    <a:pt x="102" y="54"/>
                  </a:lnTo>
                  <a:lnTo>
                    <a:pt x="108" y="66"/>
                  </a:lnTo>
                  <a:lnTo>
                    <a:pt x="108" y="84"/>
                  </a:lnTo>
                  <a:lnTo>
                    <a:pt x="108" y="24"/>
                  </a:lnTo>
                  <a:lnTo>
                    <a:pt x="108" y="66"/>
                  </a:lnTo>
                  <a:lnTo>
                    <a:pt x="114" y="42"/>
                  </a:lnTo>
                  <a:lnTo>
                    <a:pt x="114" y="72"/>
                  </a:lnTo>
                  <a:lnTo>
                    <a:pt x="114" y="66"/>
                  </a:lnTo>
                  <a:lnTo>
                    <a:pt x="120" y="54"/>
                  </a:lnTo>
                  <a:lnTo>
                    <a:pt x="120" y="66"/>
                  </a:lnTo>
                  <a:lnTo>
                    <a:pt x="120" y="42"/>
                  </a:lnTo>
                  <a:lnTo>
                    <a:pt x="120" y="60"/>
                  </a:lnTo>
                  <a:lnTo>
                    <a:pt x="126" y="54"/>
                  </a:lnTo>
                  <a:lnTo>
                    <a:pt x="126" y="66"/>
                  </a:lnTo>
                  <a:lnTo>
                    <a:pt x="126" y="48"/>
                  </a:lnTo>
                  <a:lnTo>
                    <a:pt x="126" y="54"/>
                  </a:lnTo>
                  <a:lnTo>
                    <a:pt x="132" y="60"/>
                  </a:lnTo>
                  <a:lnTo>
                    <a:pt x="132" y="78"/>
                  </a:lnTo>
                  <a:lnTo>
                    <a:pt x="132" y="42"/>
                  </a:lnTo>
                  <a:lnTo>
                    <a:pt x="132" y="66"/>
                  </a:lnTo>
                  <a:lnTo>
                    <a:pt x="138" y="48"/>
                  </a:lnTo>
                  <a:lnTo>
                    <a:pt x="138" y="66"/>
                  </a:lnTo>
                  <a:lnTo>
                    <a:pt x="138" y="48"/>
                  </a:lnTo>
                  <a:lnTo>
                    <a:pt x="138" y="54"/>
                  </a:lnTo>
                  <a:lnTo>
                    <a:pt x="144" y="60"/>
                  </a:lnTo>
                  <a:lnTo>
                    <a:pt x="144" y="72"/>
                  </a:lnTo>
                  <a:lnTo>
                    <a:pt x="144" y="42"/>
                  </a:lnTo>
                  <a:lnTo>
                    <a:pt x="144" y="72"/>
                  </a:lnTo>
                  <a:lnTo>
                    <a:pt x="150" y="60"/>
                  </a:lnTo>
                  <a:lnTo>
                    <a:pt x="150" y="72"/>
                  </a:lnTo>
                  <a:lnTo>
                    <a:pt x="150" y="42"/>
                  </a:lnTo>
                  <a:lnTo>
                    <a:pt x="150" y="60"/>
                  </a:lnTo>
                  <a:lnTo>
                    <a:pt x="156" y="66"/>
                  </a:lnTo>
                  <a:lnTo>
                    <a:pt x="156" y="78"/>
                  </a:lnTo>
                  <a:lnTo>
                    <a:pt x="156" y="36"/>
                  </a:lnTo>
                  <a:lnTo>
                    <a:pt x="156" y="48"/>
                  </a:lnTo>
                  <a:lnTo>
                    <a:pt x="162" y="54"/>
                  </a:lnTo>
                  <a:lnTo>
                    <a:pt x="162" y="84"/>
                  </a:lnTo>
                  <a:lnTo>
                    <a:pt x="162" y="30"/>
                  </a:lnTo>
                  <a:lnTo>
                    <a:pt x="162" y="42"/>
                  </a:lnTo>
                  <a:lnTo>
                    <a:pt x="168" y="60"/>
                  </a:lnTo>
                  <a:lnTo>
                    <a:pt x="168" y="72"/>
                  </a:lnTo>
                  <a:lnTo>
                    <a:pt x="168" y="42"/>
                  </a:lnTo>
                  <a:lnTo>
                    <a:pt x="168" y="54"/>
                  </a:lnTo>
                  <a:lnTo>
                    <a:pt x="174" y="60"/>
                  </a:lnTo>
                  <a:lnTo>
                    <a:pt x="174" y="102"/>
                  </a:lnTo>
                  <a:lnTo>
                    <a:pt x="174" y="6"/>
                  </a:lnTo>
                  <a:lnTo>
                    <a:pt x="174" y="90"/>
                  </a:lnTo>
                  <a:lnTo>
                    <a:pt x="180" y="66"/>
                  </a:lnTo>
                  <a:lnTo>
                    <a:pt x="180" y="78"/>
                  </a:lnTo>
                  <a:lnTo>
                    <a:pt x="180" y="36"/>
                  </a:lnTo>
                  <a:lnTo>
                    <a:pt x="180" y="66"/>
                  </a:lnTo>
                  <a:lnTo>
                    <a:pt x="186" y="60"/>
                  </a:lnTo>
                  <a:lnTo>
                    <a:pt x="186" y="84"/>
                  </a:lnTo>
                  <a:lnTo>
                    <a:pt x="186" y="36"/>
                  </a:lnTo>
                  <a:lnTo>
                    <a:pt x="186" y="54"/>
                  </a:lnTo>
                  <a:lnTo>
                    <a:pt x="192" y="42"/>
                  </a:lnTo>
                  <a:lnTo>
                    <a:pt x="192" y="66"/>
                  </a:lnTo>
                  <a:lnTo>
                    <a:pt x="192" y="42"/>
                  </a:lnTo>
                  <a:lnTo>
                    <a:pt x="192" y="54"/>
                  </a:lnTo>
                </a:path>
              </a:pathLst>
            </a:cu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574;p27">
              <a:extLst>
                <a:ext uri="{FF2B5EF4-FFF2-40B4-BE49-F238E27FC236}">
                  <a16:creationId xmlns:a16="http://schemas.microsoft.com/office/drawing/2014/main" id="{FB6F3489-ECF2-4C53-A1B2-C7BEFD233D28}"/>
                </a:ext>
              </a:extLst>
            </p:cNvPr>
            <p:cNvSpPr/>
            <p:nvPr/>
          </p:nvSpPr>
          <p:spPr>
            <a:xfrm>
              <a:off x="4897622" y="3691024"/>
              <a:ext cx="316371" cy="708627"/>
            </a:xfrm>
            <a:custGeom>
              <a:avLst/>
              <a:gdLst/>
              <a:ahLst/>
              <a:cxnLst/>
              <a:rect l="l" t="t" r="r" b="b"/>
              <a:pathLst>
                <a:path w="210" h="282" extrusionOk="0">
                  <a:moveTo>
                    <a:pt x="0" y="156"/>
                  </a:moveTo>
                  <a:lnTo>
                    <a:pt x="6" y="168"/>
                  </a:lnTo>
                  <a:lnTo>
                    <a:pt x="6" y="150"/>
                  </a:lnTo>
                  <a:lnTo>
                    <a:pt x="6" y="168"/>
                  </a:lnTo>
                  <a:lnTo>
                    <a:pt x="12" y="174"/>
                  </a:lnTo>
                  <a:lnTo>
                    <a:pt x="12" y="138"/>
                  </a:lnTo>
                  <a:lnTo>
                    <a:pt x="12" y="180"/>
                  </a:lnTo>
                  <a:lnTo>
                    <a:pt x="18" y="150"/>
                  </a:lnTo>
                  <a:lnTo>
                    <a:pt x="18" y="144"/>
                  </a:lnTo>
                  <a:lnTo>
                    <a:pt x="18" y="186"/>
                  </a:lnTo>
                  <a:lnTo>
                    <a:pt x="24" y="144"/>
                  </a:lnTo>
                  <a:lnTo>
                    <a:pt x="24" y="132"/>
                  </a:lnTo>
                  <a:lnTo>
                    <a:pt x="24" y="168"/>
                  </a:lnTo>
                  <a:lnTo>
                    <a:pt x="30" y="162"/>
                  </a:lnTo>
                  <a:lnTo>
                    <a:pt x="30" y="186"/>
                  </a:lnTo>
                  <a:lnTo>
                    <a:pt x="30" y="138"/>
                  </a:lnTo>
                  <a:lnTo>
                    <a:pt x="30" y="168"/>
                  </a:lnTo>
                  <a:lnTo>
                    <a:pt x="36" y="150"/>
                  </a:lnTo>
                  <a:lnTo>
                    <a:pt x="36" y="174"/>
                  </a:lnTo>
                  <a:lnTo>
                    <a:pt x="36" y="144"/>
                  </a:lnTo>
                  <a:lnTo>
                    <a:pt x="36" y="156"/>
                  </a:lnTo>
                  <a:lnTo>
                    <a:pt x="42" y="162"/>
                  </a:lnTo>
                  <a:lnTo>
                    <a:pt x="42" y="168"/>
                  </a:lnTo>
                  <a:lnTo>
                    <a:pt x="42" y="150"/>
                  </a:lnTo>
                  <a:lnTo>
                    <a:pt x="42" y="150"/>
                  </a:lnTo>
                  <a:lnTo>
                    <a:pt x="48" y="162"/>
                  </a:lnTo>
                  <a:lnTo>
                    <a:pt x="48" y="186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54" y="156"/>
                  </a:lnTo>
                  <a:lnTo>
                    <a:pt x="54" y="174"/>
                  </a:lnTo>
                  <a:lnTo>
                    <a:pt x="54" y="138"/>
                  </a:lnTo>
                  <a:lnTo>
                    <a:pt x="54" y="168"/>
                  </a:lnTo>
                  <a:lnTo>
                    <a:pt x="60" y="144"/>
                  </a:lnTo>
                  <a:lnTo>
                    <a:pt x="60" y="180"/>
                  </a:lnTo>
                  <a:lnTo>
                    <a:pt x="60" y="168"/>
                  </a:lnTo>
                  <a:lnTo>
                    <a:pt x="66" y="150"/>
                  </a:lnTo>
                  <a:lnTo>
                    <a:pt x="66" y="138"/>
                  </a:lnTo>
                  <a:lnTo>
                    <a:pt x="66" y="180"/>
                  </a:lnTo>
                  <a:lnTo>
                    <a:pt x="72" y="156"/>
                  </a:lnTo>
                  <a:lnTo>
                    <a:pt x="72" y="168"/>
                  </a:lnTo>
                  <a:lnTo>
                    <a:pt x="72" y="144"/>
                  </a:lnTo>
                  <a:lnTo>
                    <a:pt x="72" y="162"/>
                  </a:lnTo>
                  <a:lnTo>
                    <a:pt x="78" y="150"/>
                  </a:lnTo>
                  <a:lnTo>
                    <a:pt x="78" y="144"/>
                  </a:lnTo>
                  <a:lnTo>
                    <a:pt x="78" y="180"/>
                  </a:lnTo>
                  <a:lnTo>
                    <a:pt x="84" y="144"/>
                  </a:lnTo>
                  <a:lnTo>
                    <a:pt x="84" y="174"/>
                  </a:lnTo>
                  <a:lnTo>
                    <a:pt x="84" y="138"/>
                  </a:lnTo>
                  <a:lnTo>
                    <a:pt x="84" y="156"/>
                  </a:lnTo>
                  <a:lnTo>
                    <a:pt x="90" y="144"/>
                  </a:lnTo>
                  <a:lnTo>
                    <a:pt x="90" y="180"/>
                  </a:lnTo>
                  <a:lnTo>
                    <a:pt x="90" y="144"/>
                  </a:lnTo>
                  <a:lnTo>
                    <a:pt x="90" y="180"/>
                  </a:lnTo>
                  <a:lnTo>
                    <a:pt x="96" y="156"/>
                  </a:lnTo>
                  <a:lnTo>
                    <a:pt x="96" y="198"/>
                  </a:lnTo>
                  <a:lnTo>
                    <a:pt x="96" y="114"/>
                  </a:lnTo>
                  <a:lnTo>
                    <a:pt x="96" y="162"/>
                  </a:lnTo>
                  <a:lnTo>
                    <a:pt x="102" y="156"/>
                  </a:lnTo>
                  <a:lnTo>
                    <a:pt x="102" y="180"/>
                  </a:lnTo>
                  <a:lnTo>
                    <a:pt x="102" y="132"/>
                  </a:lnTo>
                  <a:lnTo>
                    <a:pt x="102" y="174"/>
                  </a:lnTo>
                  <a:lnTo>
                    <a:pt x="108" y="150"/>
                  </a:lnTo>
                  <a:lnTo>
                    <a:pt x="108" y="180"/>
                  </a:lnTo>
                  <a:lnTo>
                    <a:pt x="108" y="138"/>
                  </a:lnTo>
                  <a:lnTo>
                    <a:pt x="108" y="162"/>
                  </a:lnTo>
                  <a:lnTo>
                    <a:pt x="114" y="156"/>
                  </a:lnTo>
                  <a:lnTo>
                    <a:pt x="114" y="186"/>
                  </a:lnTo>
                  <a:lnTo>
                    <a:pt x="114" y="126"/>
                  </a:lnTo>
                  <a:lnTo>
                    <a:pt x="114" y="162"/>
                  </a:lnTo>
                  <a:lnTo>
                    <a:pt x="120" y="150"/>
                  </a:lnTo>
                  <a:lnTo>
                    <a:pt x="120" y="174"/>
                  </a:lnTo>
                  <a:lnTo>
                    <a:pt x="120" y="138"/>
                  </a:lnTo>
                  <a:lnTo>
                    <a:pt x="126" y="168"/>
                  </a:lnTo>
                  <a:lnTo>
                    <a:pt x="126" y="234"/>
                  </a:lnTo>
                  <a:lnTo>
                    <a:pt x="126" y="60"/>
                  </a:lnTo>
                  <a:lnTo>
                    <a:pt x="126" y="96"/>
                  </a:lnTo>
                  <a:lnTo>
                    <a:pt x="132" y="162"/>
                  </a:lnTo>
                  <a:lnTo>
                    <a:pt x="132" y="282"/>
                  </a:lnTo>
                  <a:lnTo>
                    <a:pt x="132" y="0"/>
                  </a:lnTo>
                  <a:lnTo>
                    <a:pt x="132" y="180"/>
                  </a:lnTo>
                  <a:lnTo>
                    <a:pt x="138" y="174"/>
                  </a:lnTo>
                  <a:lnTo>
                    <a:pt x="138" y="210"/>
                  </a:lnTo>
                  <a:lnTo>
                    <a:pt x="138" y="84"/>
                  </a:lnTo>
                  <a:lnTo>
                    <a:pt x="138" y="168"/>
                  </a:lnTo>
                  <a:lnTo>
                    <a:pt x="144" y="216"/>
                  </a:lnTo>
                  <a:lnTo>
                    <a:pt x="144" y="120"/>
                  </a:lnTo>
                  <a:lnTo>
                    <a:pt x="144" y="174"/>
                  </a:lnTo>
                  <a:lnTo>
                    <a:pt x="150" y="192"/>
                  </a:lnTo>
                  <a:lnTo>
                    <a:pt x="150" y="132"/>
                  </a:lnTo>
                  <a:lnTo>
                    <a:pt x="150" y="144"/>
                  </a:lnTo>
                  <a:lnTo>
                    <a:pt x="156" y="168"/>
                  </a:lnTo>
                  <a:lnTo>
                    <a:pt x="156" y="180"/>
                  </a:lnTo>
                  <a:lnTo>
                    <a:pt x="156" y="132"/>
                  </a:lnTo>
                  <a:lnTo>
                    <a:pt x="156" y="156"/>
                  </a:lnTo>
                  <a:lnTo>
                    <a:pt x="162" y="150"/>
                  </a:lnTo>
                  <a:lnTo>
                    <a:pt x="162" y="180"/>
                  </a:lnTo>
                  <a:lnTo>
                    <a:pt x="162" y="144"/>
                  </a:lnTo>
                  <a:lnTo>
                    <a:pt x="162" y="168"/>
                  </a:lnTo>
                  <a:lnTo>
                    <a:pt x="168" y="156"/>
                  </a:lnTo>
                  <a:lnTo>
                    <a:pt x="168" y="192"/>
                  </a:lnTo>
                  <a:lnTo>
                    <a:pt x="168" y="126"/>
                  </a:lnTo>
                  <a:lnTo>
                    <a:pt x="168" y="168"/>
                  </a:lnTo>
                  <a:lnTo>
                    <a:pt x="174" y="156"/>
                  </a:lnTo>
                  <a:lnTo>
                    <a:pt x="174" y="174"/>
                  </a:lnTo>
                  <a:lnTo>
                    <a:pt x="174" y="150"/>
                  </a:lnTo>
                  <a:lnTo>
                    <a:pt x="180" y="162"/>
                  </a:lnTo>
                  <a:lnTo>
                    <a:pt x="180" y="174"/>
                  </a:lnTo>
                  <a:lnTo>
                    <a:pt x="180" y="144"/>
                  </a:lnTo>
                  <a:lnTo>
                    <a:pt x="180" y="162"/>
                  </a:lnTo>
                  <a:lnTo>
                    <a:pt x="186" y="156"/>
                  </a:lnTo>
                  <a:lnTo>
                    <a:pt x="186" y="174"/>
                  </a:lnTo>
                  <a:lnTo>
                    <a:pt x="186" y="144"/>
                  </a:lnTo>
                  <a:lnTo>
                    <a:pt x="186" y="156"/>
                  </a:lnTo>
                  <a:lnTo>
                    <a:pt x="192" y="168"/>
                  </a:lnTo>
                  <a:lnTo>
                    <a:pt x="192" y="174"/>
                  </a:lnTo>
                  <a:lnTo>
                    <a:pt x="192" y="144"/>
                  </a:lnTo>
                  <a:lnTo>
                    <a:pt x="192" y="150"/>
                  </a:lnTo>
                  <a:lnTo>
                    <a:pt x="198" y="156"/>
                  </a:lnTo>
                  <a:lnTo>
                    <a:pt x="198" y="174"/>
                  </a:lnTo>
                  <a:lnTo>
                    <a:pt x="198" y="144"/>
                  </a:lnTo>
                  <a:lnTo>
                    <a:pt x="198" y="150"/>
                  </a:lnTo>
                  <a:lnTo>
                    <a:pt x="204" y="156"/>
                  </a:lnTo>
                  <a:lnTo>
                    <a:pt x="204" y="180"/>
                  </a:lnTo>
                  <a:lnTo>
                    <a:pt x="204" y="144"/>
                  </a:lnTo>
                  <a:lnTo>
                    <a:pt x="204" y="162"/>
                  </a:lnTo>
                  <a:lnTo>
                    <a:pt x="210" y="168"/>
                  </a:lnTo>
                  <a:lnTo>
                    <a:pt x="210" y="180"/>
                  </a:lnTo>
                </a:path>
              </a:pathLst>
            </a:cu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575;p27">
              <a:extLst>
                <a:ext uri="{FF2B5EF4-FFF2-40B4-BE49-F238E27FC236}">
                  <a16:creationId xmlns:a16="http://schemas.microsoft.com/office/drawing/2014/main" id="{E5D67BB4-1A8C-4172-82F6-11F848606DC9}"/>
                </a:ext>
              </a:extLst>
            </p:cNvPr>
            <p:cNvSpPr/>
            <p:nvPr/>
          </p:nvSpPr>
          <p:spPr>
            <a:xfrm>
              <a:off x="5213994" y="3977491"/>
              <a:ext cx="307333" cy="211080"/>
            </a:xfrm>
            <a:custGeom>
              <a:avLst/>
              <a:gdLst/>
              <a:ahLst/>
              <a:cxnLst/>
              <a:rect l="l" t="t" r="r" b="b"/>
              <a:pathLst>
                <a:path w="204" h="84" extrusionOk="0">
                  <a:moveTo>
                    <a:pt x="0" y="66"/>
                  </a:moveTo>
                  <a:lnTo>
                    <a:pt x="0" y="24"/>
                  </a:lnTo>
                  <a:lnTo>
                    <a:pt x="0" y="30"/>
                  </a:lnTo>
                  <a:lnTo>
                    <a:pt x="6" y="48"/>
                  </a:lnTo>
                  <a:lnTo>
                    <a:pt x="6" y="30"/>
                  </a:lnTo>
                  <a:lnTo>
                    <a:pt x="6" y="60"/>
                  </a:lnTo>
                  <a:lnTo>
                    <a:pt x="12" y="24"/>
                  </a:lnTo>
                  <a:lnTo>
                    <a:pt x="12" y="72"/>
                  </a:lnTo>
                  <a:lnTo>
                    <a:pt x="12" y="48"/>
                  </a:lnTo>
                  <a:lnTo>
                    <a:pt x="18" y="42"/>
                  </a:lnTo>
                  <a:lnTo>
                    <a:pt x="18" y="60"/>
                  </a:lnTo>
                  <a:lnTo>
                    <a:pt x="18" y="24"/>
                  </a:lnTo>
                  <a:lnTo>
                    <a:pt x="18" y="60"/>
                  </a:lnTo>
                  <a:lnTo>
                    <a:pt x="24" y="42"/>
                  </a:lnTo>
                  <a:lnTo>
                    <a:pt x="24" y="66"/>
                  </a:lnTo>
                  <a:lnTo>
                    <a:pt x="24" y="30"/>
                  </a:lnTo>
                  <a:lnTo>
                    <a:pt x="24" y="36"/>
                  </a:lnTo>
                  <a:lnTo>
                    <a:pt x="30" y="36"/>
                  </a:lnTo>
                  <a:lnTo>
                    <a:pt x="30" y="60"/>
                  </a:lnTo>
                  <a:lnTo>
                    <a:pt x="30" y="24"/>
                  </a:lnTo>
                  <a:lnTo>
                    <a:pt x="30" y="42"/>
                  </a:lnTo>
                  <a:lnTo>
                    <a:pt x="36" y="72"/>
                  </a:lnTo>
                  <a:lnTo>
                    <a:pt x="36" y="6"/>
                  </a:lnTo>
                  <a:lnTo>
                    <a:pt x="36" y="36"/>
                  </a:lnTo>
                  <a:lnTo>
                    <a:pt x="42" y="48"/>
                  </a:lnTo>
                  <a:lnTo>
                    <a:pt x="42" y="84"/>
                  </a:lnTo>
                  <a:lnTo>
                    <a:pt x="42" y="6"/>
                  </a:lnTo>
                  <a:lnTo>
                    <a:pt x="42" y="48"/>
                  </a:lnTo>
                  <a:lnTo>
                    <a:pt x="48" y="72"/>
                  </a:lnTo>
                  <a:lnTo>
                    <a:pt x="48" y="18"/>
                  </a:lnTo>
                  <a:lnTo>
                    <a:pt x="48" y="30"/>
                  </a:lnTo>
                  <a:lnTo>
                    <a:pt x="54" y="30"/>
                  </a:lnTo>
                  <a:lnTo>
                    <a:pt x="54" y="66"/>
                  </a:lnTo>
                  <a:lnTo>
                    <a:pt x="54" y="24"/>
                  </a:lnTo>
                  <a:lnTo>
                    <a:pt x="60" y="48"/>
                  </a:lnTo>
                  <a:lnTo>
                    <a:pt x="60" y="78"/>
                  </a:lnTo>
                  <a:lnTo>
                    <a:pt x="60" y="12"/>
                  </a:lnTo>
                  <a:lnTo>
                    <a:pt x="60" y="60"/>
                  </a:lnTo>
                  <a:lnTo>
                    <a:pt x="66" y="42"/>
                  </a:lnTo>
                  <a:lnTo>
                    <a:pt x="66" y="60"/>
                  </a:lnTo>
                  <a:lnTo>
                    <a:pt x="66" y="30"/>
                  </a:lnTo>
                  <a:lnTo>
                    <a:pt x="66" y="60"/>
                  </a:lnTo>
                  <a:lnTo>
                    <a:pt x="72" y="42"/>
                  </a:lnTo>
                  <a:lnTo>
                    <a:pt x="72" y="72"/>
                  </a:lnTo>
                  <a:lnTo>
                    <a:pt x="72" y="24"/>
                  </a:lnTo>
                  <a:lnTo>
                    <a:pt x="72" y="48"/>
                  </a:lnTo>
                  <a:lnTo>
                    <a:pt x="78" y="30"/>
                  </a:lnTo>
                  <a:lnTo>
                    <a:pt x="78" y="72"/>
                  </a:lnTo>
                  <a:lnTo>
                    <a:pt x="78" y="18"/>
                  </a:lnTo>
                  <a:lnTo>
                    <a:pt x="78" y="24"/>
                  </a:lnTo>
                  <a:lnTo>
                    <a:pt x="84" y="60"/>
                  </a:lnTo>
                  <a:lnTo>
                    <a:pt x="84" y="78"/>
                  </a:lnTo>
                  <a:lnTo>
                    <a:pt x="84" y="18"/>
                  </a:lnTo>
                  <a:lnTo>
                    <a:pt x="84" y="42"/>
                  </a:lnTo>
                  <a:lnTo>
                    <a:pt x="90" y="18"/>
                  </a:lnTo>
                  <a:lnTo>
                    <a:pt x="90" y="60"/>
                  </a:lnTo>
                  <a:lnTo>
                    <a:pt x="90" y="54"/>
                  </a:lnTo>
                  <a:lnTo>
                    <a:pt x="96" y="48"/>
                  </a:lnTo>
                  <a:lnTo>
                    <a:pt x="96" y="66"/>
                  </a:lnTo>
                  <a:lnTo>
                    <a:pt x="96" y="30"/>
                  </a:lnTo>
                  <a:lnTo>
                    <a:pt x="96" y="42"/>
                  </a:lnTo>
                  <a:lnTo>
                    <a:pt x="102" y="30"/>
                  </a:lnTo>
                  <a:lnTo>
                    <a:pt x="102" y="60"/>
                  </a:lnTo>
                  <a:lnTo>
                    <a:pt x="102" y="42"/>
                  </a:lnTo>
                  <a:lnTo>
                    <a:pt x="108" y="48"/>
                  </a:lnTo>
                  <a:lnTo>
                    <a:pt x="108" y="66"/>
                  </a:lnTo>
                  <a:lnTo>
                    <a:pt x="108" y="24"/>
                  </a:lnTo>
                  <a:lnTo>
                    <a:pt x="108" y="48"/>
                  </a:lnTo>
                  <a:lnTo>
                    <a:pt x="114" y="54"/>
                  </a:lnTo>
                  <a:lnTo>
                    <a:pt x="114" y="66"/>
                  </a:lnTo>
                  <a:lnTo>
                    <a:pt x="114" y="24"/>
                  </a:lnTo>
                  <a:lnTo>
                    <a:pt x="114" y="36"/>
                  </a:lnTo>
                  <a:lnTo>
                    <a:pt x="120" y="36"/>
                  </a:lnTo>
                  <a:lnTo>
                    <a:pt x="120" y="36"/>
                  </a:lnTo>
                  <a:lnTo>
                    <a:pt x="120" y="60"/>
                  </a:lnTo>
                  <a:lnTo>
                    <a:pt x="126" y="36"/>
                  </a:lnTo>
                  <a:lnTo>
                    <a:pt x="126" y="66"/>
                  </a:lnTo>
                  <a:lnTo>
                    <a:pt x="126" y="24"/>
                  </a:lnTo>
                  <a:lnTo>
                    <a:pt x="126" y="36"/>
                  </a:lnTo>
                  <a:lnTo>
                    <a:pt x="132" y="48"/>
                  </a:lnTo>
                  <a:lnTo>
                    <a:pt x="132" y="54"/>
                  </a:lnTo>
                  <a:lnTo>
                    <a:pt x="132" y="30"/>
                  </a:lnTo>
                  <a:lnTo>
                    <a:pt x="132" y="54"/>
                  </a:lnTo>
                  <a:lnTo>
                    <a:pt x="138" y="54"/>
                  </a:lnTo>
                  <a:lnTo>
                    <a:pt x="138" y="66"/>
                  </a:lnTo>
                  <a:lnTo>
                    <a:pt x="138" y="30"/>
                  </a:lnTo>
                  <a:lnTo>
                    <a:pt x="138" y="48"/>
                  </a:lnTo>
                  <a:lnTo>
                    <a:pt x="144" y="42"/>
                  </a:lnTo>
                  <a:lnTo>
                    <a:pt x="144" y="78"/>
                  </a:lnTo>
                  <a:lnTo>
                    <a:pt x="144" y="0"/>
                  </a:lnTo>
                  <a:lnTo>
                    <a:pt x="144" y="54"/>
                  </a:lnTo>
                  <a:lnTo>
                    <a:pt x="150" y="42"/>
                  </a:lnTo>
                  <a:lnTo>
                    <a:pt x="150" y="66"/>
                  </a:lnTo>
                  <a:lnTo>
                    <a:pt x="150" y="24"/>
                  </a:lnTo>
                  <a:lnTo>
                    <a:pt x="150" y="48"/>
                  </a:lnTo>
                  <a:lnTo>
                    <a:pt x="156" y="36"/>
                  </a:lnTo>
                  <a:lnTo>
                    <a:pt x="156" y="66"/>
                  </a:lnTo>
                  <a:lnTo>
                    <a:pt x="156" y="24"/>
                  </a:lnTo>
                  <a:lnTo>
                    <a:pt x="162" y="48"/>
                  </a:lnTo>
                  <a:lnTo>
                    <a:pt x="162" y="66"/>
                  </a:lnTo>
                  <a:lnTo>
                    <a:pt x="162" y="30"/>
                  </a:lnTo>
                  <a:lnTo>
                    <a:pt x="162" y="48"/>
                  </a:lnTo>
                  <a:lnTo>
                    <a:pt x="168" y="36"/>
                  </a:lnTo>
                  <a:lnTo>
                    <a:pt x="168" y="60"/>
                  </a:lnTo>
                  <a:lnTo>
                    <a:pt x="168" y="24"/>
                  </a:lnTo>
                  <a:lnTo>
                    <a:pt x="168" y="60"/>
                  </a:lnTo>
                  <a:lnTo>
                    <a:pt x="174" y="36"/>
                  </a:lnTo>
                  <a:lnTo>
                    <a:pt x="174" y="66"/>
                  </a:lnTo>
                  <a:lnTo>
                    <a:pt x="174" y="24"/>
                  </a:lnTo>
                  <a:lnTo>
                    <a:pt x="180" y="54"/>
                  </a:lnTo>
                  <a:lnTo>
                    <a:pt x="180" y="60"/>
                  </a:lnTo>
                  <a:lnTo>
                    <a:pt x="180" y="36"/>
                  </a:lnTo>
                  <a:lnTo>
                    <a:pt x="180" y="48"/>
                  </a:lnTo>
                  <a:lnTo>
                    <a:pt x="186" y="42"/>
                  </a:lnTo>
                  <a:lnTo>
                    <a:pt x="186" y="66"/>
                  </a:lnTo>
                  <a:lnTo>
                    <a:pt x="186" y="24"/>
                  </a:lnTo>
                  <a:lnTo>
                    <a:pt x="186" y="54"/>
                  </a:lnTo>
                  <a:lnTo>
                    <a:pt x="192" y="60"/>
                  </a:lnTo>
                  <a:lnTo>
                    <a:pt x="192" y="30"/>
                  </a:lnTo>
                  <a:lnTo>
                    <a:pt x="192" y="48"/>
                  </a:lnTo>
                  <a:lnTo>
                    <a:pt x="198" y="54"/>
                  </a:lnTo>
                  <a:lnTo>
                    <a:pt x="198" y="60"/>
                  </a:lnTo>
                  <a:lnTo>
                    <a:pt x="198" y="24"/>
                  </a:lnTo>
                  <a:lnTo>
                    <a:pt x="198" y="48"/>
                  </a:lnTo>
                  <a:lnTo>
                    <a:pt x="204" y="66"/>
                  </a:lnTo>
                  <a:lnTo>
                    <a:pt x="204" y="72"/>
                  </a:lnTo>
                  <a:lnTo>
                    <a:pt x="204" y="18"/>
                  </a:lnTo>
                  <a:lnTo>
                    <a:pt x="204" y="60"/>
                  </a:lnTo>
                </a:path>
              </a:pathLst>
            </a:cu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576;p27">
              <a:extLst>
                <a:ext uri="{FF2B5EF4-FFF2-40B4-BE49-F238E27FC236}">
                  <a16:creationId xmlns:a16="http://schemas.microsoft.com/office/drawing/2014/main" id="{B1D940D4-FB9A-4272-A7A3-5E3A4492FC63}"/>
                </a:ext>
              </a:extLst>
            </p:cNvPr>
            <p:cNvSpPr/>
            <p:nvPr/>
          </p:nvSpPr>
          <p:spPr>
            <a:xfrm>
              <a:off x="5521327" y="3992568"/>
              <a:ext cx="325410" cy="196003"/>
            </a:xfrm>
            <a:custGeom>
              <a:avLst/>
              <a:gdLst/>
              <a:ahLst/>
              <a:cxnLst/>
              <a:rect l="l" t="t" r="r" b="b"/>
              <a:pathLst>
                <a:path w="216" h="78" extrusionOk="0">
                  <a:moveTo>
                    <a:pt x="0" y="54"/>
                  </a:moveTo>
                  <a:lnTo>
                    <a:pt x="6" y="48"/>
                  </a:lnTo>
                  <a:lnTo>
                    <a:pt x="6" y="54"/>
                  </a:lnTo>
                  <a:lnTo>
                    <a:pt x="6" y="24"/>
                  </a:lnTo>
                  <a:lnTo>
                    <a:pt x="6" y="36"/>
                  </a:lnTo>
                  <a:lnTo>
                    <a:pt x="12" y="42"/>
                  </a:lnTo>
                  <a:lnTo>
                    <a:pt x="12" y="60"/>
                  </a:lnTo>
                  <a:lnTo>
                    <a:pt x="12" y="6"/>
                  </a:lnTo>
                  <a:lnTo>
                    <a:pt x="18" y="78"/>
                  </a:lnTo>
                  <a:lnTo>
                    <a:pt x="18" y="72"/>
                  </a:lnTo>
                  <a:lnTo>
                    <a:pt x="18" y="48"/>
                  </a:lnTo>
                  <a:lnTo>
                    <a:pt x="24" y="30"/>
                  </a:lnTo>
                  <a:lnTo>
                    <a:pt x="24" y="72"/>
                  </a:lnTo>
                  <a:lnTo>
                    <a:pt x="24" y="6"/>
                  </a:lnTo>
                  <a:lnTo>
                    <a:pt x="24" y="48"/>
                  </a:lnTo>
                  <a:lnTo>
                    <a:pt x="30" y="36"/>
                  </a:lnTo>
                  <a:lnTo>
                    <a:pt x="30" y="48"/>
                  </a:lnTo>
                  <a:lnTo>
                    <a:pt x="30" y="24"/>
                  </a:lnTo>
                  <a:lnTo>
                    <a:pt x="30" y="30"/>
                  </a:lnTo>
                  <a:lnTo>
                    <a:pt x="36" y="36"/>
                  </a:lnTo>
                  <a:lnTo>
                    <a:pt x="36" y="48"/>
                  </a:lnTo>
                  <a:lnTo>
                    <a:pt x="36" y="30"/>
                  </a:lnTo>
                  <a:lnTo>
                    <a:pt x="36" y="48"/>
                  </a:lnTo>
                  <a:lnTo>
                    <a:pt x="42" y="36"/>
                  </a:lnTo>
                  <a:lnTo>
                    <a:pt x="42" y="60"/>
                  </a:lnTo>
                  <a:lnTo>
                    <a:pt x="42" y="24"/>
                  </a:lnTo>
                  <a:lnTo>
                    <a:pt x="42" y="42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48" y="30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30"/>
                  </a:lnTo>
                  <a:lnTo>
                    <a:pt x="54" y="36"/>
                  </a:lnTo>
                  <a:lnTo>
                    <a:pt x="60" y="42"/>
                  </a:lnTo>
                  <a:lnTo>
                    <a:pt x="60" y="60"/>
                  </a:lnTo>
                  <a:lnTo>
                    <a:pt x="60" y="18"/>
                  </a:lnTo>
                  <a:lnTo>
                    <a:pt x="60" y="48"/>
                  </a:lnTo>
                  <a:lnTo>
                    <a:pt x="66" y="30"/>
                  </a:lnTo>
                  <a:lnTo>
                    <a:pt x="66" y="60"/>
                  </a:lnTo>
                  <a:lnTo>
                    <a:pt x="66" y="18"/>
                  </a:lnTo>
                  <a:lnTo>
                    <a:pt x="72" y="30"/>
                  </a:lnTo>
                  <a:lnTo>
                    <a:pt x="72" y="60"/>
                  </a:lnTo>
                  <a:lnTo>
                    <a:pt x="72" y="30"/>
                  </a:lnTo>
                  <a:lnTo>
                    <a:pt x="72" y="36"/>
                  </a:lnTo>
                  <a:lnTo>
                    <a:pt x="78" y="48"/>
                  </a:lnTo>
                  <a:lnTo>
                    <a:pt x="78" y="60"/>
                  </a:lnTo>
                  <a:lnTo>
                    <a:pt x="78" y="18"/>
                  </a:lnTo>
                  <a:lnTo>
                    <a:pt x="78" y="36"/>
                  </a:lnTo>
                  <a:lnTo>
                    <a:pt x="84" y="48"/>
                  </a:lnTo>
                  <a:lnTo>
                    <a:pt x="84" y="54"/>
                  </a:lnTo>
                  <a:lnTo>
                    <a:pt x="84" y="18"/>
                  </a:lnTo>
                  <a:lnTo>
                    <a:pt x="84" y="36"/>
                  </a:lnTo>
                  <a:lnTo>
                    <a:pt x="90" y="48"/>
                  </a:lnTo>
                  <a:lnTo>
                    <a:pt x="90" y="54"/>
                  </a:lnTo>
                  <a:lnTo>
                    <a:pt x="90" y="18"/>
                  </a:lnTo>
                  <a:lnTo>
                    <a:pt x="90" y="42"/>
                  </a:lnTo>
                  <a:lnTo>
                    <a:pt x="96" y="66"/>
                  </a:lnTo>
                  <a:lnTo>
                    <a:pt x="96" y="12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2" y="24"/>
                  </a:lnTo>
                  <a:lnTo>
                    <a:pt x="102" y="36"/>
                  </a:lnTo>
                  <a:lnTo>
                    <a:pt x="108" y="48"/>
                  </a:lnTo>
                  <a:lnTo>
                    <a:pt x="108" y="54"/>
                  </a:lnTo>
                  <a:lnTo>
                    <a:pt x="108" y="24"/>
                  </a:lnTo>
                  <a:lnTo>
                    <a:pt x="114" y="54"/>
                  </a:lnTo>
                  <a:lnTo>
                    <a:pt x="114" y="18"/>
                  </a:lnTo>
                  <a:lnTo>
                    <a:pt x="114" y="42"/>
                  </a:lnTo>
                  <a:lnTo>
                    <a:pt x="120" y="36"/>
                  </a:lnTo>
                  <a:lnTo>
                    <a:pt x="120" y="18"/>
                  </a:lnTo>
                  <a:lnTo>
                    <a:pt x="120" y="60"/>
                  </a:lnTo>
                  <a:lnTo>
                    <a:pt x="126" y="48"/>
                  </a:lnTo>
                  <a:lnTo>
                    <a:pt x="126" y="66"/>
                  </a:lnTo>
                  <a:lnTo>
                    <a:pt x="126" y="12"/>
                  </a:lnTo>
                  <a:lnTo>
                    <a:pt x="126" y="48"/>
                  </a:lnTo>
                  <a:lnTo>
                    <a:pt x="132" y="24"/>
                  </a:lnTo>
                  <a:lnTo>
                    <a:pt x="132" y="60"/>
                  </a:lnTo>
                  <a:lnTo>
                    <a:pt x="132" y="18"/>
                  </a:lnTo>
                  <a:lnTo>
                    <a:pt x="132" y="48"/>
                  </a:lnTo>
                  <a:lnTo>
                    <a:pt x="138" y="30"/>
                  </a:lnTo>
                  <a:lnTo>
                    <a:pt x="138" y="36"/>
                  </a:lnTo>
                  <a:lnTo>
                    <a:pt x="138" y="36"/>
                  </a:lnTo>
                  <a:lnTo>
                    <a:pt x="144" y="42"/>
                  </a:lnTo>
                  <a:lnTo>
                    <a:pt x="144" y="66"/>
                  </a:lnTo>
                  <a:lnTo>
                    <a:pt x="144" y="12"/>
                  </a:lnTo>
                  <a:lnTo>
                    <a:pt x="144" y="48"/>
                  </a:lnTo>
                  <a:lnTo>
                    <a:pt x="150" y="30"/>
                  </a:lnTo>
                  <a:lnTo>
                    <a:pt x="150" y="54"/>
                  </a:lnTo>
                  <a:lnTo>
                    <a:pt x="150" y="24"/>
                  </a:lnTo>
                  <a:lnTo>
                    <a:pt x="150" y="30"/>
                  </a:lnTo>
                  <a:lnTo>
                    <a:pt x="156" y="42"/>
                  </a:lnTo>
                  <a:lnTo>
                    <a:pt x="156" y="60"/>
                  </a:lnTo>
                  <a:lnTo>
                    <a:pt x="156" y="24"/>
                  </a:lnTo>
                  <a:lnTo>
                    <a:pt x="156" y="48"/>
                  </a:lnTo>
                  <a:lnTo>
                    <a:pt x="162" y="12"/>
                  </a:lnTo>
                  <a:lnTo>
                    <a:pt x="162" y="60"/>
                  </a:lnTo>
                  <a:lnTo>
                    <a:pt x="162" y="42"/>
                  </a:lnTo>
                  <a:lnTo>
                    <a:pt x="168" y="48"/>
                  </a:lnTo>
                  <a:lnTo>
                    <a:pt x="168" y="66"/>
                  </a:lnTo>
                  <a:lnTo>
                    <a:pt x="168" y="12"/>
                  </a:lnTo>
                  <a:lnTo>
                    <a:pt x="168" y="24"/>
                  </a:lnTo>
                  <a:lnTo>
                    <a:pt x="174" y="66"/>
                  </a:lnTo>
                  <a:lnTo>
                    <a:pt x="174" y="18"/>
                  </a:lnTo>
                  <a:lnTo>
                    <a:pt x="174" y="42"/>
                  </a:lnTo>
                  <a:lnTo>
                    <a:pt x="180" y="30"/>
                  </a:lnTo>
                  <a:lnTo>
                    <a:pt x="180" y="54"/>
                  </a:lnTo>
                  <a:lnTo>
                    <a:pt x="180" y="30"/>
                  </a:lnTo>
                  <a:lnTo>
                    <a:pt x="180" y="36"/>
                  </a:lnTo>
                  <a:lnTo>
                    <a:pt x="186" y="48"/>
                  </a:lnTo>
                  <a:lnTo>
                    <a:pt x="186" y="24"/>
                  </a:lnTo>
                  <a:lnTo>
                    <a:pt x="186" y="54"/>
                  </a:lnTo>
                  <a:lnTo>
                    <a:pt x="192" y="42"/>
                  </a:lnTo>
                  <a:lnTo>
                    <a:pt x="192" y="54"/>
                  </a:lnTo>
                  <a:lnTo>
                    <a:pt x="192" y="24"/>
                  </a:lnTo>
                  <a:lnTo>
                    <a:pt x="192" y="24"/>
                  </a:lnTo>
                  <a:lnTo>
                    <a:pt x="198" y="36"/>
                  </a:lnTo>
                  <a:lnTo>
                    <a:pt x="198" y="78"/>
                  </a:lnTo>
                  <a:lnTo>
                    <a:pt x="198" y="18"/>
                  </a:lnTo>
                  <a:lnTo>
                    <a:pt x="198" y="36"/>
                  </a:lnTo>
                  <a:lnTo>
                    <a:pt x="204" y="0"/>
                  </a:lnTo>
                  <a:lnTo>
                    <a:pt x="204" y="66"/>
                  </a:lnTo>
                  <a:lnTo>
                    <a:pt x="204" y="48"/>
                  </a:lnTo>
                  <a:lnTo>
                    <a:pt x="210" y="30"/>
                  </a:lnTo>
                  <a:lnTo>
                    <a:pt x="210" y="54"/>
                  </a:lnTo>
                  <a:lnTo>
                    <a:pt x="210" y="24"/>
                  </a:lnTo>
                  <a:lnTo>
                    <a:pt x="210" y="36"/>
                  </a:lnTo>
                  <a:lnTo>
                    <a:pt x="216" y="42"/>
                  </a:lnTo>
                </a:path>
              </a:pathLst>
            </a:cu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577;p27">
              <a:extLst>
                <a:ext uri="{FF2B5EF4-FFF2-40B4-BE49-F238E27FC236}">
                  <a16:creationId xmlns:a16="http://schemas.microsoft.com/office/drawing/2014/main" id="{F28C20E8-1890-4225-92B8-D006C0E4EF4F}"/>
                </a:ext>
              </a:extLst>
            </p:cNvPr>
            <p:cNvSpPr/>
            <p:nvPr/>
          </p:nvSpPr>
          <p:spPr>
            <a:xfrm>
              <a:off x="5846738" y="3992568"/>
              <a:ext cx="298293" cy="211080"/>
            </a:xfrm>
            <a:custGeom>
              <a:avLst/>
              <a:gdLst/>
              <a:ahLst/>
              <a:cxnLst/>
              <a:rect l="l" t="t" r="r" b="b"/>
              <a:pathLst>
                <a:path w="198" h="84" extrusionOk="0">
                  <a:moveTo>
                    <a:pt x="0" y="42"/>
                  </a:moveTo>
                  <a:lnTo>
                    <a:pt x="0" y="60"/>
                  </a:lnTo>
                  <a:lnTo>
                    <a:pt x="0" y="12"/>
                  </a:lnTo>
                  <a:lnTo>
                    <a:pt x="6" y="54"/>
                  </a:lnTo>
                  <a:lnTo>
                    <a:pt x="6" y="60"/>
                  </a:lnTo>
                  <a:lnTo>
                    <a:pt x="6" y="18"/>
                  </a:lnTo>
                  <a:lnTo>
                    <a:pt x="6" y="36"/>
                  </a:lnTo>
                  <a:lnTo>
                    <a:pt x="12" y="48"/>
                  </a:lnTo>
                  <a:lnTo>
                    <a:pt x="12" y="54"/>
                  </a:lnTo>
                  <a:lnTo>
                    <a:pt x="12" y="18"/>
                  </a:lnTo>
                  <a:lnTo>
                    <a:pt x="12" y="48"/>
                  </a:lnTo>
                  <a:lnTo>
                    <a:pt x="18" y="42"/>
                  </a:lnTo>
                  <a:lnTo>
                    <a:pt x="18" y="54"/>
                  </a:lnTo>
                  <a:lnTo>
                    <a:pt x="18" y="24"/>
                  </a:lnTo>
                  <a:lnTo>
                    <a:pt x="18" y="30"/>
                  </a:lnTo>
                  <a:lnTo>
                    <a:pt x="24" y="48"/>
                  </a:lnTo>
                  <a:lnTo>
                    <a:pt x="24" y="54"/>
                  </a:lnTo>
                  <a:lnTo>
                    <a:pt x="24" y="24"/>
                  </a:lnTo>
                  <a:lnTo>
                    <a:pt x="24" y="36"/>
                  </a:lnTo>
                  <a:lnTo>
                    <a:pt x="30" y="24"/>
                  </a:lnTo>
                  <a:lnTo>
                    <a:pt x="30" y="54"/>
                  </a:lnTo>
                  <a:lnTo>
                    <a:pt x="30" y="24"/>
                  </a:lnTo>
                  <a:lnTo>
                    <a:pt x="36" y="36"/>
                  </a:lnTo>
                  <a:lnTo>
                    <a:pt x="36" y="54"/>
                  </a:lnTo>
                  <a:lnTo>
                    <a:pt x="36" y="24"/>
                  </a:lnTo>
                  <a:lnTo>
                    <a:pt x="36" y="42"/>
                  </a:lnTo>
                  <a:lnTo>
                    <a:pt x="42" y="36"/>
                  </a:lnTo>
                  <a:lnTo>
                    <a:pt x="42" y="60"/>
                  </a:lnTo>
                  <a:lnTo>
                    <a:pt x="42" y="18"/>
                  </a:lnTo>
                  <a:lnTo>
                    <a:pt x="42" y="54"/>
                  </a:lnTo>
                  <a:lnTo>
                    <a:pt x="48" y="48"/>
                  </a:lnTo>
                  <a:lnTo>
                    <a:pt x="48" y="66"/>
                  </a:lnTo>
                  <a:lnTo>
                    <a:pt x="48" y="12"/>
                  </a:lnTo>
                  <a:lnTo>
                    <a:pt x="48" y="54"/>
                  </a:lnTo>
                  <a:lnTo>
                    <a:pt x="54" y="36"/>
                  </a:lnTo>
                  <a:lnTo>
                    <a:pt x="54" y="54"/>
                  </a:lnTo>
                  <a:lnTo>
                    <a:pt x="54" y="24"/>
                  </a:lnTo>
                  <a:lnTo>
                    <a:pt x="54" y="42"/>
                  </a:lnTo>
                  <a:lnTo>
                    <a:pt x="60" y="24"/>
                  </a:lnTo>
                  <a:lnTo>
                    <a:pt x="60" y="60"/>
                  </a:lnTo>
                  <a:lnTo>
                    <a:pt x="60" y="12"/>
                  </a:lnTo>
                  <a:lnTo>
                    <a:pt x="60" y="42"/>
                  </a:lnTo>
                  <a:lnTo>
                    <a:pt x="66" y="30"/>
                  </a:lnTo>
                  <a:lnTo>
                    <a:pt x="66" y="72"/>
                  </a:lnTo>
                  <a:lnTo>
                    <a:pt x="66" y="0"/>
                  </a:lnTo>
                  <a:lnTo>
                    <a:pt x="66" y="48"/>
                  </a:lnTo>
                  <a:lnTo>
                    <a:pt x="72" y="36"/>
                  </a:lnTo>
                  <a:lnTo>
                    <a:pt x="72" y="60"/>
                  </a:lnTo>
                  <a:lnTo>
                    <a:pt x="72" y="18"/>
                  </a:lnTo>
                  <a:lnTo>
                    <a:pt x="72" y="42"/>
                  </a:lnTo>
                  <a:lnTo>
                    <a:pt x="78" y="48"/>
                  </a:lnTo>
                  <a:lnTo>
                    <a:pt x="78" y="60"/>
                  </a:lnTo>
                  <a:lnTo>
                    <a:pt x="78" y="24"/>
                  </a:lnTo>
                  <a:lnTo>
                    <a:pt x="78" y="42"/>
                  </a:lnTo>
                  <a:lnTo>
                    <a:pt x="84" y="30"/>
                  </a:lnTo>
                  <a:lnTo>
                    <a:pt x="84" y="60"/>
                  </a:lnTo>
                  <a:lnTo>
                    <a:pt x="84" y="18"/>
                  </a:lnTo>
                  <a:lnTo>
                    <a:pt x="84" y="30"/>
                  </a:lnTo>
                  <a:lnTo>
                    <a:pt x="90" y="36"/>
                  </a:lnTo>
                  <a:lnTo>
                    <a:pt x="90" y="66"/>
                  </a:lnTo>
                  <a:lnTo>
                    <a:pt x="90" y="18"/>
                  </a:lnTo>
                  <a:lnTo>
                    <a:pt x="90" y="42"/>
                  </a:lnTo>
                  <a:lnTo>
                    <a:pt x="96" y="48"/>
                  </a:lnTo>
                  <a:lnTo>
                    <a:pt x="96" y="60"/>
                  </a:lnTo>
                  <a:lnTo>
                    <a:pt x="96" y="18"/>
                  </a:lnTo>
                  <a:lnTo>
                    <a:pt x="96" y="30"/>
                  </a:lnTo>
                  <a:lnTo>
                    <a:pt x="102" y="54"/>
                  </a:lnTo>
                  <a:lnTo>
                    <a:pt x="102" y="6"/>
                  </a:lnTo>
                  <a:lnTo>
                    <a:pt x="102" y="72"/>
                  </a:lnTo>
                  <a:lnTo>
                    <a:pt x="108" y="12"/>
                  </a:lnTo>
                  <a:lnTo>
                    <a:pt x="108" y="60"/>
                  </a:lnTo>
                  <a:lnTo>
                    <a:pt x="108" y="30"/>
                  </a:lnTo>
                  <a:lnTo>
                    <a:pt x="114" y="36"/>
                  </a:lnTo>
                  <a:lnTo>
                    <a:pt x="114" y="54"/>
                  </a:lnTo>
                  <a:lnTo>
                    <a:pt x="114" y="24"/>
                  </a:lnTo>
                  <a:lnTo>
                    <a:pt x="114" y="36"/>
                  </a:lnTo>
                  <a:lnTo>
                    <a:pt x="120" y="42"/>
                  </a:lnTo>
                  <a:lnTo>
                    <a:pt x="120" y="48"/>
                  </a:lnTo>
                  <a:lnTo>
                    <a:pt x="120" y="30"/>
                  </a:lnTo>
                  <a:lnTo>
                    <a:pt x="120" y="36"/>
                  </a:lnTo>
                  <a:lnTo>
                    <a:pt x="126" y="42"/>
                  </a:lnTo>
                  <a:lnTo>
                    <a:pt x="126" y="24"/>
                  </a:lnTo>
                  <a:lnTo>
                    <a:pt x="126" y="54"/>
                  </a:lnTo>
                  <a:lnTo>
                    <a:pt x="132" y="42"/>
                  </a:lnTo>
                  <a:lnTo>
                    <a:pt x="132" y="72"/>
                  </a:lnTo>
                  <a:lnTo>
                    <a:pt x="132" y="12"/>
                  </a:lnTo>
                  <a:lnTo>
                    <a:pt x="132" y="54"/>
                  </a:lnTo>
                  <a:lnTo>
                    <a:pt x="138" y="36"/>
                  </a:lnTo>
                  <a:lnTo>
                    <a:pt x="138" y="6"/>
                  </a:lnTo>
                  <a:lnTo>
                    <a:pt x="138" y="84"/>
                  </a:lnTo>
                  <a:lnTo>
                    <a:pt x="144" y="30"/>
                  </a:lnTo>
                  <a:lnTo>
                    <a:pt x="144" y="54"/>
                  </a:lnTo>
                  <a:lnTo>
                    <a:pt x="144" y="6"/>
                  </a:lnTo>
                  <a:lnTo>
                    <a:pt x="144" y="42"/>
                  </a:lnTo>
                  <a:lnTo>
                    <a:pt x="150" y="24"/>
                  </a:lnTo>
                  <a:lnTo>
                    <a:pt x="150" y="54"/>
                  </a:lnTo>
                  <a:lnTo>
                    <a:pt x="150" y="42"/>
                  </a:lnTo>
                  <a:lnTo>
                    <a:pt x="156" y="30"/>
                  </a:lnTo>
                  <a:lnTo>
                    <a:pt x="156" y="48"/>
                  </a:lnTo>
                  <a:lnTo>
                    <a:pt x="156" y="24"/>
                  </a:lnTo>
                  <a:lnTo>
                    <a:pt x="156" y="30"/>
                  </a:lnTo>
                  <a:lnTo>
                    <a:pt x="162" y="48"/>
                  </a:lnTo>
                  <a:lnTo>
                    <a:pt x="162" y="54"/>
                  </a:lnTo>
                  <a:lnTo>
                    <a:pt x="162" y="24"/>
                  </a:lnTo>
                  <a:lnTo>
                    <a:pt x="162" y="36"/>
                  </a:lnTo>
                  <a:lnTo>
                    <a:pt x="168" y="18"/>
                  </a:lnTo>
                  <a:lnTo>
                    <a:pt x="168" y="66"/>
                  </a:lnTo>
                  <a:lnTo>
                    <a:pt x="168" y="36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4" y="30"/>
                  </a:lnTo>
                  <a:lnTo>
                    <a:pt x="174" y="42"/>
                  </a:lnTo>
                  <a:lnTo>
                    <a:pt x="180" y="48"/>
                  </a:lnTo>
                  <a:lnTo>
                    <a:pt x="180" y="60"/>
                  </a:lnTo>
                  <a:lnTo>
                    <a:pt x="180" y="18"/>
                  </a:lnTo>
                  <a:lnTo>
                    <a:pt x="180" y="42"/>
                  </a:lnTo>
                  <a:lnTo>
                    <a:pt x="186" y="42"/>
                  </a:lnTo>
                  <a:lnTo>
                    <a:pt x="186" y="60"/>
                  </a:lnTo>
                  <a:lnTo>
                    <a:pt x="186" y="24"/>
                  </a:lnTo>
                  <a:lnTo>
                    <a:pt x="186" y="36"/>
                  </a:lnTo>
                  <a:lnTo>
                    <a:pt x="192" y="42"/>
                  </a:lnTo>
                  <a:lnTo>
                    <a:pt x="192" y="48"/>
                  </a:lnTo>
                  <a:lnTo>
                    <a:pt x="192" y="30"/>
                  </a:lnTo>
                  <a:lnTo>
                    <a:pt x="192" y="42"/>
                  </a:lnTo>
                  <a:lnTo>
                    <a:pt x="198" y="36"/>
                  </a:lnTo>
                  <a:lnTo>
                    <a:pt x="198" y="60"/>
                  </a:lnTo>
                  <a:lnTo>
                    <a:pt x="198" y="18"/>
                  </a:lnTo>
                  <a:lnTo>
                    <a:pt x="198" y="42"/>
                  </a:lnTo>
                </a:path>
              </a:pathLst>
            </a:cu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578;p27">
              <a:extLst>
                <a:ext uri="{FF2B5EF4-FFF2-40B4-BE49-F238E27FC236}">
                  <a16:creationId xmlns:a16="http://schemas.microsoft.com/office/drawing/2014/main" id="{170531FB-D935-46B0-A299-F1C3C2547A1F}"/>
                </a:ext>
              </a:extLst>
            </p:cNvPr>
            <p:cNvSpPr/>
            <p:nvPr/>
          </p:nvSpPr>
          <p:spPr>
            <a:xfrm>
              <a:off x="6145032" y="3917183"/>
              <a:ext cx="316371" cy="331698"/>
            </a:xfrm>
            <a:custGeom>
              <a:avLst/>
              <a:gdLst/>
              <a:ahLst/>
              <a:cxnLst/>
              <a:rect l="l" t="t" r="r" b="b"/>
              <a:pathLst>
                <a:path w="210" h="132" extrusionOk="0">
                  <a:moveTo>
                    <a:pt x="0" y="72"/>
                  </a:moveTo>
                  <a:lnTo>
                    <a:pt x="6" y="60"/>
                  </a:lnTo>
                  <a:lnTo>
                    <a:pt x="6" y="48"/>
                  </a:lnTo>
                  <a:lnTo>
                    <a:pt x="6" y="102"/>
                  </a:lnTo>
                  <a:lnTo>
                    <a:pt x="12" y="96"/>
                  </a:lnTo>
                  <a:lnTo>
                    <a:pt x="12" y="102"/>
                  </a:lnTo>
                  <a:lnTo>
                    <a:pt x="12" y="36"/>
                  </a:lnTo>
                  <a:lnTo>
                    <a:pt x="12" y="72"/>
                  </a:lnTo>
                  <a:lnTo>
                    <a:pt x="18" y="78"/>
                  </a:lnTo>
                  <a:lnTo>
                    <a:pt x="18" y="114"/>
                  </a:lnTo>
                  <a:lnTo>
                    <a:pt x="18" y="24"/>
                  </a:lnTo>
                  <a:lnTo>
                    <a:pt x="18" y="78"/>
                  </a:lnTo>
                  <a:lnTo>
                    <a:pt x="24" y="60"/>
                  </a:lnTo>
                  <a:lnTo>
                    <a:pt x="24" y="84"/>
                  </a:lnTo>
                  <a:lnTo>
                    <a:pt x="24" y="54"/>
                  </a:lnTo>
                  <a:lnTo>
                    <a:pt x="24" y="66"/>
                  </a:lnTo>
                  <a:lnTo>
                    <a:pt x="30" y="84"/>
                  </a:lnTo>
                  <a:lnTo>
                    <a:pt x="30" y="48"/>
                  </a:lnTo>
                  <a:lnTo>
                    <a:pt x="30" y="60"/>
                  </a:lnTo>
                  <a:lnTo>
                    <a:pt x="36" y="78"/>
                  </a:lnTo>
                  <a:lnTo>
                    <a:pt x="36" y="84"/>
                  </a:lnTo>
                  <a:lnTo>
                    <a:pt x="36" y="54"/>
                  </a:lnTo>
                  <a:lnTo>
                    <a:pt x="36" y="66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78"/>
                  </a:lnTo>
                  <a:lnTo>
                    <a:pt x="48" y="66"/>
                  </a:lnTo>
                  <a:lnTo>
                    <a:pt x="48" y="84"/>
                  </a:lnTo>
                  <a:lnTo>
                    <a:pt x="48" y="48"/>
                  </a:lnTo>
                  <a:lnTo>
                    <a:pt x="48" y="66"/>
                  </a:lnTo>
                  <a:lnTo>
                    <a:pt x="54" y="90"/>
                  </a:lnTo>
                  <a:lnTo>
                    <a:pt x="54" y="48"/>
                  </a:lnTo>
                  <a:lnTo>
                    <a:pt x="54" y="72"/>
                  </a:lnTo>
                  <a:lnTo>
                    <a:pt x="60" y="54"/>
                  </a:lnTo>
                  <a:lnTo>
                    <a:pt x="60" y="84"/>
                  </a:lnTo>
                  <a:lnTo>
                    <a:pt x="60" y="78"/>
                  </a:lnTo>
                  <a:lnTo>
                    <a:pt x="66" y="72"/>
                  </a:lnTo>
                  <a:lnTo>
                    <a:pt x="66" y="78"/>
                  </a:lnTo>
                  <a:lnTo>
                    <a:pt x="66" y="60"/>
                  </a:lnTo>
                  <a:lnTo>
                    <a:pt x="66" y="66"/>
                  </a:lnTo>
                  <a:lnTo>
                    <a:pt x="72" y="60"/>
                  </a:lnTo>
                  <a:lnTo>
                    <a:pt x="72" y="78"/>
                  </a:lnTo>
                  <a:lnTo>
                    <a:pt x="72" y="66"/>
                  </a:lnTo>
                  <a:lnTo>
                    <a:pt x="78" y="72"/>
                  </a:lnTo>
                  <a:lnTo>
                    <a:pt x="78" y="78"/>
                  </a:lnTo>
                  <a:lnTo>
                    <a:pt x="78" y="60"/>
                  </a:lnTo>
                  <a:lnTo>
                    <a:pt x="78" y="66"/>
                  </a:lnTo>
                  <a:lnTo>
                    <a:pt x="84" y="84"/>
                  </a:lnTo>
                  <a:lnTo>
                    <a:pt x="84" y="90"/>
                  </a:lnTo>
                  <a:lnTo>
                    <a:pt x="84" y="54"/>
                  </a:lnTo>
                  <a:lnTo>
                    <a:pt x="84" y="72"/>
                  </a:lnTo>
                  <a:lnTo>
                    <a:pt x="90" y="78"/>
                  </a:lnTo>
                  <a:lnTo>
                    <a:pt x="90" y="132"/>
                  </a:lnTo>
                  <a:lnTo>
                    <a:pt x="90" y="12"/>
                  </a:lnTo>
                  <a:lnTo>
                    <a:pt x="90" y="84"/>
                  </a:lnTo>
                  <a:lnTo>
                    <a:pt x="96" y="54"/>
                  </a:lnTo>
                  <a:lnTo>
                    <a:pt x="96" y="90"/>
                  </a:lnTo>
                  <a:lnTo>
                    <a:pt x="96" y="48"/>
                  </a:lnTo>
                  <a:lnTo>
                    <a:pt x="96" y="72"/>
                  </a:lnTo>
                  <a:lnTo>
                    <a:pt x="102" y="60"/>
                  </a:lnTo>
                  <a:lnTo>
                    <a:pt x="102" y="90"/>
                  </a:lnTo>
                  <a:lnTo>
                    <a:pt x="102" y="54"/>
                  </a:lnTo>
                  <a:lnTo>
                    <a:pt x="102" y="78"/>
                  </a:lnTo>
                  <a:lnTo>
                    <a:pt x="108" y="78"/>
                  </a:lnTo>
                  <a:lnTo>
                    <a:pt x="108" y="84"/>
                  </a:lnTo>
                  <a:lnTo>
                    <a:pt x="108" y="54"/>
                  </a:lnTo>
                  <a:lnTo>
                    <a:pt x="108" y="60"/>
                  </a:lnTo>
                  <a:lnTo>
                    <a:pt x="114" y="54"/>
                  </a:lnTo>
                  <a:lnTo>
                    <a:pt x="114" y="84"/>
                  </a:lnTo>
                  <a:lnTo>
                    <a:pt x="114" y="60"/>
                  </a:lnTo>
                  <a:lnTo>
                    <a:pt x="120" y="90"/>
                  </a:lnTo>
                  <a:lnTo>
                    <a:pt x="120" y="132"/>
                  </a:lnTo>
                  <a:lnTo>
                    <a:pt x="120" y="0"/>
                  </a:lnTo>
                  <a:lnTo>
                    <a:pt x="120" y="60"/>
                  </a:lnTo>
                  <a:lnTo>
                    <a:pt x="126" y="78"/>
                  </a:lnTo>
                  <a:lnTo>
                    <a:pt x="126" y="78"/>
                  </a:lnTo>
                  <a:lnTo>
                    <a:pt x="126" y="54"/>
                  </a:lnTo>
                  <a:lnTo>
                    <a:pt x="126" y="78"/>
                  </a:lnTo>
                  <a:lnTo>
                    <a:pt x="132" y="84"/>
                  </a:lnTo>
                  <a:lnTo>
                    <a:pt x="132" y="96"/>
                  </a:lnTo>
                  <a:lnTo>
                    <a:pt x="132" y="36"/>
                  </a:lnTo>
                  <a:lnTo>
                    <a:pt x="132" y="72"/>
                  </a:lnTo>
                  <a:lnTo>
                    <a:pt x="138" y="78"/>
                  </a:lnTo>
                  <a:lnTo>
                    <a:pt x="138" y="84"/>
                  </a:lnTo>
                  <a:lnTo>
                    <a:pt x="138" y="54"/>
                  </a:lnTo>
                  <a:lnTo>
                    <a:pt x="138" y="72"/>
                  </a:lnTo>
                  <a:lnTo>
                    <a:pt x="144" y="66"/>
                  </a:lnTo>
                  <a:lnTo>
                    <a:pt x="144" y="90"/>
                  </a:lnTo>
                  <a:lnTo>
                    <a:pt x="144" y="48"/>
                  </a:lnTo>
                  <a:lnTo>
                    <a:pt x="150" y="36"/>
                  </a:lnTo>
                  <a:lnTo>
                    <a:pt x="150" y="114"/>
                  </a:lnTo>
                  <a:lnTo>
                    <a:pt x="150" y="24"/>
                  </a:lnTo>
                  <a:lnTo>
                    <a:pt x="150" y="60"/>
                  </a:lnTo>
                  <a:lnTo>
                    <a:pt x="156" y="78"/>
                  </a:lnTo>
                  <a:lnTo>
                    <a:pt x="156" y="84"/>
                  </a:lnTo>
                  <a:lnTo>
                    <a:pt x="156" y="48"/>
                  </a:lnTo>
                  <a:lnTo>
                    <a:pt x="156" y="66"/>
                  </a:lnTo>
                  <a:lnTo>
                    <a:pt x="162" y="60"/>
                  </a:lnTo>
                  <a:lnTo>
                    <a:pt x="162" y="102"/>
                  </a:lnTo>
                  <a:lnTo>
                    <a:pt x="162" y="30"/>
                  </a:lnTo>
                  <a:lnTo>
                    <a:pt x="162" y="54"/>
                  </a:lnTo>
                  <a:lnTo>
                    <a:pt x="168" y="84"/>
                  </a:lnTo>
                  <a:lnTo>
                    <a:pt x="168" y="90"/>
                  </a:lnTo>
                  <a:lnTo>
                    <a:pt x="168" y="48"/>
                  </a:lnTo>
                  <a:lnTo>
                    <a:pt x="168" y="72"/>
                  </a:lnTo>
                  <a:lnTo>
                    <a:pt x="174" y="60"/>
                  </a:lnTo>
                  <a:lnTo>
                    <a:pt x="174" y="84"/>
                  </a:lnTo>
                  <a:lnTo>
                    <a:pt x="174" y="54"/>
                  </a:lnTo>
                  <a:lnTo>
                    <a:pt x="174" y="72"/>
                  </a:lnTo>
                  <a:lnTo>
                    <a:pt x="180" y="66"/>
                  </a:lnTo>
                  <a:lnTo>
                    <a:pt x="180" y="102"/>
                  </a:lnTo>
                  <a:lnTo>
                    <a:pt x="180" y="48"/>
                  </a:lnTo>
                  <a:lnTo>
                    <a:pt x="180" y="72"/>
                  </a:lnTo>
                  <a:lnTo>
                    <a:pt x="186" y="60"/>
                  </a:lnTo>
                  <a:lnTo>
                    <a:pt x="186" y="84"/>
                  </a:lnTo>
                  <a:lnTo>
                    <a:pt x="186" y="54"/>
                  </a:lnTo>
                  <a:lnTo>
                    <a:pt x="186" y="60"/>
                  </a:lnTo>
                  <a:lnTo>
                    <a:pt x="192" y="66"/>
                  </a:lnTo>
                  <a:lnTo>
                    <a:pt x="192" y="96"/>
                  </a:lnTo>
                  <a:lnTo>
                    <a:pt x="192" y="24"/>
                  </a:lnTo>
                  <a:lnTo>
                    <a:pt x="192" y="72"/>
                  </a:lnTo>
                  <a:lnTo>
                    <a:pt x="198" y="114"/>
                  </a:lnTo>
                  <a:lnTo>
                    <a:pt x="198" y="24"/>
                  </a:lnTo>
                  <a:lnTo>
                    <a:pt x="198" y="54"/>
                  </a:lnTo>
                  <a:lnTo>
                    <a:pt x="204" y="60"/>
                  </a:lnTo>
                  <a:lnTo>
                    <a:pt x="204" y="78"/>
                  </a:lnTo>
                  <a:lnTo>
                    <a:pt x="204" y="66"/>
                  </a:lnTo>
                  <a:lnTo>
                    <a:pt x="210" y="72"/>
                  </a:lnTo>
                </a:path>
              </a:pathLst>
            </a:cu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579;p27">
              <a:extLst>
                <a:ext uri="{FF2B5EF4-FFF2-40B4-BE49-F238E27FC236}">
                  <a16:creationId xmlns:a16="http://schemas.microsoft.com/office/drawing/2014/main" id="{4204E55D-BF1F-4A62-BE3E-4E9C28890073}"/>
                </a:ext>
              </a:extLst>
            </p:cNvPr>
            <p:cNvSpPr/>
            <p:nvPr/>
          </p:nvSpPr>
          <p:spPr>
            <a:xfrm>
              <a:off x="6461403" y="3962414"/>
              <a:ext cx="316371" cy="271389"/>
            </a:xfrm>
            <a:custGeom>
              <a:avLst/>
              <a:gdLst/>
              <a:ahLst/>
              <a:cxnLst/>
              <a:rect l="l" t="t" r="r" b="b"/>
              <a:pathLst>
                <a:path w="210" h="108" extrusionOk="0">
                  <a:moveTo>
                    <a:pt x="0" y="54"/>
                  </a:moveTo>
                  <a:lnTo>
                    <a:pt x="0" y="66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6" y="54"/>
                  </a:lnTo>
                  <a:lnTo>
                    <a:pt x="6" y="84"/>
                  </a:lnTo>
                  <a:lnTo>
                    <a:pt x="6" y="18"/>
                  </a:lnTo>
                  <a:lnTo>
                    <a:pt x="6" y="72"/>
                  </a:lnTo>
                  <a:lnTo>
                    <a:pt x="12" y="24"/>
                  </a:lnTo>
                  <a:lnTo>
                    <a:pt x="12" y="72"/>
                  </a:lnTo>
                  <a:lnTo>
                    <a:pt x="12" y="42"/>
                  </a:lnTo>
                  <a:lnTo>
                    <a:pt x="18" y="54"/>
                  </a:lnTo>
                  <a:lnTo>
                    <a:pt x="18" y="36"/>
                  </a:lnTo>
                  <a:lnTo>
                    <a:pt x="18" y="72"/>
                  </a:lnTo>
                  <a:lnTo>
                    <a:pt x="24" y="48"/>
                  </a:lnTo>
                  <a:lnTo>
                    <a:pt x="24" y="72"/>
                  </a:lnTo>
                  <a:lnTo>
                    <a:pt x="24" y="36"/>
                  </a:lnTo>
                  <a:lnTo>
                    <a:pt x="24" y="48"/>
                  </a:lnTo>
                  <a:lnTo>
                    <a:pt x="30" y="54"/>
                  </a:lnTo>
                  <a:lnTo>
                    <a:pt x="30" y="66"/>
                  </a:lnTo>
                  <a:lnTo>
                    <a:pt x="30" y="30"/>
                  </a:lnTo>
                  <a:lnTo>
                    <a:pt x="30" y="48"/>
                  </a:lnTo>
                  <a:lnTo>
                    <a:pt x="36" y="54"/>
                  </a:lnTo>
                  <a:lnTo>
                    <a:pt x="36" y="24"/>
                  </a:lnTo>
                  <a:lnTo>
                    <a:pt x="36" y="78"/>
                  </a:lnTo>
                  <a:lnTo>
                    <a:pt x="42" y="48"/>
                  </a:lnTo>
                  <a:lnTo>
                    <a:pt x="42" y="60"/>
                  </a:lnTo>
                  <a:lnTo>
                    <a:pt x="42" y="36"/>
                  </a:lnTo>
                  <a:lnTo>
                    <a:pt x="42" y="48"/>
                  </a:lnTo>
                  <a:lnTo>
                    <a:pt x="48" y="54"/>
                  </a:lnTo>
                  <a:lnTo>
                    <a:pt x="48" y="84"/>
                  </a:lnTo>
                  <a:lnTo>
                    <a:pt x="48" y="30"/>
                  </a:lnTo>
                  <a:lnTo>
                    <a:pt x="48" y="66"/>
                  </a:lnTo>
                  <a:lnTo>
                    <a:pt x="54" y="54"/>
                  </a:lnTo>
                  <a:lnTo>
                    <a:pt x="54" y="72"/>
                  </a:lnTo>
                  <a:lnTo>
                    <a:pt x="54" y="24"/>
                  </a:lnTo>
                  <a:lnTo>
                    <a:pt x="54" y="42"/>
                  </a:lnTo>
                  <a:lnTo>
                    <a:pt x="60" y="60"/>
                  </a:lnTo>
                  <a:lnTo>
                    <a:pt x="60" y="84"/>
                  </a:lnTo>
                  <a:lnTo>
                    <a:pt x="60" y="24"/>
                  </a:lnTo>
                  <a:lnTo>
                    <a:pt x="60" y="60"/>
                  </a:lnTo>
                  <a:lnTo>
                    <a:pt x="66" y="78"/>
                  </a:lnTo>
                  <a:lnTo>
                    <a:pt x="66" y="18"/>
                  </a:lnTo>
                  <a:lnTo>
                    <a:pt x="66" y="42"/>
                  </a:lnTo>
                  <a:lnTo>
                    <a:pt x="72" y="54"/>
                  </a:lnTo>
                  <a:lnTo>
                    <a:pt x="72" y="66"/>
                  </a:lnTo>
                  <a:lnTo>
                    <a:pt x="72" y="36"/>
                  </a:lnTo>
                  <a:lnTo>
                    <a:pt x="72" y="54"/>
                  </a:lnTo>
                  <a:lnTo>
                    <a:pt x="78" y="48"/>
                  </a:lnTo>
                  <a:lnTo>
                    <a:pt x="78" y="72"/>
                  </a:lnTo>
                  <a:lnTo>
                    <a:pt x="78" y="36"/>
                  </a:lnTo>
                  <a:lnTo>
                    <a:pt x="78" y="54"/>
                  </a:lnTo>
                  <a:lnTo>
                    <a:pt x="84" y="60"/>
                  </a:lnTo>
                  <a:lnTo>
                    <a:pt x="84" y="78"/>
                  </a:lnTo>
                  <a:lnTo>
                    <a:pt x="84" y="30"/>
                  </a:lnTo>
                  <a:lnTo>
                    <a:pt x="84" y="66"/>
                  </a:lnTo>
                  <a:lnTo>
                    <a:pt x="90" y="30"/>
                  </a:lnTo>
                  <a:lnTo>
                    <a:pt x="90" y="66"/>
                  </a:lnTo>
                  <a:lnTo>
                    <a:pt x="90" y="30"/>
                  </a:lnTo>
                  <a:lnTo>
                    <a:pt x="96" y="54"/>
                  </a:lnTo>
                  <a:lnTo>
                    <a:pt x="96" y="72"/>
                  </a:lnTo>
                  <a:lnTo>
                    <a:pt x="96" y="36"/>
                  </a:lnTo>
                  <a:lnTo>
                    <a:pt x="96" y="48"/>
                  </a:lnTo>
                  <a:lnTo>
                    <a:pt x="102" y="54"/>
                  </a:lnTo>
                  <a:lnTo>
                    <a:pt x="102" y="60"/>
                  </a:lnTo>
                  <a:lnTo>
                    <a:pt x="102" y="42"/>
                  </a:lnTo>
                  <a:lnTo>
                    <a:pt x="102" y="48"/>
                  </a:lnTo>
                  <a:lnTo>
                    <a:pt x="108" y="60"/>
                  </a:lnTo>
                  <a:lnTo>
                    <a:pt x="108" y="66"/>
                  </a:lnTo>
                  <a:lnTo>
                    <a:pt x="108" y="30"/>
                  </a:lnTo>
                  <a:lnTo>
                    <a:pt x="108" y="48"/>
                  </a:lnTo>
                  <a:lnTo>
                    <a:pt x="114" y="36"/>
                  </a:lnTo>
                  <a:lnTo>
                    <a:pt x="114" y="66"/>
                  </a:lnTo>
                  <a:lnTo>
                    <a:pt x="114" y="30"/>
                  </a:lnTo>
                  <a:lnTo>
                    <a:pt x="120" y="42"/>
                  </a:lnTo>
                  <a:lnTo>
                    <a:pt x="120" y="78"/>
                  </a:lnTo>
                  <a:lnTo>
                    <a:pt x="120" y="24"/>
                  </a:lnTo>
                  <a:lnTo>
                    <a:pt x="120" y="60"/>
                  </a:lnTo>
                  <a:lnTo>
                    <a:pt x="126" y="24"/>
                  </a:lnTo>
                  <a:lnTo>
                    <a:pt x="126" y="78"/>
                  </a:lnTo>
                  <a:lnTo>
                    <a:pt x="126" y="66"/>
                  </a:lnTo>
                  <a:lnTo>
                    <a:pt x="132" y="36"/>
                  </a:lnTo>
                  <a:lnTo>
                    <a:pt x="132" y="108"/>
                  </a:lnTo>
                  <a:lnTo>
                    <a:pt x="132" y="0"/>
                  </a:lnTo>
                  <a:lnTo>
                    <a:pt x="132" y="18"/>
                  </a:lnTo>
                  <a:lnTo>
                    <a:pt x="138" y="36"/>
                  </a:lnTo>
                  <a:lnTo>
                    <a:pt x="138" y="90"/>
                  </a:lnTo>
                  <a:lnTo>
                    <a:pt x="138" y="12"/>
                  </a:lnTo>
                  <a:lnTo>
                    <a:pt x="138" y="54"/>
                  </a:lnTo>
                  <a:lnTo>
                    <a:pt x="144" y="42"/>
                  </a:lnTo>
                  <a:lnTo>
                    <a:pt x="144" y="60"/>
                  </a:lnTo>
                  <a:lnTo>
                    <a:pt x="144" y="42"/>
                  </a:lnTo>
                  <a:lnTo>
                    <a:pt x="150" y="54"/>
                  </a:lnTo>
                  <a:lnTo>
                    <a:pt x="150" y="36"/>
                  </a:lnTo>
                  <a:lnTo>
                    <a:pt x="150" y="72"/>
                  </a:lnTo>
                  <a:lnTo>
                    <a:pt x="156" y="48"/>
                  </a:lnTo>
                  <a:lnTo>
                    <a:pt x="156" y="66"/>
                  </a:lnTo>
                  <a:lnTo>
                    <a:pt x="156" y="30"/>
                  </a:lnTo>
                  <a:lnTo>
                    <a:pt x="156" y="48"/>
                  </a:lnTo>
                  <a:lnTo>
                    <a:pt x="162" y="48"/>
                  </a:lnTo>
                  <a:lnTo>
                    <a:pt x="162" y="72"/>
                  </a:lnTo>
                  <a:lnTo>
                    <a:pt x="162" y="30"/>
                  </a:lnTo>
                  <a:lnTo>
                    <a:pt x="162" y="60"/>
                  </a:lnTo>
                  <a:lnTo>
                    <a:pt x="168" y="48"/>
                  </a:lnTo>
                  <a:lnTo>
                    <a:pt x="168" y="6"/>
                  </a:lnTo>
                  <a:lnTo>
                    <a:pt x="168" y="84"/>
                  </a:lnTo>
                  <a:lnTo>
                    <a:pt x="174" y="78"/>
                  </a:lnTo>
                  <a:lnTo>
                    <a:pt x="174" y="96"/>
                  </a:lnTo>
                  <a:lnTo>
                    <a:pt x="174" y="0"/>
                  </a:lnTo>
                  <a:lnTo>
                    <a:pt x="180" y="48"/>
                  </a:lnTo>
                  <a:lnTo>
                    <a:pt x="180" y="84"/>
                  </a:lnTo>
                  <a:lnTo>
                    <a:pt x="180" y="36"/>
                  </a:lnTo>
                  <a:lnTo>
                    <a:pt x="180" y="54"/>
                  </a:lnTo>
                  <a:lnTo>
                    <a:pt x="186" y="72"/>
                  </a:lnTo>
                  <a:lnTo>
                    <a:pt x="186" y="36"/>
                  </a:lnTo>
                  <a:lnTo>
                    <a:pt x="186" y="48"/>
                  </a:lnTo>
                  <a:lnTo>
                    <a:pt x="192" y="42"/>
                  </a:lnTo>
                  <a:lnTo>
                    <a:pt x="192" y="66"/>
                  </a:lnTo>
                  <a:lnTo>
                    <a:pt x="192" y="36"/>
                  </a:lnTo>
                  <a:lnTo>
                    <a:pt x="192" y="54"/>
                  </a:lnTo>
                  <a:lnTo>
                    <a:pt x="198" y="48"/>
                  </a:lnTo>
                  <a:lnTo>
                    <a:pt x="198" y="84"/>
                  </a:lnTo>
                  <a:lnTo>
                    <a:pt x="198" y="18"/>
                  </a:lnTo>
                  <a:lnTo>
                    <a:pt x="198" y="48"/>
                  </a:lnTo>
                  <a:lnTo>
                    <a:pt x="204" y="72"/>
                  </a:lnTo>
                  <a:lnTo>
                    <a:pt x="204" y="30"/>
                  </a:lnTo>
                  <a:lnTo>
                    <a:pt x="204" y="66"/>
                  </a:lnTo>
                  <a:lnTo>
                    <a:pt x="210" y="30"/>
                  </a:lnTo>
                </a:path>
              </a:pathLst>
            </a:cu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580;p27">
              <a:extLst>
                <a:ext uri="{FF2B5EF4-FFF2-40B4-BE49-F238E27FC236}">
                  <a16:creationId xmlns:a16="http://schemas.microsoft.com/office/drawing/2014/main" id="{59965522-FC14-435D-8831-2286120196EB}"/>
                </a:ext>
              </a:extLst>
            </p:cNvPr>
            <p:cNvSpPr/>
            <p:nvPr/>
          </p:nvSpPr>
          <p:spPr>
            <a:xfrm>
              <a:off x="6777775" y="3932260"/>
              <a:ext cx="289254" cy="316620"/>
            </a:xfrm>
            <a:custGeom>
              <a:avLst/>
              <a:gdLst/>
              <a:ahLst/>
              <a:cxnLst/>
              <a:rect l="l" t="t" r="r" b="b"/>
              <a:pathLst>
                <a:path w="192" h="126" extrusionOk="0">
                  <a:moveTo>
                    <a:pt x="0" y="42"/>
                  </a:moveTo>
                  <a:lnTo>
                    <a:pt x="0" y="90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6" y="84"/>
                  </a:lnTo>
                  <a:lnTo>
                    <a:pt x="6" y="48"/>
                  </a:lnTo>
                  <a:lnTo>
                    <a:pt x="6" y="60"/>
                  </a:lnTo>
                  <a:lnTo>
                    <a:pt x="12" y="66"/>
                  </a:lnTo>
                  <a:lnTo>
                    <a:pt x="12" y="84"/>
                  </a:lnTo>
                  <a:lnTo>
                    <a:pt x="12" y="42"/>
                  </a:lnTo>
                  <a:lnTo>
                    <a:pt x="12" y="48"/>
                  </a:lnTo>
                  <a:lnTo>
                    <a:pt x="18" y="78"/>
                  </a:lnTo>
                  <a:lnTo>
                    <a:pt x="18" y="90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24" y="42"/>
                  </a:lnTo>
                  <a:lnTo>
                    <a:pt x="24" y="90"/>
                  </a:lnTo>
                  <a:lnTo>
                    <a:pt x="24" y="30"/>
                  </a:lnTo>
                  <a:lnTo>
                    <a:pt x="24" y="66"/>
                  </a:lnTo>
                  <a:lnTo>
                    <a:pt x="30" y="60"/>
                  </a:lnTo>
                  <a:lnTo>
                    <a:pt x="30" y="78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36" y="54"/>
                  </a:lnTo>
                  <a:lnTo>
                    <a:pt x="36" y="102"/>
                  </a:lnTo>
                  <a:lnTo>
                    <a:pt x="36" y="30"/>
                  </a:lnTo>
                  <a:lnTo>
                    <a:pt x="36" y="72"/>
                  </a:lnTo>
                  <a:lnTo>
                    <a:pt x="42" y="42"/>
                  </a:lnTo>
                  <a:lnTo>
                    <a:pt x="42" y="90"/>
                  </a:lnTo>
                  <a:lnTo>
                    <a:pt x="42" y="30"/>
                  </a:lnTo>
                  <a:lnTo>
                    <a:pt x="48" y="54"/>
                  </a:lnTo>
                  <a:lnTo>
                    <a:pt x="48" y="96"/>
                  </a:lnTo>
                  <a:lnTo>
                    <a:pt x="48" y="42"/>
                  </a:lnTo>
                  <a:lnTo>
                    <a:pt x="48" y="72"/>
                  </a:lnTo>
                  <a:lnTo>
                    <a:pt x="54" y="72"/>
                  </a:lnTo>
                  <a:lnTo>
                    <a:pt x="54" y="72"/>
                  </a:lnTo>
                  <a:lnTo>
                    <a:pt x="54" y="42"/>
                  </a:lnTo>
                  <a:lnTo>
                    <a:pt x="54" y="60"/>
                  </a:lnTo>
                  <a:lnTo>
                    <a:pt x="60" y="42"/>
                  </a:lnTo>
                  <a:lnTo>
                    <a:pt x="60" y="96"/>
                  </a:lnTo>
                  <a:lnTo>
                    <a:pt x="60" y="36"/>
                  </a:lnTo>
                  <a:lnTo>
                    <a:pt x="60" y="78"/>
                  </a:lnTo>
                  <a:lnTo>
                    <a:pt x="66" y="60"/>
                  </a:lnTo>
                  <a:lnTo>
                    <a:pt x="66" y="90"/>
                  </a:lnTo>
                  <a:lnTo>
                    <a:pt x="66" y="36"/>
                  </a:lnTo>
                  <a:lnTo>
                    <a:pt x="66" y="72"/>
                  </a:lnTo>
                  <a:lnTo>
                    <a:pt x="72" y="54"/>
                  </a:lnTo>
                  <a:lnTo>
                    <a:pt x="72" y="78"/>
                  </a:lnTo>
                  <a:lnTo>
                    <a:pt x="72" y="42"/>
                  </a:lnTo>
                  <a:lnTo>
                    <a:pt x="72" y="78"/>
                  </a:lnTo>
                  <a:lnTo>
                    <a:pt x="78" y="48"/>
                  </a:lnTo>
                  <a:lnTo>
                    <a:pt x="78" y="84"/>
                  </a:lnTo>
                  <a:lnTo>
                    <a:pt x="78" y="48"/>
                  </a:lnTo>
                  <a:lnTo>
                    <a:pt x="78" y="78"/>
                  </a:lnTo>
                  <a:lnTo>
                    <a:pt x="84" y="72"/>
                  </a:lnTo>
                  <a:lnTo>
                    <a:pt x="84" y="90"/>
                  </a:lnTo>
                  <a:lnTo>
                    <a:pt x="84" y="48"/>
                  </a:lnTo>
                  <a:lnTo>
                    <a:pt x="90" y="66"/>
                  </a:lnTo>
                  <a:lnTo>
                    <a:pt x="90" y="84"/>
                  </a:lnTo>
                  <a:lnTo>
                    <a:pt x="90" y="42"/>
                  </a:lnTo>
                  <a:lnTo>
                    <a:pt x="90" y="66"/>
                  </a:lnTo>
                  <a:lnTo>
                    <a:pt x="96" y="54"/>
                  </a:lnTo>
                  <a:lnTo>
                    <a:pt x="96" y="78"/>
                  </a:lnTo>
                  <a:lnTo>
                    <a:pt x="96" y="42"/>
                  </a:lnTo>
                  <a:lnTo>
                    <a:pt x="96" y="54"/>
                  </a:lnTo>
                  <a:lnTo>
                    <a:pt x="102" y="84"/>
                  </a:lnTo>
                  <a:lnTo>
                    <a:pt x="102" y="84"/>
                  </a:lnTo>
                  <a:lnTo>
                    <a:pt x="102" y="42"/>
                  </a:lnTo>
                  <a:lnTo>
                    <a:pt x="102" y="48"/>
                  </a:lnTo>
                  <a:lnTo>
                    <a:pt x="108" y="60"/>
                  </a:lnTo>
                  <a:lnTo>
                    <a:pt x="108" y="126"/>
                  </a:lnTo>
                  <a:lnTo>
                    <a:pt x="108" y="0"/>
                  </a:lnTo>
                  <a:lnTo>
                    <a:pt x="108" y="54"/>
                  </a:lnTo>
                  <a:lnTo>
                    <a:pt x="114" y="60"/>
                  </a:lnTo>
                  <a:lnTo>
                    <a:pt x="114" y="120"/>
                  </a:lnTo>
                  <a:lnTo>
                    <a:pt x="114" y="18"/>
                  </a:lnTo>
                  <a:lnTo>
                    <a:pt x="120" y="54"/>
                  </a:lnTo>
                  <a:lnTo>
                    <a:pt x="120" y="96"/>
                  </a:lnTo>
                  <a:lnTo>
                    <a:pt x="120" y="42"/>
                  </a:lnTo>
                  <a:lnTo>
                    <a:pt x="120" y="66"/>
                  </a:lnTo>
                  <a:lnTo>
                    <a:pt x="126" y="78"/>
                  </a:lnTo>
                  <a:lnTo>
                    <a:pt x="126" y="90"/>
                  </a:lnTo>
                  <a:lnTo>
                    <a:pt x="126" y="36"/>
                  </a:lnTo>
                  <a:lnTo>
                    <a:pt x="126" y="42"/>
                  </a:lnTo>
                  <a:lnTo>
                    <a:pt x="132" y="66"/>
                  </a:lnTo>
                  <a:lnTo>
                    <a:pt x="132" y="84"/>
                  </a:lnTo>
                  <a:lnTo>
                    <a:pt x="132" y="54"/>
                  </a:lnTo>
                  <a:lnTo>
                    <a:pt x="132" y="72"/>
                  </a:lnTo>
                  <a:lnTo>
                    <a:pt x="138" y="60"/>
                  </a:lnTo>
                  <a:lnTo>
                    <a:pt x="138" y="84"/>
                  </a:lnTo>
                  <a:lnTo>
                    <a:pt x="138" y="36"/>
                  </a:lnTo>
                  <a:lnTo>
                    <a:pt x="138" y="72"/>
                  </a:lnTo>
                  <a:lnTo>
                    <a:pt x="144" y="66"/>
                  </a:lnTo>
                  <a:lnTo>
                    <a:pt x="144" y="90"/>
                  </a:lnTo>
                  <a:lnTo>
                    <a:pt x="144" y="36"/>
                  </a:lnTo>
                  <a:lnTo>
                    <a:pt x="144" y="72"/>
                  </a:lnTo>
                  <a:lnTo>
                    <a:pt x="150" y="78"/>
                  </a:lnTo>
                  <a:lnTo>
                    <a:pt x="150" y="78"/>
                  </a:lnTo>
                  <a:lnTo>
                    <a:pt x="150" y="48"/>
                  </a:lnTo>
                  <a:lnTo>
                    <a:pt x="150" y="78"/>
                  </a:lnTo>
                  <a:lnTo>
                    <a:pt x="156" y="72"/>
                  </a:lnTo>
                  <a:lnTo>
                    <a:pt x="156" y="96"/>
                  </a:lnTo>
                  <a:lnTo>
                    <a:pt x="156" y="30"/>
                  </a:lnTo>
                  <a:lnTo>
                    <a:pt x="156" y="78"/>
                  </a:lnTo>
                  <a:lnTo>
                    <a:pt x="162" y="60"/>
                  </a:lnTo>
                  <a:lnTo>
                    <a:pt x="162" y="90"/>
                  </a:lnTo>
                  <a:lnTo>
                    <a:pt x="162" y="48"/>
                  </a:lnTo>
                  <a:lnTo>
                    <a:pt x="162" y="60"/>
                  </a:lnTo>
                  <a:lnTo>
                    <a:pt x="168" y="66"/>
                  </a:lnTo>
                  <a:lnTo>
                    <a:pt x="168" y="84"/>
                  </a:lnTo>
                  <a:lnTo>
                    <a:pt x="168" y="42"/>
                  </a:lnTo>
                  <a:lnTo>
                    <a:pt x="168" y="84"/>
                  </a:lnTo>
                  <a:lnTo>
                    <a:pt x="174" y="72"/>
                  </a:lnTo>
                  <a:lnTo>
                    <a:pt x="174" y="84"/>
                  </a:lnTo>
                  <a:lnTo>
                    <a:pt x="174" y="36"/>
                  </a:lnTo>
                  <a:lnTo>
                    <a:pt x="174" y="48"/>
                  </a:lnTo>
                  <a:lnTo>
                    <a:pt x="180" y="54"/>
                  </a:lnTo>
                  <a:lnTo>
                    <a:pt x="180" y="84"/>
                  </a:lnTo>
                  <a:lnTo>
                    <a:pt x="180" y="48"/>
                  </a:lnTo>
                  <a:lnTo>
                    <a:pt x="180" y="72"/>
                  </a:lnTo>
                  <a:lnTo>
                    <a:pt x="186" y="54"/>
                  </a:lnTo>
                  <a:lnTo>
                    <a:pt x="186" y="102"/>
                  </a:lnTo>
                  <a:lnTo>
                    <a:pt x="186" y="18"/>
                  </a:lnTo>
                  <a:lnTo>
                    <a:pt x="186" y="48"/>
                  </a:lnTo>
                  <a:lnTo>
                    <a:pt x="192" y="72"/>
                  </a:lnTo>
                  <a:lnTo>
                    <a:pt x="192" y="96"/>
                  </a:lnTo>
                  <a:lnTo>
                    <a:pt x="192" y="30"/>
                  </a:lnTo>
                  <a:lnTo>
                    <a:pt x="192" y="48"/>
                  </a:lnTo>
                </a:path>
              </a:pathLst>
            </a:cu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581;p27">
              <a:extLst>
                <a:ext uri="{FF2B5EF4-FFF2-40B4-BE49-F238E27FC236}">
                  <a16:creationId xmlns:a16="http://schemas.microsoft.com/office/drawing/2014/main" id="{5C4835A2-8C00-4B8F-8684-6735588D306C}"/>
                </a:ext>
              </a:extLst>
            </p:cNvPr>
            <p:cNvSpPr/>
            <p:nvPr/>
          </p:nvSpPr>
          <p:spPr>
            <a:xfrm>
              <a:off x="7392441" y="3977491"/>
              <a:ext cx="307333" cy="241235"/>
            </a:xfrm>
            <a:custGeom>
              <a:avLst/>
              <a:gdLst/>
              <a:ahLst/>
              <a:cxnLst/>
              <a:rect l="l" t="t" r="r" b="b"/>
              <a:pathLst>
                <a:path w="204" h="96" extrusionOk="0">
                  <a:moveTo>
                    <a:pt x="0" y="24"/>
                  </a:moveTo>
                  <a:lnTo>
                    <a:pt x="0" y="36"/>
                  </a:lnTo>
                  <a:lnTo>
                    <a:pt x="6" y="24"/>
                  </a:lnTo>
                  <a:lnTo>
                    <a:pt x="6" y="72"/>
                  </a:lnTo>
                  <a:lnTo>
                    <a:pt x="6" y="18"/>
                  </a:lnTo>
                  <a:lnTo>
                    <a:pt x="6" y="54"/>
                  </a:lnTo>
                  <a:lnTo>
                    <a:pt x="12" y="36"/>
                  </a:lnTo>
                  <a:lnTo>
                    <a:pt x="12" y="60"/>
                  </a:lnTo>
                  <a:lnTo>
                    <a:pt x="12" y="30"/>
                  </a:lnTo>
                  <a:lnTo>
                    <a:pt x="18" y="42"/>
                  </a:lnTo>
                  <a:lnTo>
                    <a:pt x="18" y="54"/>
                  </a:lnTo>
                  <a:lnTo>
                    <a:pt x="18" y="30"/>
                  </a:lnTo>
                  <a:lnTo>
                    <a:pt x="18" y="48"/>
                  </a:lnTo>
                  <a:lnTo>
                    <a:pt x="24" y="30"/>
                  </a:lnTo>
                  <a:lnTo>
                    <a:pt x="24" y="66"/>
                  </a:lnTo>
                  <a:lnTo>
                    <a:pt x="30" y="42"/>
                  </a:lnTo>
                  <a:lnTo>
                    <a:pt x="30" y="72"/>
                  </a:lnTo>
                  <a:lnTo>
                    <a:pt x="30" y="24"/>
                  </a:lnTo>
                  <a:lnTo>
                    <a:pt x="30" y="48"/>
                  </a:lnTo>
                  <a:lnTo>
                    <a:pt x="36" y="60"/>
                  </a:lnTo>
                  <a:lnTo>
                    <a:pt x="36" y="84"/>
                  </a:lnTo>
                  <a:lnTo>
                    <a:pt x="36" y="12"/>
                  </a:lnTo>
                  <a:lnTo>
                    <a:pt x="36" y="54"/>
                  </a:lnTo>
                  <a:lnTo>
                    <a:pt x="42" y="66"/>
                  </a:lnTo>
                  <a:lnTo>
                    <a:pt x="42" y="66"/>
                  </a:lnTo>
                  <a:lnTo>
                    <a:pt x="42" y="24"/>
                  </a:lnTo>
                  <a:lnTo>
                    <a:pt x="42" y="54"/>
                  </a:lnTo>
                  <a:lnTo>
                    <a:pt x="48" y="24"/>
                  </a:lnTo>
                  <a:lnTo>
                    <a:pt x="48" y="66"/>
                  </a:lnTo>
                  <a:lnTo>
                    <a:pt x="48" y="42"/>
                  </a:lnTo>
                  <a:lnTo>
                    <a:pt x="54" y="48"/>
                  </a:lnTo>
                  <a:lnTo>
                    <a:pt x="54" y="60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60" y="42"/>
                  </a:lnTo>
                  <a:lnTo>
                    <a:pt x="60" y="72"/>
                  </a:lnTo>
                  <a:lnTo>
                    <a:pt x="60" y="12"/>
                  </a:lnTo>
                  <a:lnTo>
                    <a:pt x="60" y="36"/>
                  </a:lnTo>
                  <a:lnTo>
                    <a:pt x="66" y="72"/>
                  </a:lnTo>
                  <a:lnTo>
                    <a:pt x="66" y="30"/>
                  </a:lnTo>
                  <a:lnTo>
                    <a:pt x="66" y="60"/>
                  </a:lnTo>
                  <a:lnTo>
                    <a:pt x="72" y="42"/>
                  </a:lnTo>
                  <a:lnTo>
                    <a:pt x="72" y="60"/>
                  </a:lnTo>
                  <a:lnTo>
                    <a:pt x="72" y="30"/>
                  </a:lnTo>
                  <a:lnTo>
                    <a:pt x="78" y="36"/>
                  </a:lnTo>
                  <a:lnTo>
                    <a:pt x="78" y="60"/>
                  </a:lnTo>
                  <a:lnTo>
                    <a:pt x="78" y="30"/>
                  </a:lnTo>
                  <a:lnTo>
                    <a:pt x="78" y="42"/>
                  </a:lnTo>
                  <a:lnTo>
                    <a:pt x="84" y="54"/>
                  </a:lnTo>
                  <a:lnTo>
                    <a:pt x="84" y="72"/>
                  </a:lnTo>
                  <a:lnTo>
                    <a:pt x="84" y="24"/>
                  </a:lnTo>
                  <a:lnTo>
                    <a:pt x="84" y="48"/>
                  </a:lnTo>
                  <a:lnTo>
                    <a:pt x="90" y="42"/>
                  </a:lnTo>
                  <a:lnTo>
                    <a:pt x="90" y="66"/>
                  </a:lnTo>
                  <a:lnTo>
                    <a:pt x="90" y="30"/>
                  </a:lnTo>
                  <a:lnTo>
                    <a:pt x="90" y="54"/>
                  </a:lnTo>
                  <a:lnTo>
                    <a:pt x="96" y="24"/>
                  </a:lnTo>
                  <a:lnTo>
                    <a:pt x="96" y="60"/>
                  </a:lnTo>
                  <a:lnTo>
                    <a:pt x="96" y="24"/>
                  </a:lnTo>
                  <a:lnTo>
                    <a:pt x="102" y="54"/>
                  </a:lnTo>
                  <a:lnTo>
                    <a:pt x="102" y="66"/>
                  </a:lnTo>
                  <a:lnTo>
                    <a:pt x="102" y="30"/>
                  </a:lnTo>
                  <a:lnTo>
                    <a:pt x="102" y="36"/>
                  </a:lnTo>
                  <a:lnTo>
                    <a:pt x="108" y="54"/>
                  </a:lnTo>
                  <a:lnTo>
                    <a:pt x="108" y="96"/>
                  </a:lnTo>
                  <a:lnTo>
                    <a:pt x="108" y="0"/>
                  </a:lnTo>
                  <a:lnTo>
                    <a:pt x="108" y="36"/>
                  </a:lnTo>
                  <a:lnTo>
                    <a:pt x="114" y="48"/>
                  </a:lnTo>
                  <a:lnTo>
                    <a:pt x="114" y="72"/>
                  </a:lnTo>
                  <a:lnTo>
                    <a:pt x="114" y="24"/>
                  </a:lnTo>
                  <a:lnTo>
                    <a:pt x="114" y="48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0" y="36"/>
                  </a:lnTo>
                  <a:lnTo>
                    <a:pt x="120" y="48"/>
                  </a:lnTo>
                  <a:lnTo>
                    <a:pt x="126" y="42"/>
                  </a:lnTo>
                  <a:lnTo>
                    <a:pt x="126" y="66"/>
                  </a:lnTo>
                  <a:lnTo>
                    <a:pt x="126" y="24"/>
                  </a:lnTo>
                  <a:lnTo>
                    <a:pt x="126" y="48"/>
                  </a:lnTo>
                  <a:lnTo>
                    <a:pt x="132" y="42"/>
                  </a:lnTo>
                  <a:lnTo>
                    <a:pt x="132" y="60"/>
                  </a:lnTo>
                  <a:lnTo>
                    <a:pt x="132" y="30"/>
                  </a:lnTo>
                  <a:lnTo>
                    <a:pt x="132" y="36"/>
                  </a:lnTo>
                  <a:lnTo>
                    <a:pt x="138" y="48"/>
                  </a:lnTo>
                  <a:lnTo>
                    <a:pt x="138" y="60"/>
                  </a:lnTo>
                  <a:lnTo>
                    <a:pt x="138" y="30"/>
                  </a:lnTo>
                  <a:lnTo>
                    <a:pt x="138" y="42"/>
                  </a:lnTo>
                  <a:lnTo>
                    <a:pt x="144" y="24"/>
                  </a:lnTo>
                  <a:lnTo>
                    <a:pt x="144" y="66"/>
                  </a:lnTo>
                  <a:lnTo>
                    <a:pt x="144" y="24"/>
                  </a:lnTo>
                  <a:lnTo>
                    <a:pt x="144" y="48"/>
                  </a:lnTo>
                  <a:lnTo>
                    <a:pt x="150" y="24"/>
                  </a:lnTo>
                  <a:lnTo>
                    <a:pt x="150" y="72"/>
                  </a:lnTo>
                  <a:lnTo>
                    <a:pt x="150" y="18"/>
                  </a:lnTo>
                  <a:lnTo>
                    <a:pt x="150" y="72"/>
                  </a:lnTo>
                  <a:lnTo>
                    <a:pt x="156" y="42"/>
                  </a:lnTo>
                  <a:lnTo>
                    <a:pt x="156" y="60"/>
                  </a:lnTo>
                  <a:lnTo>
                    <a:pt x="156" y="30"/>
                  </a:lnTo>
                  <a:lnTo>
                    <a:pt x="156" y="42"/>
                  </a:lnTo>
                  <a:lnTo>
                    <a:pt x="162" y="48"/>
                  </a:lnTo>
                  <a:lnTo>
                    <a:pt x="162" y="60"/>
                  </a:lnTo>
                  <a:lnTo>
                    <a:pt x="162" y="30"/>
                  </a:lnTo>
                  <a:lnTo>
                    <a:pt x="162" y="42"/>
                  </a:lnTo>
                  <a:lnTo>
                    <a:pt x="168" y="54"/>
                  </a:lnTo>
                  <a:lnTo>
                    <a:pt x="168" y="60"/>
                  </a:lnTo>
                  <a:lnTo>
                    <a:pt x="168" y="30"/>
                  </a:lnTo>
                  <a:lnTo>
                    <a:pt x="168" y="36"/>
                  </a:lnTo>
                  <a:lnTo>
                    <a:pt x="174" y="42"/>
                  </a:lnTo>
                  <a:lnTo>
                    <a:pt x="174" y="54"/>
                  </a:lnTo>
                  <a:lnTo>
                    <a:pt x="174" y="36"/>
                  </a:lnTo>
                  <a:lnTo>
                    <a:pt x="174" y="42"/>
                  </a:lnTo>
                  <a:lnTo>
                    <a:pt x="180" y="48"/>
                  </a:lnTo>
                  <a:lnTo>
                    <a:pt x="180" y="66"/>
                  </a:lnTo>
                  <a:lnTo>
                    <a:pt x="180" y="24"/>
                  </a:lnTo>
                  <a:lnTo>
                    <a:pt x="180" y="54"/>
                  </a:lnTo>
                  <a:lnTo>
                    <a:pt x="186" y="48"/>
                  </a:lnTo>
                  <a:lnTo>
                    <a:pt x="186" y="30"/>
                  </a:lnTo>
                  <a:lnTo>
                    <a:pt x="186" y="60"/>
                  </a:lnTo>
                  <a:lnTo>
                    <a:pt x="192" y="60"/>
                  </a:lnTo>
                  <a:lnTo>
                    <a:pt x="192" y="30"/>
                  </a:lnTo>
                  <a:lnTo>
                    <a:pt x="192" y="48"/>
                  </a:lnTo>
                  <a:lnTo>
                    <a:pt x="198" y="42"/>
                  </a:lnTo>
                  <a:lnTo>
                    <a:pt x="198" y="60"/>
                  </a:lnTo>
                  <a:lnTo>
                    <a:pt x="198" y="30"/>
                  </a:lnTo>
                  <a:lnTo>
                    <a:pt x="198" y="54"/>
                  </a:lnTo>
                  <a:lnTo>
                    <a:pt x="204" y="48"/>
                  </a:lnTo>
                  <a:lnTo>
                    <a:pt x="204" y="72"/>
                  </a:lnTo>
                  <a:lnTo>
                    <a:pt x="204" y="18"/>
                  </a:lnTo>
                </a:path>
              </a:pathLst>
            </a:cu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582;p27">
              <a:extLst>
                <a:ext uri="{FF2B5EF4-FFF2-40B4-BE49-F238E27FC236}">
                  <a16:creationId xmlns:a16="http://schemas.microsoft.com/office/drawing/2014/main" id="{23EF5980-CB29-4974-883C-52CAC3441F56}"/>
                </a:ext>
              </a:extLst>
            </p:cNvPr>
            <p:cNvSpPr/>
            <p:nvPr/>
          </p:nvSpPr>
          <p:spPr>
            <a:xfrm>
              <a:off x="7699773" y="3977491"/>
              <a:ext cx="316371" cy="211080"/>
            </a:xfrm>
            <a:custGeom>
              <a:avLst/>
              <a:gdLst/>
              <a:ahLst/>
              <a:cxnLst/>
              <a:rect l="l" t="t" r="r" b="b"/>
              <a:pathLst>
                <a:path w="210" h="84" extrusionOk="0">
                  <a:moveTo>
                    <a:pt x="0" y="18"/>
                  </a:moveTo>
                  <a:lnTo>
                    <a:pt x="0" y="60"/>
                  </a:lnTo>
                  <a:lnTo>
                    <a:pt x="6" y="36"/>
                  </a:lnTo>
                  <a:lnTo>
                    <a:pt x="6" y="60"/>
                  </a:lnTo>
                  <a:lnTo>
                    <a:pt x="6" y="30"/>
                  </a:lnTo>
                  <a:lnTo>
                    <a:pt x="6" y="48"/>
                  </a:lnTo>
                  <a:lnTo>
                    <a:pt x="12" y="54"/>
                  </a:lnTo>
                  <a:lnTo>
                    <a:pt x="12" y="66"/>
                  </a:lnTo>
                  <a:lnTo>
                    <a:pt x="12" y="30"/>
                  </a:lnTo>
                  <a:lnTo>
                    <a:pt x="12" y="42"/>
                  </a:lnTo>
                  <a:lnTo>
                    <a:pt x="18" y="12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24" y="36"/>
                  </a:lnTo>
                  <a:lnTo>
                    <a:pt x="24" y="84"/>
                  </a:lnTo>
                  <a:lnTo>
                    <a:pt x="24" y="6"/>
                  </a:lnTo>
                  <a:lnTo>
                    <a:pt x="24" y="60"/>
                  </a:lnTo>
                  <a:lnTo>
                    <a:pt x="30" y="30"/>
                  </a:lnTo>
                  <a:lnTo>
                    <a:pt x="30" y="66"/>
                  </a:lnTo>
                  <a:lnTo>
                    <a:pt x="30" y="30"/>
                  </a:lnTo>
                  <a:lnTo>
                    <a:pt x="30" y="48"/>
                  </a:lnTo>
                  <a:lnTo>
                    <a:pt x="36" y="54"/>
                  </a:lnTo>
                  <a:lnTo>
                    <a:pt x="36" y="60"/>
                  </a:lnTo>
                  <a:lnTo>
                    <a:pt x="36" y="30"/>
                  </a:lnTo>
                  <a:lnTo>
                    <a:pt x="36" y="36"/>
                  </a:lnTo>
                  <a:lnTo>
                    <a:pt x="42" y="54"/>
                  </a:lnTo>
                  <a:lnTo>
                    <a:pt x="42" y="60"/>
                  </a:lnTo>
                  <a:lnTo>
                    <a:pt x="42" y="30"/>
                  </a:lnTo>
                  <a:lnTo>
                    <a:pt x="42" y="54"/>
                  </a:lnTo>
                  <a:lnTo>
                    <a:pt x="48" y="30"/>
                  </a:lnTo>
                  <a:lnTo>
                    <a:pt x="48" y="60"/>
                  </a:lnTo>
                  <a:lnTo>
                    <a:pt x="48" y="48"/>
                  </a:lnTo>
                  <a:lnTo>
                    <a:pt x="54" y="42"/>
                  </a:lnTo>
                  <a:lnTo>
                    <a:pt x="54" y="60"/>
                  </a:lnTo>
                  <a:lnTo>
                    <a:pt x="54" y="30"/>
                  </a:lnTo>
                  <a:lnTo>
                    <a:pt x="54" y="48"/>
                  </a:lnTo>
                  <a:lnTo>
                    <a:pt x="60" y="60"/>
                  </a:lnTo>
                  <a:lnTo>
                    <a:pt x="60" y="30"/>
                  </a:lnTo>
                  <a:lnTo>
                    <a:pt x="60" y="36"/>
                  </a:lnTo>
                  <a:lnTo>
                    <a:pt x="66" y="54"/>
                  </a:lnTo>
                  <a:lnTo>
                    <a:pt x="66" y="60"/>
                  </a:lnTo>
                  <a:lnTo>
                    <a:pt x="66" y="30"/>
                  </a:lnTo>
                  <a:lnTo>
                    <a:pt x="66" y="48"/>
                  </a:lnTo>
                  <a:lnTo>
                    <a:pt x="72" y="54"/>
                  </a:lnTo>
                  <a:lnTo>
                    <a:pt x="72" y="60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78" y="48"/>
                  </a:lnTo>
                  <a:lnTo>
                    <a:pt x="78" y="30"/>
                  </a:lnTo>
                  <a:lnTo>
                    <a:pt x="78" y="60"/>
                  </a:lnTo>
                  <a:lnTo>
                    <a:pt x="84" y="30"/>
                  </a:lnTo>
                  <a:lnTo>
                    <a:pt x="84" y="60"/>
                  </a:lnTo>
                  <a:lnTo>
                    <a:pt x="84" y="42"/>
                  </a:lnTo>
                  <a:lnTo>
                    <a:pt x="90" y="30"/>
                  </a:lnTo>
                  <a:lnTo>
                    <a:pt x="90" y="78"/>
                  </a:lnTo>
                  <a:lnTo>
                    <a:pt x="90" y="18"/>
                  </a:lnTo>
                  <a:lnTo>
                    <a:pt x="90" y="42"/>
                  </a:lnTo>
                  <a:lnTo>
                    <a:pt x="96" y="48"/>
                  </a:lnTo>
                  <a:lnTo>
                    <a:pt x="96" y="84"/>
                  </a:lnTo>
                  <a:lnTo>
                    <a:pt x="96" y="0"/>
                  </a:lnTo>
                  <a:lnTo>
                    <a:pt x="96" y="12"/>
                  </a:lnTo>
                  <a:lnTo>
                    <a:pt x="102" y="36"/>
                  </a:lnTo>
                  <a:lnTo>
                    <a:pt x="102" y="72"/>
                  </a:lnTo>
                  <a:lnTo>
                    <a:pt x="102" y="18"/>
                  </a:lnTo>
                  <a:lnTo>
                    <a:pt x="108" y="54"/>
                  </a:lnTo>
                  <a:lnTo>
                    <a:pt x="108" y="60"/>
                  </a:lnTo>
                  <a:lnTo>
                    <a:pt x="108" y="36"/>
                  </a:lnTo>
                  <a:lnTo>
                    <a:pt x="108" y="42"/>
                  </a:lnTo>
                  <a:lnTo>
                    <a:pt x="114" y="48"/>
                  </a:lnTo>
                  <a:lnTo>
                    <a:pt x="114" y="60"/>
                  </a:lnTo>
                  <a:lnTo>
                    <a:pt x="114" y="30"/>
                  </a:lnTo>
                  <a:lnTo>
                    <a:pt x="114" y="48"/>
                  </a:lnTo>
                  <a:lnTo>
                    <a:pt x="120" y="24"/>
                  </a:lnTo>
                  <a:lnTo>
                    <a:pt x="120" y="72"/>
                  </a:lnTo>
                  <a:lnTo>
                    <a:pt x="120" y="24"/>
                  </a:lnTo>
                  <a:lnTo>
                    <a:pt x="120" y="30"/>
                  </a:lnTo>
                  <a:lnTo>
                    <a:pt x="126" y="42"/>
                  </a:lnTo>
                  <a:lnTo>
                    <a:pt x="126" y="66"/>
                  </a:lnTo>
                  <a:lnTo>
                    <a:pt x="126" y="24"/>
                  </a:lnTo>
                  <a:lnTo>
                    <a:pt x="126" y="54"/>
                  </a:lnTo>
                  <a:lnTo>
                    <a:pt x="132" y="30"/>
                  </a:lnTo>
                  <a:lnTo>
                    <a:pt x="132" y="54"/>
                  </a:lnTo>
                  <a:lnTo>
                    <a:pt x="132" y="42"/>
                  </a:lnTo>
                  <a:lnTo>
                    <a:pt x="138" y="48"/>
                  </a:lnTo>
                  <a:lnTo>
                    <a:pt x="138" y="36"/>
                  </a:lnTo>
                  <a:lnTo>
                    <a:pt x="138" y="54"/>
                  </a:lnTo>
                  <a:lnTo>
                    <a:pt x="144" y="42"/>
                  </a:lnTo>
                  <a:lnTo>
                    <a:pt x="144" y="60"/>
                  </a:lnTo>
                  <a:lnTo>
                    <a:pt x="144" y="30"/>
                  </a:lnTo>
                  <a:lnTo>
                    <a:pt x="144" y="42"/>
                  </a:lnTo>
                  <a:lnTo>
                    <a:pt x="150" y="30"/>
                  </a:lnTo>
                  <a:lnTo>
                    <a:pt x="150" y="66"/>
                  </a:lnTo>
                  <a:lnTo>
                    <a:pt x="150" y="24"/>
                  </a:lnTo>
                  <a:lnTo>
                    <a:pt x="150" y="48"/>
                  </a:lnTo>
                  <a:lnTo>
                    <a:pt x="156" y="18"/>
                  </a:lnTo>
                  <a:lnTo>
                    <a:pt x="156" y="72"/>
                  </a:lnTo>
                  <a:lnTo>
                    <a:pt x="156" y="30"/>
                  </a:lnTo>
                  <a:lnTo>
                    <a:pt x="162" y="36"/>
                  </a:lnTo>
                  <a:lnTo>
                    <a:pt x="162" y="60"/>
                  </a:lnTo>
                  <a:lnTo>
                    <a:pt x="162" y="36"/>
                  </a:lnTo>
                  <a:lnTo>
                    <a:pt x="162" y="48"/>
                  </a:lnTo>
                  <a:lnTo>
                    <a:pt x="168" y="54"/>
                  </a:lnTo>
                  <a:lnTo>
                    <a:pt x="168" y="78"/>
                  </a:lnTo>
                  <a:lnTo>
                    <a:pt x="168" y="12"/>
                  </a:lnTo>
                  <a:lnTo>
                    <a:pt x="174" y="42"/>
                  </a:lnTo>
                  <a:lnTo>
                    <a:pt x="174" y="72"/>
                  </a:lnTo>
                  <a:lnTo>
                    <a:pt x="174" y="24"/>
                  </a:lnTo>
                  <a:lnTo>
                    <a:pt x="174" y="36"/>
                  </a:lnTo>
                  <a:lnTo>
                    <a:pt x="180" y="42"/>
                  </a:lnTo>
                  <a:lnTo>
                    <a:pt x="180" y="24"/>
                  </a:lnTo>
                  <a:lnTo>
                    <a:pt x="180" y="66"/>
                  </a:lnTo>
                  <a:lnTo>
                    <a:pt x="186" y="48"/>
                  </a:lnTo>
                  <a:lnTo>
                    <a:pt x="186" y="60"/>
                  </a:lnTo>
                  <a:lnTo>
                    <a:pt x="186" y="30"/>
                  </a:lnTo>
                  <a:lnTo>
                    <a:pt x="186" y="48"/>
                  </a:lnTo>
                  <a:lnTo>
                    <a:pt x="192" y="36"/>
                  </a:lnTo>
                  <a:lnTo>
                    <a:pt x="192" y="54"/>
                  </a:lnTo>
                  <a:lnTo>
                    <a:pt x="198" y="48"/>
                  </a:lnTo>
                  <a:lnTo>
                    <a:pt x="198" y="60"/>
                  </a:lnTo>
                  <a:lnTo>
                    <a:pt x="198" y="24"/>
                  </a:lnTo>
                  <a:lnTo>
                    <a:pt x="198" y="42"/>
                  </a:lnTo>
                  <a:lnTo>
                    <a:pt x="204" y="42"/>
                  </a:lnTo>
                  <a:lnTo>
                    <a:pt x="204" y="30"/>
                  </a:lnTo>
                  <a:lnTo>
                    <a:pt x="204" y="66"/>
                  </a:lnTo>
                  <a:lnTo>
                    <a:pt x="210" y="36"/>
                  </a:lnTo>
                  <a:lnTo>
                    <a:pt x="210" y="54"/>
                  </a:lnTo>
                  <a:lnTo>
                    <a:pt x="210" y="30"/>
                  </a:lnTo>
                  <a:lnTo>
                    <a:pt x="210" y="36"/>
                  </a:lnTo>
                </a:path>
              </a:pathLst>
            </a:cu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583;p27">
              <a:extLst>
                <a:ext uri="{FF2B5EF4-FFF2-40B4-BE49-F238E27FC236}">
                  <a16:creationId xmlns:a16="http://schemas.microsoft.com/office/drawing/2014/main" id="{544AA42E-4544-4702-9D21-AA34F78494B1}"/>
                </a:ext>
              </a:extLst>
            </p:cNvPr>
            <p:cNvSpPr/>
            <p:nvPr/>
          </p:nvSpPr>
          <p:spPr>
            <a:xfrm>
              <a:off x="8016145" y="3977491"/>
              <a:ext cx="316371" cy="256312"/>
            </a:xfrm>
            <a:custGeom>
              <a:avLst/>
              <a:gdLst/>
              <a:ahLst/>
              <a:cxnLst/>
              <a:rect l="l" t="t" r="r" b="b"/>
              <a:pathLst>
                <a:path w="210" h="102" extrusionOk="0">
                  <a:moveTo>
                    <a:pt x="0" y="36"/>
                  </a:moveTo>
                  <a:lnTo>
                    <a:pt x="6" y="48"/>
                  </a:lnTo>
                  <a:lnTo>
                    <a:pt x="6" y="60"/>
                  </a:lnTo>
                  <a:lnTo>
                    <a:pt x="6" y="30"/>
                  </a:lnTo>
                  <a:lnTo>
                    <a:pt x="6" y="48"/>
                  </a:lnTo>
                  <a:lnTo>
                    <a:pt x="12" y="66"/>
                  </a:lnTo>
                  <a:lnTo>
                    <a:pt x="12" y="24"/>
                  </a:lnTo>
                  <a:lnTo>
                    <a:pt x="12" y="60"/>
                  </a:lnTo>
                  <a:lnTo>
                    <a:pt x="18" y="36"/>
                  </a:lnTo>
                  <a:lnTo>
                    <a:pt x="18" y="66"/>
                  </a:lnTo>
                  <a:lnTo>
                    <a:pt x="18" y="24"/>
                  </a:lnTo>
                  <a:lnTo>
                    <a:pt x="18" y="54"/>
                  </a:lnTo>
                  <a:lnTo>
                    <a:pt x="24" y="42"/>
                  </a:lnTo>
                  <a:lnTo>
                    <a:pt x="24" y="54"/>
                  </a:lnTo>
                  <a:lnTo>
                    <a:pt x="24" y="30"/>
                  </a:lnTo>
                  <a:lnTo>
                    <a:pt x="24" y="42"/>
                  </a:lnTo>
                  <a:lnTo>
                    <a:pt x="30" y="24"/>
                  </a:lnTo>
                  <a:lnTo>
                    <a:pt x="30" y="66"/>
                  </a:lnTo>
                  <a:lnTo>
                    <a:pt x="30" y="18"/>
                  </a:lnTo>
                  <a:lnTo>
                    <a:pt x="30" y="36"/>
                  </a:lnTo>
                  <a:lnTo>
                    <a:pt x="36" y="60"/>
                  </a:lnTo>
                  <a:lnTo>
                    <a:pt x="36" y="96"/>
                  </a:lnTo>
                  <a:lnTo>
                    <a:pt x="36" y="0"/>
                  </a:lnTo>
                  <a:lnTo>
                    <a:pt x="36" y="54"/>
                  </a:lnTo>
                  <a:lnTo>
                    <a:pt x="42" y="48"/>
                  </a:lnTo>
                  <a:lnTo>
                    <a:pt x="42" y="54"/>
                  </a:lnTo>
                  <a:lnTo>
                    <a:pt x="42" y="30"/>
                  </a:lnTo>
                  <a:lnTo>
                    <a:pt x="48" y="48"/>
                  </a:lnTo>
                  <a:lnTo>
                    <a:pt x="48" y="66"/>
                  </a:lnTo>
                  <a:lnTo>
                    <a:pt x="48" y="24"/>
                  </a:lnTo>
                  <a:lnTo>
                    <a:pt x="48" y="60"/>
                  </a:lnTo>
                  <a:lnTo>
                    <a:pt x="54" y="54"/>
                  </a:lnTo>
                  <a:lnTo>
                    <a:pt x="54" y="66"/>
                  </a:lnTo>
                  <a:lnTo>
                    <a:pt x="54" y="24"/>
                  </a:lnTo>
                  <a:lnTo>
                    <a:pt x="54" y="30"/>
                  </a:lnTo>
                  <a:lnTo>
                    <a:pt x="60" y="42"/>
                  </a:lnTo>
                  <a:lnTo>
                    <a:pt x="60" y="54"/>
                  </a:lnTo>
                  <a:lnTo>
                    <a:pt x="60" y="36"/>
                  </a:lnTo>
                  <a:lnTo>
                    <a:pt x="60" y="42"/>
                  </a:lnTo>
                  <a:lnTo>
                    <a:pt x="66" y="54"/>
                  </a:lnTo>
                  <a:lnTo>
                    <a:pt x="66" y="72"/>
                  </a:lnTo>
                  <a:lnTo>
                    <a:pt x="66" y="24"/>
                  </a:lnTo>
                  <a:lnTo>
                    <a:pt x="66" y="24"/>
                  </a:lnTo>
                  <a:lnTo>
                    <a:pt x="72" y="54"/>
                  </a:lnTo>
                  <a:lnTo>
                    <a:pt x="72" y="102"/>
                  </a:lnTo>
                  <a:lnTo>
                    <a:pt x="72" y="0"/>
                  </a:lnTo>
                  <a:lnTo>
                    <a:pt x="72" y="30"/>
                  </a:lnTo>
                  <a:lnTo>
                    <a:pt x="78" y="48"/>
                  </a:lnTo>
                  <a:lnTo>
                    <a:pt x="78" y="66"/>
                  </a:lnTo>
                  <a:lnTo>
                    <a:pt x="78" y="24"/>
                  </a:lnTo>
                  <a:lnTo>
                    <a:pt x="78" y="42"/>
                  </a:lnTo>
                  <a:lnTo>
                    <a:pt x="84" y="60"/>
                  </a:lnTo>
                  <a:lnTo>
                    <a:pt x="84" y="30"/>
                  </a:lnTo>
                  <a:lnTo>
                    <a:pt x="84" y="66"/>
                  </a:lnTo>
                  <a:lnTo>
                    <a:pt x="90" y="42"/>
                  </a:lnTo>
                  <a:lnTo>
                    <a:pt x="90" y="66"/>
                  </a:lnTo>
                  <a:lnTo>
                    <a:pt x="90" y="24"/>
                  </a:lnTo>
                  <a:lnTo>
                    <a:pt x="90" y="48"/>
                  </a:lnTo>
                  <a:lnTo>
                    <a:pt x="96" y="30"/>
                  </a:lnTo>
                  <a:lnTo>
                    <a:pt x="96" y="60"/>
                  </a:lnTo>
                  <a:lnTo>
                    <a:pt x="96" y="42"/>
                  </a:lnTo>
                  <a:lnTo>
                    <a:pt x="102" y="54"/>
                  </a:lnTo>
                  <a:lnTo>
                    <a:pt x="102" y="60"/>
                  </a:lnTo>
                  <a:lnTo>
                    <a:pt x="102" y="30"/>
                  </a:lnTo>
                  <a:lnTo>
                    <a:pt x="102" y="42"/>
                  </a:lnTo>
                  <a:lnTo>
                    <a:pt x="108" y="36"/>
                  </a:lnTo>
                  <a:lnTo>
                    <a:pt x="108" y="66"/>
                  </a:lnTo>
                  <a:lnTo>
                    <a:pt x="108" y="18"/>
                  </a:lnTo>
                  <a:lnTo>
                    <a:pt x="108" y="36"/>
                  </a:lnTo>
                  <a:lnTo>
                    <a:pt x="114" y="42"/>
                  </a:lnTo>
                  <a:lnTo>
                    <a:pt x="114" y="18"/>
                  </a:lnTo>
                  <a:lnTo>
                    <a:pt x="114" y="72"/>
                  </a:lnTo>
                  <a:lnTo>
                    <a:pt x="120" y="54"/>
                  </a:lnTo>
                  <a:lnTo>
                    <a:pt x="120" y="60"/>
                  </a:lnTo>
                  <a:lnTo>
                    <a:pt x="120" y="30"/>
                  </a:lnTo>
                  <a:lnTo>
                    <a:pt x="120" y="42"/>
                  </a:lnTo>
                  <a:lnTo>
                    <a:pt x="126" y="24"/>
                  </a:lnTo>
                  <a:lnTo>
                    <a:pt x="126" y="60"/>
                  </a:lnTo>
                  <a:lnTo>
                    <a:pt x="126" y="48"/>
                  </a:lnTo>
                  <a:lnTo>
                    <a:pt x="132" y="54"/>
                  </a:lnTo>
                  <a:lnTo>
                    <a:pt x="132" y="72"/>
                  </a:lnTo>
                  <a:lnTo>
                    <a:pt x="132" y="18"/>
                  </a:lnTo>
                  <a:lnTo>
                    <a:pt x="132" y="48"/>
                  </a:lnTo>
                  <a:lnTo>
                    <a:pt x="138" y="24"/>
                  </a:lnTo>
                  <a:lnTo>
                    <a:pt x="138" y="60"/>
                  </a:lnTo>
                  <a:lnTo>
                    <a:pt x="138" y="36"/>
                  </a:lnTo>
                  <a:lnTo>
                    <a:pt x="144" y="24"/>
                  </a:lnTo>
                  <a:lnTo>
                    <a:pt x="144" y="66"/>
                  </a:lnTo>
                  <a:lnTo>
                    <a:pt x="144" y="66"/>
                  </a:lnTo>
                  <a:lnTo>
                    <a:pt x="150" y="36"/>
                  </a:lnTo>
                  <a:lnTo>
                    <a:pt x="150" y="60"/>
                  </a:lnTo>
                  <a:lnTo>
                    <a:pt x="150" y="30"/>
                  </a:lnTo>
                  <a:lnTo>
                    <a:pt x="150" y="60"/>
                  </a:lnTo>
                  <a:lnTo>
                    <a:pt x="156" y="36"/>
                  </a:lnTo>
                  <a:lnTo>
                    <a:pt x="156" y="18"/>
                  </a:lnTo>
                  <a:lnTo>
                    <a:pt x="156" y="72"/>
                  </a:lnTo>
                  <a:lnTo>
                    <a:pt x="162" y="42"/>
                  </a:lnTo>
                  <a:lnTo>
                    <a:pt x="162" y="72"/>
                  </a:lnTo>
                  <a:lnTo>
                    <a:pt x="162" y="18"/>
                  </a:lnTo>
                  <a:lnTo>
                    <a:pt x="162" y="42"/>
                  </a:lnTo>
                  <a:lnTo>
                    <a:pt x="168" y="66"/>
                  </a:lnTo>
                  <a:lnTo>
                    <a:pt x="168" y="30"/>
                  </a:lnTo>
                  <a:lnTo>
                    <a:pt x="168" y="42"/>
                  </a:lnTo>
                  <a:lnTo>
                    <a:pt x="174" y="36"/>
                  </a:lnTo>
                  <a:lnTo>
                    <a:pt x="174" y="66"/>
                  </a:lnTo>
                  <a:lnTo>
                    <a:pt x="174" y="24"/>
                  </a:lnTo>
                  <a:lnTo>
                    <a:pt x="174" y="66"/>
                  </a:lnTo>
                  <a:lnTo>
                    <a:pt x="180" y="42"/>
                  </a:lnTo>
                  <a:lnTo>
                    <a:pt x="180" y="66"/>
                  </a:lnTo>
                  <a:lnTo>
                    <a:pt x="180" y="24"/>
                  </a:lnTo>
                  <a:lnTo>
                    <a:pt x="180" y="54"/>
                  </a:lnTo>
                  <a:lnTo>
                    <a:pt x="186" y="36"/>
                  </a:lnTo>
                  <a:lnTo>
                    <a:pt x="186" y="66"/>
                  </a:lnTo>
                  <a:lnTo>
                    <a:pt x="186" y="24"/>
                  </a:lnTo>
                  <a:lnTo>
                    <a:pt x="186" y="48"/>
                  </a:lnTo>
                  <a:lnTo>
                    <a:pt x="192" y="36"/>
                  </a:lnTo>
                  <a:lnTo>
                    <a:pt x="192" y="60"/>
                  </a:lnTo>
                  <a:lnTo>
                    <a:pt x="192" y="30"/>
                  </a:lnTo>
                  <a:lnTo>
                    <a:pt x="192" y="48"/>
                  </a:lnTo>
                  <a:lnTo>
                    <a:pt x="198" y="42"/>
                  </a:lnTo>
                  <a:lnTo>
                    <a:pt x="198" y="72"/>
                  </a:lnTo>
                  <a:lnTo>
                    <a:pt x="198" y="24"/>
                  </a:lnTo>
                  <a:lnTo>
                    <a:pt x="198" y="30"/>
                  </a:lnTo>
                  <a:lnTo>
                    <a:pt x="204" y="60"/>
                  </a:lnTo>
                  <a:lnTo>
                    <a:pt x="204" y="66"/>
                  </a:lnTo>
                  <a:lnTo>
                    <a:pt x="204" y="24"/>
                  </a:lnTo>
                  <a:lnTo>
                    <a:pt x="204" y="24"/>
                  </a:lnTo>
                  <a:lnTo>
                    <a:pt x="210" y="48"/>
                  </a:lnTo>
                </a:path>
              </a:pathLst>
            </a:cu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584;p27">
              <a:extLst>
                <a:ext uri="{FF2B5EF4-FFF2-40B4-BE49-F238E27FC236}">
                  <a16:creationId xmlns:a16="http://schemas.microsoft.com/office/drawing/2014/main" id="{379F5411-1467-4887-B34A-A3B6C64D994D}"/>
                </a:ext>
              </a:extLst>
            </p:cNvPr>
            <p:cNvSpPr/>
            <p:nvPr/>
          </p:nvSpPr>
          <p:spPr>
            <a:xfrm>
              <a:off x="8332517" y="4037800"/>
              <a:ext cx="36157" cy="105540"/>
            </a:xfrm>
            <a:custGeom>
              <a:avLst/>
              <a:gdLst/>
              <a:ahLst/>
              <a:cxnLst/>
              <a:rect l="l" t="t" r="r" b="b"/>
              <a:pathLst>
                <a:path w="24" h="42" extrusionOk="0">
                  <a:moveTo>
                    <a:pt x="0" y="24"/>
                  </a:moveTo>
                  <a:lnTo>
                    <a:pt x="0" y="36"/>
                  </a:lnTo>
                  <a:lnTo>
                    <a:pt x="0" y="6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6" y="0"/>
                  </a:lnTo>
                  <a:lnTo>
                    <a:pt x="6" y="6"/>
                  </a:lnTo>
                  <a:lnTo>
                    <a:pt x="12" y="18"/>
                  </a:lnTo>
                  <a:lnTo>
                    <a:pt x="12" y="42"/>
                  </a:lnTo>
                  <a:lnTo>
                    <a:pt x="12" y="0"/>
                  </a:lnTo>
                  <a:lnTo>
                    <a:pt x="12" y="30"/>
                  </a:lnTo>
                  <a:lnTo>
                    <a:pt x="18" y="24"/>
                  </a:lnTo>
                  <a:lnTo>
                    <a:pt x="18" y="36"/>
                  </a:lnTo>
                  <a:lnTo>
                    <a:pt x="18" y="6"/>
                  </a:lnTo>
                  <a:lnTo>
                    <a:pt x="18" y="24"/>
                  </a:lnTo>
                  <a:lnTo>
                    <a:pt x="24" y="24"/>
                  </a:lnTo>
                </a:path>
              </a:pathLst>
            </a:cu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585;p27">
              <a:extLst>
                <a:ext uri="{FF2B5EF4-FFF2-40B4-BE49-F238E27FC236}">
                  <a16:creationId xmlns:a16="http://schemas.microsoft.com/office/drawing/2014/main" id="{C734BA66-E1C2-4A1F-AABB-7DC96D17F7D5}"/>
                </a:ext>
              </a:extLst>
            </p:cNvPr>
            <p:cNvSpPr/>
            <p:nvPr/>
          </p:nvSpPr>
          <p:spPr>
            <a:xfrm>
              <a:off x="5078407" y="3691024"/>
              <a:ext cx="117510" cy="708627"/>
            </a:xfrm>
            <a:custGeom>
              <a:avLst/>
              <a:gdLst/>
              <a:ahLst/>
              <a:cxnLst/>
              <a:rect l="l" t="t" r="r" b="b"/>
              <a:pathLst>
                <a:path w="78" h="282" extrusionOk="0">
                  <a:moveTo>
                    <a:pt x="0" y="138"/>
                  </a:moveTo>
                  <a:lnTo>
                    <a:pt x="6" y="168"/>
                  </a:lnTo>
                  <a:lnTo>
                    <a:pt x="6" y="234"/>
                  </a:lnTo>
                  <a:lnTo>
                    <a:pt x="6" y="60"/>
                  </a:lnTo>
                  <a:lnTo>
                    <a:pt x="6" y="96"/>
                  </a:lnTo>
                  <a:lnTo>
                    <a:pt x="12" y="162"/>
                  </a:lnTo>
                  <a:lnTo>
                    <a:pt x="12" y="282"/>
                  </a:lnTo>
                  <a:lnTo>
                    <a:pt x="12" y="0"/>
                  </a:lnTo>
                  <a:lnTo>
                    <a:pt x="12" y="180"/>
                  </a:lnTo>
                  <a:lnTo>
                    <a:pt x="18" y="174"/>
                  </a:lnTo>
                  <a:lnTo>
                    <a:pt x="18" y="210"/>
                  </a:lnTo>
                  <a:lnTo>
                    <a:pt x="18" y="84"/>
                  </a:lnTo>
                  <a:lnTo>
                    <a:pt x="18" y="168"/>
                  </a:lnTo>
                  <a:lnTo>
                    <a:pt x="24" y="216"/>
                  </a:lnTo>
                  <a:lnTo>
                    <a:pt x="24" y="120"/>
                  </a:lnTo>
                  <a:lnTo>
                    <a:pt x="24" y="174"/>
                  </a:lnTo>
                  <a:lnTo>
                    <a:pt x="30" y="192"/>
                  </a:lnTo>
                  <a:lnTo>
                    <a:pt x="30" y="132"/>
                  </a:lnTo>
                  <a:lnTo>
                    <a:pt x="30" y="144"/>
                  </a:lnTo>
                  <a:lnTo>
                    <a:pt x="36" y="168"/>
                  </a:lnTo>
                  <a:lnTo>
                    <a:pt x="36" y="180"/>
                  </a:lnTo>
                  <a:lnTo>
                    <a:pt x="36" y="132"/>
                  </a:lnTo>
                  <a:lnTo>
                    <a:pt x="36" y="156"/>
                  </a:lnTo>
                  <a:lnTo>
                    <a:pt x="42" y="150"/>
                  </a:lnTo>
                  <a:lnTo>
                    <a:pt x="42" y="180"/>
                  </a:lnTo>
                  <a:lnTo>
                    <a:pt x="42" y="144"/>
                  </a:lnTo>
                  <a:lnTo>
                    <a:pt x="42" y="168"/>
                  </a:lnTo>
                  <a:lnTo>
                    <a:pt x="48" y="156"/>
                  </a:lnTo>
                  <a:lnTo>
                    <a:pt x="48" y="192"/>
                  </a:lnTo>
                  <a:lnTo>
                    <a:pt x="48" y="126"/>
                  </a:lnTo>
                  <a:lnTo>
                    <a:pt x="48" y="168"/>
                  </a:lnTo>
                  <a:lnTo>
                    <a:pt x="54" y="156"/>
                  </a:lnTo>
                  <a:lnTo>
                    <a:pt x="54" y="174"/>
                  </a:lnTo>
                  <a:lnTo>
                    <a:pt x="54" y="150"/>
                  </a:lnTo>
                  <a:lnTo>
                    <a:pt x="60" y="162"/>
                  </a:lnTo>
                  <a:lnTo>
                    <a:pt x="60" y="174"/>
                  </a:lnTo>
                  <a:lnTo>
                    <a:pt x="60" y="144"/>
                  </a:lnTo>
                  <a:lnTo>
                    <a:pt x="60" y="162"/>
                  </a:lnTo>
                  <a:lnTo>
                    <a:pt x="66" y="156"/>
                  </a:lnTo>
                  <a:lnTo>
                    <a:pt x="66" y="174"/>
                  </a:lnTo>
                  <a:lnTo>
                    <a:pt x="66" y="144"/>
                  </a:lnTo>
                  <a:lnTo>
                    <a:pt x="66" y="156"/>
                  </a:lnTo>
                  <a:lnTo>
                    <a:pt x="72" y="168"/>
                  </a:lnTo>
                  <a:lnTo>
                    <a:pt x="72" y="174"/>
                  </a:lnTo>
                  <a:lnTo>
                    <a:pt x="72" y="144"/>
                  </a:lnTo>
                  <a:lnTo>
                    <a:pt x="72" y="150"/>
                  </a:lnTo>
                  <a:lnTo>
                    <a:pt x="78" y="156"/>
                  </a:lnTo>
                  <a:lnTo>
                    <a:pt x="78" y="168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586;p27">
              <a:extLst>
                <a:ext uri="{FF2B5EF4-FFF2-40B4-BE49-F238E27FC236}">
                  <a16:creationId xmlns:a16="http://schemas.microsoft.com/office/drawing/2014/main" id="{7AA1F368-0604-4080-ABD1-827085FD5058}"/>
                </a:ext>
              </a:extLst>
            </p:cNvPr>
            <p:cNvSpPr/>
            <p:nvPr/>
          </p:nvSpPr>
          <p:spPr>
            <a:xfrm>
              <a:off x="7175499" y="3464867"/>
              <a:ext cx="117510" cy="1100633"/>
            </a:xfrm>
            <a:custGeom>
              <a:avLst/>
              <a:gdLst/>
              <a:ahLst/>
              <a:cxnLst/>
              <a:rect l="l" t="t" r="r" b="b"/>
              <a:pathLst>
                <a:path w="78" h="438" extrusionOk="0">
                  <a:moveTo>
                    <a:pt x="0" y="210"/>
                  </a:moveTo>
                  <a:lnTo>
                    <a:pt x="0" y="264"/>
                  </a:lnTo>
                  <a:lnTo>
                    <a:pt x="0" y="240"/>
                  </a:lnTo>
                  <a:lnTo>
                    <a:pt x="6" y="234"/>
                  </a:lnTo>
                  <a:lnTo>
                    <a:pt x="6" y="438"/>
                  </a:lnTo>
                  <a:lnTo>
                    <a:pt x="6" y="0"/>
                  </a:lnTo>
                  <a:lnTo>
                    <a:pt x="12" y="78"/>
                  </a:lnTo>
                  <a:lnTo>
                    <a:pt x="12" y="438"/>
                  </a:lnTo>
                  <a:lnTo>
                    <a:pt x="12" y="336"/>
                  </a:lnTo>
                  <a:lnTo>
                    <a:pt x="18" y="252"/>
                  </a:lnTo>
                  <a:lnTo>
                    <a:pt x="18" y="318"/>
                  </a:lnTo>
                  <a:lnTo>
                    <a:pt x="18" y="162"/>
                  </a:lnTo>
                  <a:lnTo>
                    <a:pt x="18" y="270"/>
                  </a:lnTo>
                  <a:lnTo>
                    <a:pt x="24" y="270"/>
                  </a:lnTo>
                  <a:lnTo>
                    <a:pt x="24" y="306"/>
                  </a:lnTo>
                  <a:lnTo>
                    <a:pt x="24" y="192"/>
                  </a:lnTo>
                  <a:lnTo>
                    <a:pt x="24" y="234"/>
                  </a:lnTo>
                  <a:lnTo>
                    <a:pt x="30" y="288"/>
                  </a:lnTo>
                  <a:lnTo>
                    <a:pt x="30" y="222"/>
                  </a:lnTo>
                  <a:lnTo>
                    <a:pt x="30" y="264"/>
                  </a:lnTo>
                  <a:lnTo>
                    <a:pt x="36" y="252"/>
                  </a:lnTo>
                  <a:lnTo>
                    <a:pt x="36" y="300"/>
                  </a:lnTo>
                  <a:lnTo>
                    <a:pt x="36" y="192"/>
                  </a:lnTo>
                  <a:lnTo>
                    <a:pt x="36" y="222"/>
                  </a:lnTo>
                  <a:lnTo>
                    <a:pt x="42" y="252"/>
                  </a:lnTo>
                  <a:lnTo>
                    <a:pt x="42" y="276"/>
                  </a:lnTo>
                  <a:lnTo>
                    <a:pt x="42" y="216"/>
                  </a:lnTo>
                  <a:lnTo>
                    <a:pt x="42" y="246"/>
                  </a:lnTo>
                  <a:lnTo>
                    <a:pt x="48" y="234"/>
                  </a:lnTo>
                  <a:lnTo>
                    <a:pt x="48" y="270"/>
                  </a:lnTo>
                  <a:lnTo>
                    <a:pt x="48" y="222"/>
                  </a:lnTo>
                  <a:lnTo>
                    <a:pt x="48" y="246"/>
                  </a:lnTo>
                  <a:lnTo>
                    <a:pt x="54" y="264"/>
                  </a:lnTo>
                  <a:lnTo>
                    <a:pt x="54" y="234"/>
                  </a:lnTo>
                  <a:lnTo>
                    <a:pt x="54" y="270"/>
                  </a:lnTo>
                  <a:lnTo>
                    <a:pt x="60" y="246"/>
                  </a:lnTo>
                  <a:lnTo>
                    <a:pt x="60" y="282"/>
                  </a:lnTo>
                  <a:lnTo>
                    <a:pt x="60" y="210"/>
                  </a:lnTo>
                  <a:lnTo>
                    <a:pt x="60" y="252"/>
                  </a:lnTo>
                  <a:lnTo>
                    <a:pt x="66" y="264"/>
                  </a:lnTo>
                  <a:lnTo>
                    <a:pt x="66" y="234"/>
                  </a:lnTo>
                  <a:lnTo>
                    <a:pt x="66" y="252"/>
                  </a:lnTo>
                  <a:lnTo>
                    <a:pt x="72" y="258"/>
                  </a:lnTo>
                  <a:lnTo>
                    <a:pt x="72" y="270"/>
                  </a:lnTo>
                  <a:lnTo>
                    <a:pt x="72" y="234"/>
                  </a:lnTo>
                  <a:lnTo>
                    <a:pt x="72" y="258"/>
                  </a:lnTo>
                  <a:lnTo>
                    <a:pt x="78" y="258"/>
                  </a:lnTo>
                </a:path>
              </a:pathLst>
            </a:custGeom>
            <a:noFill/>
            <a:ln w="9525" cap="flat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587;p27">
              <a:extLst>
                <a:ext uri="{FF2B5EF4-FFF2-40B4-BE49-F238E27FC236}">
                  <a16:creationId xmlns:a16="http://schemas.microsoft.com/office/drawing/2014/main" id="{FBABC451-988E-413A-BFC5-1E6883DA451F}"/>
                </a:ext>
              </a:extLst>
            </p:cNvPr>
            <p:cNvSpPr/>
            <p:nvPr/>
          </p:nvSpPr>
          <p:spPr>
            <a:xfrm>
              <a:off x="3438160" y="5321088"/>
              <a:ext cx="5541900" cy="10905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4" name="Google Shape;588;p27">
              <a:extLst>
                <a:ext uri="{FF2B5EF4-FFF2-40B4-BE49-F238E27FC236}">
                  <a16:creationId xmlns:a16="http://schemas.microsoft.com/office/drawing/2014/main" id="{E4D4D7BF-2321-487A-A9D3-2F1943BD9BAE}"/>
                </a:ext>
              </a:extLst>
            </p:cNvPr>
            <p:cNvGrpSpPr/>
            <p:nvPr/>
          </p:nvGrpSpPr>
          <p:grpSpPr>
            <a:xfrm>
              <a:off x="2796089" y="4689811"/>
              <a:ext cx="5523693" cy="676727"/>
              <a:chOff x="1425575" y="2543175"/>
              <a:chExt cx="6062663" cy="714375"/>
            </a:xfrm>
          </p:grpSpPr>
          <p:sp>
            <p:nvSpPr>
              <p:cNvPr id="95" name="Google Shape;589;p27">
                <a:extLst>
                  <a:ext uri="{FF2B5EF4-FFF2-40B4-BE49-F238E27FC236}">
                    <a16:creationId xmlns:a16="http://schemas.microsoft.com/office/drawing/2014/main" id="{87500289-6740-456A-B0D2-E510D5CB34E6}"/>
                  </a:ext>
                </a:extLst>
              </p:cNvPr>
              <p:cNvSpPr/>
              <p:nvPr/>
            </p:nvSpPr>
            <p:spPr>
              <a:xfrm>
                <a:off x="1425575" y="2543175"/>
                <a:ext cx="46196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20" extrusionOk="0">
                    <a:moveTo>
                      <a:pt x="0" y="36"/>
                    </a:moveTo>
                    <a:lnTo>
                      <a:pt x="0" y="48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42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25" y="60"/>
                    </a:lnTo>
                    <a:lnTo>
                      <a:pt x="25" y="96"/>
                    </a:lnTo>
                    <a:lnTo>
                      <a:pt x="31" y="90"/>
                    </a:lnTo>
                    <a:lnTo>
                      <a:pt x="31" y="78"/>
                    </a:lnTo>
                    <a:lnTo>
                      <a:pt x="38" y="84"/>
                    </a:lnTo>
                    <a:lnTo>
                      <a:pt x="38" y="96"/>
                    </a:lnTo>
                    <a:lnTo>
                      <a:pt x="44" y="90"/>
                    </a:lnTo>
                    <a:lnTo>
                      <a:pt x="44" y="96"/>
                    </a:lnTo>
                    <a:lnTo>
                      <a:pt x="44" y="78"/>
                    </a:lnTo>
                    <a:lnTo>
                      <a:pt x="44" y="84"/>
                    </a:lnTo>
                    <a:lnTo>
                      <a:pt x="50" y="90"/>
                    </a:lnTo>
                    <a:lnTo>
                      <a:pt x="50" y="90"/>
                    </a:lnTo>
                    <a:lnTo>
                      <a:pt x="50" y="78"/>
                    </a:lnTo>
                    <a:lnTo>
                      <a:pt x="50" y="78"/>
                    </a:lnTo>
                    <a:lnTo>
                      <a:pt x="57" y="84"/>
                    </a:lnTo>
                    <a:lnTo>
                      <a:pt x="57" y="120"/>
                    </a:lnTo>
                    <a:lnTo>
                      <a:pt x="57" y="114"/>
                    </a:lnTo>
                    <a:lnTo>
                      <a:pt x="63" y="108"/>
                    </a:lnTo>
                    <a:lnTo>
                      <a:pt x="63" y="114"/>
                    </a:lnTo>
                    <a:lnTo>
                      <a:pt x="63" y="30"/>
                    </a:lnTo>
                    <a:lnTo>
                      <a:pt x="63" y="36"/>
                    </a:lnTo>
                    <a:lnTo>
                      <a:pt x="69" y="30"/>
                    </a:lnTo>
                    <a:lnTo>
                      <a:pt x="69" y="48"/>
                    </a:lnTo>
                    <a:lnTo>
                      <a:pt x="76" y="54"/>
                    </a:lnTo>
                    <a:lnTo>
                      <a:pt x="76" y="60"/>
                    </a:lnTo>
                    <a:lnTo>
                      <a:pt x="82" y="66"/>
                    </a:lnTo>
                    <a:lnTo>
                      <a:pt x="88" y="72"/>
                    </a:lnTo>
                    <a:lnTo>
                      <a:pt x="88" y="78"/>
                    </a:lnTo>
                    <a:lnTo>
                      <a:pt x="88" y="66"/>
                    </a:lnTo>
                    <a:lnTo>
                      <a:pt x="88" y="78"/>
                    </a:lnTo>
                    <a:lnTo>
                      <a:pt x="95" y="72"/>
                    </a:lnTo>
                    <a:lnTo>
                      <a:pt x="95" y="36"/>
                    </a:lnTo>
                    <a:lnTo>
                      <a:pt x="101" y="30"/>
                    </a:lnTo>
                    <a:lnTo>
                      <a:pt x="101" y="42"/>
                    </a:lnTo>
                    <a:lnTo>
                      <a:pt x="101" y="18"/>
                    </a:lnTo>
                    <a:lnTo>
                      <a:pt x="101" y="18"/>
                    </a:lnTo>
                    <a:lnTo>
                      <a:pt x="107" y="24"/>
                    </a:lnTo>
                    <a:lnTo>
                      <a:pt x="107" y="18"/>
                    </a:lnTo>
                    <a:lnTo>
                      <a:pt x="107" y="30"/>
                    </a:lnTo>
                    <a:lnTo>
                      <a:pt x="113" y="24"/>
                    </a:lnTo>
                    <a:lnTo>
                      <a:pt x="113" y="36"/>
                    </a:lnTo>
                    <a:lnTo>
                      <a:pt x="113" y="30"/>
                    </a:lnTo>
                    <a:lnTo>
                      <a:pt x="120" y="36"/>
                    </a:lnTo>
                    <a:lnTo>
                      <a:pt x="120" y="54"/>
                    </a:lnTo>
                    <a:lnTo>
                      <a:pt x="120" y="48"/>
                    </a:lnTo>
                    <a:lnTo>
                      <a:pt x="126" y="42"/>
                    </a:lnTo>
                    <a:lnTo>
                      <a:pt x="126" y="18"/>
                    </a:lnTo>
                    <a:lnTo>
                      <a:pt x="126" y="18"/>
                    </a:lnTo>
                    <a:lnTo>
                      <a:pt x="132" y="24"/>
                    </a:lnTo>
                    <a:lnTo>
                      <a:pt x="132" y="30"/>
                    </a:lnTo>
                    <a:lnTo>
                      <a:pt x="132" y="18"/>
                    </a:lnTo>
                    <a:lnTo>
                      <a:pt x="139" y="24"/>
                    </a:lnTo>
                    <a:lnTo>
                      <a:pt x="139" y="18"/>
                    </a:lnTo>
                    <a:lnTo>
                      <a:pt x="139" y="24"/>
                    </a:lnTo>
                    <a:lnTo>
                      <a:pt x="145" y="18"/>
                    </a:lnTo>
                    <a:lnTo>
                      <a:pt x="145" y="0"/>
                    </a:lnTo>
                    <a:lnTo>
                      <a:pt x="145" y="12"/>
                    </a:lnTo>
                    <a:lnTo>
                      <a:pt x="151" y="18"/>
                    </a:lnTo>
                    <a:lnTo>
                      <a:pt x="151" y="36"/>
                    </a:lnTo>
                    <a:lnTo>
                      <a:pt x="158" y="30"/>
                    </a:lnTo>
                    <a:lnTo>
                      <a:pt x="158" y="24"/>
                    </a:lnTo>
                    <a:lnTo>
                      <a:pt x="158" y="30"/>
                    </a:lnTo>
                    <a:lnTo>
                      <a:pt x="164" y="36"/>
                    </a:lnTo>
                    <a:lnTo>
                      <a:pt x="164" y="54"/>
                    </a:lnTo>
                    <a:lnTo>
                      <a:pt x="164" y="30"/>
                    </a:lnTo>
                    <a:lnTo>
                      <a:pt x="164" y="48"/>
                    </a:lnTo>
                    <a:lnTo>
                      <a:pt x="170" y="42"/>
                    </a:lnTo>
                    <a:lnTo>
                      <a:pt x="170" y="30"/>
                    </a:lnTo>
                    <a:lnTo>
                      <a:pt x="170" y="90"/>
                    </a:lnTo>
                    <a:lnTo>
                      <a:pt x="177" y="108"/>
                    </a:lnTo>
                    <a:lnTo>
                      <a:pt x="177" y="114"/>
                    </a:lnTo>
                    <a:lnTo>
                      <a:pt x="177" y="72"/>
                    </a:lnTo>
                    <a:lnTo>
                      <a:pt x="177" y="78"/>
                    </a:lnTo>
                    <a:lnTo>
                      <a:pt x="183" y="84"/>
                    </a:lnTo>
                    <a:lnTo>
                      <a:pt x="183" y="96"/>
                    </a:lnTo>
                    <a:lnTo>
                      <a:pt x="183" y="84"/>
                    </a:lnTo>
                    <a:lnTo>
                      <a:pt x="189" y="90"/>
                    </a:lnTo>
                    <a:lnTo>
                      <a:pt x="189" y="60"/>
                    </a:lnTo>
                    <a:lnTo>
                      <a:pt x="196" y="66"/>
                    </a:lnTo>
                    <a:lnTo>
                      <a:pt x="196" y="60"/>
                    </a:lnTo>
                    <a:lnTo>
                      <a:pt x="196" y="72"/>
                    </a:lnTo>
                    <a:lnTo>
                      <a:pt x="202" y="72"/>
                    </a:lnTo>
                    <a:lnTo>
                      <a:pt x="202" y="42"/>
                    </a:lnTo>
                    <a:lnTo>
                      <a:pt x="208" y="36"/>
                    </a:lnTo>
                    <a:lnTo>
                      <a:pt x="208" y="18"/>
                    </a:lnTo>
                    <a:lnTo>
                      <a:pt x="208" y="30"/>
                    </a:lnTo>
                    <a:lnTo>
                      <a:pt x="215" y="24"/>
                    </a:lnTo>
                    <a:lnTo>
                      <a:pt x="215" y="30"/>
                    </a:lnTo>
                    <a:lnTo>
                      <a:pt x="215" y="24"/>
                    </a:lnTo>
                    <a:lnTo>
                      <a:pt x="221" y="30"/>
                    </a:lnTo>
                    <a:lnTo>
                      <a:pt x="221" y="42"/>
                    </a:lnTo>
                    <a:lnTo>
                      <a:pt x="221" y="36"/>
                    </a:lnTo>
                    <a:lnTo>
                      <a:pt x="227" y="42"/>
                    </a:lnTo>
                    <a:lnTo>
                      <a:pt x="227" y="84"/>
                    </a:lnTo>
                    <a:lnTo>
                      <a:pt x="227" y="72"/>
                    </a:lnTo>
                    <a:lnTo>
                      <a:pt x="234" y="78"/>
                    </a:lnTo>
                    <a:lnTo>
                      <a:pt x="240" y="72"/>
                    </a:lnTo>
                    <a:lnTo>
                      <a:pt x="240" y="72"/>
                    </a:lnTo>
                    <a:lnTo>
                      <a:pt x="240" y="90"/>
                    </a:lnTo>
                    <a:lnTo>
                      <a:pt x="246" y="84"/>
                    </a:lnTo>
                    <a:lnTo>
                      <a:pt x="246" y="90"/>
                    </a:lnTo>
                    <a:lnTo>
                      <a:pt x="246" y="66"/>
                    </a:lnTo>
                    <a:lnTo>
                      <a:pt x="253" y="60"/>
                    </a:lnTo>
                    <a:lnTo>
                      <a:pt x="253" y="84"/>
                    </a:lnTo>
                    <a:lnTo>
                      <a:pt x="253" y="72"/>
                    </a:lnTo>
                    <a:lnTo>
                      <a:pt x="259" y="66"/>
                    </a:lnTo>
                    <a:lnTo>
                      <a:pt x="259" y="108"/>
                    </a:lnTo>
                    <a:lnTo>
                      <a:pt x="265" y="114"/>
                    </a:lnTo>
                    <a:lnTo>
                      <a:pt x="265" y="54"/>
                    </a:lnTo>
                    <a:lnTo>
                      <a:pt x="272" y="60"/>
                    </a:lnTo>
                    <a:lnTo>
                      <a:pt x="272" y="54"/>
                    </a:lnTo>
                    <a:lnTo>
                      <a:pt x="278" y="60"/>
                    </a:lnTo>
                    <a:lnTo>
                      <a:pt x="278" y="54"/>
                    </a:lnTo>
                    <a:lnTo>
                      <a:pt x="278" y="72"/>
                    </a:lnTo>
                    <a:lnTo>
                      <a:pt x="284" y="48"/>
                    </a:lnTo>
                    <a:lnTo>
                      <a:pt x="284" y="48"/>
                    </a:lnTo>
                    <a:lnTo>
                      <a:pt x="284" y="60"/>
                    </a:lnTo>
                    <a:lnTo>
                      <a:pt x="291" y="66"/>
                    </a:lnTo>
                    <a:lnTo>
                      <a:pt x="291" y="72"/>
                    </a:lnTo>
                    <a:lnTo>
                      <a:pt x="291" y="6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590;p27">
                <a:extLst>
                  <a:ext uri="{FF2B5EF4-FFF2-40B4-BE49-F238E27FC236}">
                    <a16:creationId xmlns:a16="http://schemas.microsoft.com/office/drawing/2014/main" id="{37225C2E-25B2-49E5-BBCA-B836E9565198}"/>
                  </a:ext>
                </a:extLst>
              </p:cNvPr>
              <p:cNvSpPr/>
              <p:nvPr/>
            </p:nvSpPr>
            <p:spPr>
              <a:xfrm>
                <a:off x="1887538" y="2552700"/>
                <a:ext cx="471488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8" extrusionOk="0">
                    <a:moveTo>
                      <a:pt x="0" y="54"/>
                    </a:moveTo>
                    <a:lnTo>
                      <a:pt x="6" y="60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9" y="36"/>
                    </a:lnTo>
                    <a:lnTo>
                      <a:pt x="19" y="42"/>
                    </a:lnTo>
                    <a:lnTo>
                      <a:pt x="19" y="24"/>
                    </a:lnTo>
                    <a:lnTo>
                      <a:pt x="19" y="30"/>
                    </a:lnTo>
                    <a:lnTo>
                      <a:pt x="25" y="36"/>
                    </a:lnTo>
                    <a:lnTo>
                      <a:pt x="25" y="36"/>
                    </a:lnTo>
                    <a:lnTo>
                      <a:pt x="25" y="24"/>
                    </a:lnTo>
                    <a:lnTo>
                      <a:pt x="25" y="30"/>
                    </a:lnTo>
                    <a:lnTo>
                      <a:pt x="31" y="36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6"/>
                    </a:lnTo>
                    <a:lnTo>
                      <a:pt x="37" y="30"/>
                    </a:lnTo>
                    <a:lnTo>
                      <a:pt x="37" y="84"/>
                    </a:lnTo>
                    <a:lnTo>
                      <a:pt x="44" y="102"/>
                    </a:lnTo>
                    <a:lnTo>
                      <a:pt x="44" y="108"/>
                    </a:lnTo>
                    <a:lnTo>
                      <a:pt x="44" y="54"/>
                    </a:lnTo>
                    <a:lnTo>
                      <a:pt x="50" y="72"/>
                    </a:lnTo>
                    <a:lnTo>
                      <a:pt x="50" y="66"/>
                    </a:lnTo>
                    <a:lnTo>
                      <a:pt x="50" y="84"/>
                    </a:lnTo>
                    <a:lnTo>
                      <a:pt x="56" y="78"/>
                    </a:lnTo>
                    <a:lnTo>
                      <a:pt x="56" y="96"/>
                    </a:lnTo>
                    <a:lnTo>
                      <a:pt x="63" y="90"/>
                    </a:lnTo>
                    <a:lnTo>
                      <a:pt x="63" y="54"/>
                    </a:lnTo>
                    <a:lnTo>
                      <a:pt x="63" y="66"/>
                    </a:lnTo>
                    <a:lnTo>
                      <a:pt x="69" y="60"/>
                    </a:lnTo>
                    <a:lnTo>
                      <a:pt x="69" y="78"/>
                    </a:lnTo>
                    <a:lnTo>
                      <a:pt x="75" y="72"/>
                    </a:lnTo>
                    <a:lnTo>
                      <a:pt x="75" y="78"/>
                    </a:lnTo>
                    <a:lnTo>
                      <a:pt x="75" y="66"/>
                    </a:lnTo>
                    <a:lnTo>
                      <a:pt x="75" y="72"/>
                    </a:lnTo>
                    <a:lnTo>
                      <a:pt x="82" y="66"/>
                    </a:lnTo>
                    <a:lnTo>
                      <a:pt x="82" y="66"/>
                    </a:lnTo>
                    <a:lnTo>
                      <a:pt x="82" y="72"/>
                    </a:lnTo>
                    <a:lnTo>
                      <a:pt x="88" y="78"/>
                    </a:lnTo>
                    <a:lnTo>
                      <a:pt x="88" y="84"/>
                    </a:lnTo>
                    <a:lnTo>
                      <a:pt x="88" y="72"/>
                    </a:lnTo>
                    <a:lnTo>
                      <a:pt x="94" y="54"/>
                    </a:lnTo>
                    <a:lnTo>
                      <a:pt x="94" y="48"/>
                    </a:lnTo>
                    <a:lnTo>
                      <a:pt x="94" y="54"/>
                    </a:lnTo>
                    <a:lnTo>
                      <a:pt x="101" y="60"/>
                    </a:lnTo>
                    <a:lnTo>
                      <a:pt x="101" y="36"/>
                    </a:lnTo>
                    <a:lnTo>
                      <a:pt x="107" y="30"/>
                    </a:lnTo>
                    <a:lnTo>
                      <a:pt x="107" y="42"/>
                    </a:lnTo>
                    <a:lnTo>
                      <a:pt x="113" y="48"/>
                    </a:lnTo>
                    <a:lnTo>
                      <a:pt x="113" y="42"/>
                    </a:lnTo>
                    <a:lnTo>
                      <a:pt x="113" y="66"/>
                    </a:lnTo>
                    <a:lnTo>
                      <a:pt x="120" y="60"/>
                    </a:lnTo>
                    <a:lnTo>
                      <a:pt x="120" y="96"/>
                    </a:lnTo>
                    <a:lnTo>
                      <a:pt x="120" y="72"/>
                    </a:lnTo>
                    <a:lnTo>
                      <a:pt x="126" y="66"/>
                    </a:lnTo>
                    <a:lnTo>
                      <a:pt x="126" y="84"/>
                    </a:lnTo>
                    <a:lnTo>
                      <a:pt x="132" y="78"/>
                    </a:lnTo>
                    <a:lnTo>
                      <a:pt x="132" y="96"/>
                    </a:lnTo>
                    <a:lnTo>
                      <a:pt x="139" y="90"/>
                    </a:lnTo>
                    <a:lnTo>
                      <a:pt x="139" y="54"/>
                    </a:lnTo>
                    <a:lnTo>
                      <a:pt x="139" y="66"/>
                    </a:lnTo>
                    <a:lnTo>
                      <a:pt x="145" y="72"/>
                    </a:lnTo>
                    <a:lnTo>
                      <a:pt x="145" y="66"/>
                    </a:lnTo>
                    <a:lnTo>
                      <a:pt x="145" y="84"/>
                    </a:lnTo>
                    <a:lnTo>
                      <a:pt x="151" y="78"/>
                    </a:lnTo>
                    <a:lnTo>
                      <a:pt x="151" y="84"/>
                    </a:lnTo>
                    <a:lnTo>
                      <a:pt x="158" y="90"/>
                    </a:lnTo>
                    <a:lnTo>
                      <a:pt x="158" y="84"/>
                    </a:lnTo>
                    <a:lnTo>
                      <a:pt x="158" y="96"/>
                    </a:lnTo>
                    <a:lnTo>
                      <a:pt x="164" y="90"/>
                    </a:lnTo>
                    <a:lnTo>
                      <a:pt x="164" y="66"/>
                    </a:lnTo>
                    <a:lnTo>
                      <a:pt x="164" y="72"/>
                    </a:lnTo>
                    <a:lnTo>
                      <a:pt x="170" y="66"/>
                    </a:lnTo>
                    <a:lnTo>
                      <a:pt x="170" y="24"/>
                    </a:lnTo>
                    <a:lnTo>
                      <a:pt x="177" y="30"/>
                    </a:lnTo>
                    <a:lnTo>
                      <a:pt x="177" y="18"/>
                    </a:lnTo>
                    <a:lnTo>
                      <a:pt x="183" y="12"/>
                    </a:lnTo>
                    <a:lnTo>
                      <a:pt x="183" y="0"/>
                    </a:lnTo>
                    <a:lnTo>
                      <a:pt x="183" y="24"/>
                    </a:lnTo>
                    <a:lnTo>
                      <a:pt x="189" y="18"/>
                    </a:lnTo>
                    <a:lnTo>
                      <a:pt x="189" y="12"/>
                    </a:lnTo>
                    <a:lnTo>
                      <a:pt x="189" y="24"/>
                    </a:lnTo>
                    <a:lnTo>
                      <a:pt x="196" y="18"/>
                    </a:lnTo>
                    <a:lnTo>
                      <a:pt x="196" y="18"/>
                    </a:lnTo>
                    <a:lnTo>
                      <a:pt x="196" y="60"/>
                    </a:lnTo>
                    <a:lnTo>
                      <a:pt x="202" y="66"/>
                    </a:lnTo>
                    <a:lnTo>
                      <a:pt x="202" y="42"/>
                    </a:lnTo>
                    <a:lnTo>
                      <a:pt x="202" y="48"/>
                    </a:lnTo>
                    <a:lnTo>
                      <a:pt x="208" y="42"/>
                    </a:lnTo>
                    <a:lnTo>
                      <a:pt x="208" y="30"/>
                    </a:lnTo>
                    <a:lnTo>
                      <a:pt x="215" y="24"/>
                    </a:lnTo>
                    <a:lnTo>
                      <a:pt x="215" y="48"/>
                    </a:lnTo>
                    <a:lnTo>
                      <a:pt x="221" y="54"/>
                    </a:lnTo>
                    <a:lnTo>
                      <a:pt x="221" y="30"/>
                    </a:lnTo>
                    <a:lnTo>
                      <a:pt x="227" y="36"/>
                    </a:lnTo>
                    <a:lnTo>
                      <a:pt x="227" y="48"/>
                    </a:lnTo>
                    <a:lnTo>
                      <a:pt x="234" y="54"/>
                    </a:lnTo>
                    <a:lnTo>
                      <a:pt x="234" y="66"/>
                    </a:lnTo>
                    <a:lnTo>
                      <a:pt x="234" y="60"/>
                    </a:lnTo>
                    <a:lnTo>
                      <a:pt x="240" y="54"/>
                    </a:lnTo>
                    <a:lnTo>
                      <a:pt x="240" y="60"/>
                    </a:lnTo>
                    <a:lnTo>
                      <a:pt x="240" y="42"/>
                    </a:lnTo>
                    <a:lnTo>
                      <a:pt x="246" y="36"/>
                    </a:lnTo>
                    <a:lnTo>
                      <a:pt x="246" y="48"/>
                    </a:lnTo>
                    <a:lnTo>
                      <a:pt x="252" y="54"/>
                    </a:lnTo>
                    <a:lnTo>
                      <a:pt x="252" y="78"/>
                    </a:lnTo>
                    <a:lnTo>
                      <a:pt x="252" y="60"/>
                    </a:lnTo>
                    <a:lnTo>
                      <a:pt x="259" y="66"/>
                    </a:lnTo>
                    <a:lnTo>
                      <a:pt x="259" y="66"/>
                    </a:lnTo>
                    <a:lnTo>
                      <a:pt x="259" y="54"/>
                    </a:lnTo>
                    <a:lnTo>
                      <a:pt x="265" y="48"/>
                    </a:lnTo>
                    <a:lnTo>
                      <a:pt x="265" y="96"/>
                    </a:lnTo>
                    <a:lnTo>
                      <a:pt x="271" y="90"/>
                    </a:lnTo>
                    <a:lnTo>
                      <a:pt x="271" y="84"/>
                    </a:lnTo>
                    <a:lnTo>
                      <a:pt x="271" y="90"/>
                    </a:lnTo>
                    <a:lnTo>
                      <a:pt x="278" y="72"/>
                    </a:lnTo>
                    <a:lnTo>
                      <a:pt x="278" y="54"/>
                    </a:lnTo>
                    <a:lnTo>
                      <a:pt x="278" y="60"/>
                    </a:lnTo>
                    <a:lnTo>
                      <a:pt x="284" y="48"/>
                    </a:lnTo>
                    <a:lnTo>
                      <a:pt x="284" y="42"/>
                    </a:lnTo>
                    <a:lnTo>
                      <a:pt x="284" y="60"/>
                    </a:lnTo>
                    <a:lnTo>
                      <a:pt x="290" y="66"/>
                    </a:lnTo>
                    <a:lnTo>
                      <a:pt x="290" y="66"/>
                    </a:lnTo>
                    <a:lnTo>
                      <a:pt x="290" y="54"/>
                    </a:lnTo>
                    <a:lnTo>
                      <a:pt x="297" y="60"/>
                    </a:lnTo>
                    <a:lnTo>
                      <a:pt x="297" y="9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591;p27">
                <a:extLst>
                  <a:ext uri="{FF2B5EF4-FFF2-40B4-BE49-F238E27FC236}">
                    <a16:creationId xmlns:a16="http://schemas.microsoft.com/office/drawing/2014/main" id="{91E0FD63-E909-4E02-A3E3-B15707FA52D3}"/>
                  </a:ext>
                </a:extLst>
              </p:cNvPr>
              <p:cNvSpPr/>
              <p:nvPr/>
            </p:nvSpPr>
            <p:spPr>
              <a:xfrm>
                <a:off x="2359025" y="2562225"/>
                <a:ext cx="471488" cy="18097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14" extrusionOk="0">
                    <a:moveTo>
                      <a:pt x="0" y="84"/>
                    </a:moveTo>
                    <a:lnTo>
                      <a:pt x="6" y="78"/>
                    </a:lnTo>
                    <a:lnTo>
                      <a:pt x="6" y="90"/>
                    </a:lnTo>
                    <a:lnTo>
                      <a:pt x="6" y="78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9" y="24"/>
                    </a:lnTo>
                    <a:lnTo>
                      <a:pt x="19" y="66"/>
                    </a:lnTo>
                    <a:lnTo>
                      <a:pt x="19" y="66"/>
                    </a:lnTo>
                    <a:lnTo>
                      <a:pt x="25" y="72"/>
                    </a:lnTo>
                    <a:lnTo>
                      <a:pt x="31" y="66"/>
                    </a:lnTo>
                    <a:lnTo>
                      <a:pt x="31" y="72"/>
                    </a:lnTo>
                    <a:lnTo>
                      <a:pt x="31" y="60"/>
                    </a:lnTo>
                    <a:lnTo>
                      <a:pt x="38" y="54"/>
                    </a:lnTo>
                    <a:lnTo>
                      <a:pt x="38" y="48"/>
                    </a:lnTo>
                    <a:lnTo>
                      <a:pt x="38" y="60"/>
                    </a:lnTo>
                    <a:lnTo>
                      <a:pt x="44" y="66"/>
                    </a:lnTo>
                    <a:lnTo>
                      <a:pt x="44" y="66"/>
                    </a:lnTo>
                    <a:lnTo>
                      <a:pt x="44" y="30"/>
                    </a:lnTo>
                    <a:lnTo>
                      <a:pt x="44" y="36"/>
                    </a:lnTo>
                    <a:lnTo>
                      <a:pt x="50" y="42"/>
                    </a:lnTo>
                    <a:lnTo>
                      <a:pt x="50" y="54"/>
                    </a:lnTo>
                    <a:lnTo>
                      <a:pt x="50" y="48"/>
                    </a:lnTo>
                    <a:lnTo>
                      <a:pt x="57" y="42"/>
                    </a:lnTo>
                    <a:lnTo>
                      <a:pt x="57" y="84"/>
                    </a:lnTo>
                    <a:lnTo>
                      <a:pt x="63" y="78"/>
                    </a:lnTo>
                    <a:lnTo>
                      <a:pt x="63" y="96"/>
                    </a:lnTo>
                    <a:lnTo>
                      <a:pt x="69" y="102"/>
                    </a:lnTo>
                    <a:lnTo>
                      <a:pt x="69" y="96"/>
                    </a:lnTo>
                    <a:lnTo>
                      <a:pt x="69" y="108"/>
                    </a:lnTo>
                    <a:lnTo>
                      <a:pt x="76" y="114"/>
                    </a:lnTo>
                    <a:lnTo>
                      <a:pt x="76" y="90"/>
                    </a:lnTo>
                    <a:lnTo>
                      <a:pt x="82" y="84"/>
                    </a:lnTo>
                    <a:lnTo>
                      <a:pt x="82" y="60"/>
                    </a:lnTo>
                    <a:lnTo>
                      <a:pt x="88" y="66"/>
                    </a:lnTo>
                    <a:lnTo>
                      <a:pt x="88" y="90"/>
                    </a:lnTo>
                    <a:lnTo>
                      <a:pt x="95" y="78"/>
                    </a:lnTo>
                    <a:lnTo>
                      <a:pt x="95" y="54"/>
                    </a:lnTo>
                    <a:lnTo>
                      <a:pt x="95" y="60"/>
                    </a:lnTo>
                    <a:lnTo>
                      <a:pt x="101" y="54"/>
                    </a:lnTo>
                    <a:lnTo>
                      <a:pt x="101" y="60"/>
                    </a:lnTo>
                    <a:lnTo>
                      <a:pt x="101" y="30"/>
                    </a:lnTo>
                    <a:lnTo>
                      <a:pt x="107" y="24"/>
                    </a:lnTo>
                    <a:lnTo>
                      <a:pt x="107" y="54"/>
                    </a:lnTo>
                    <a:lnTo>
                      <a:pt x="120" y="42"/>
                    </a:lnTo>
                    <a:lnTo>
                      <a:pt x="120" y="36"/>
                    </a:lnTo>
                    <a:lnTo>
                      <a:pt x="120" y="54"/>
                    </a:lnTo>
                    <a:lnTo>
                      <a:pt x="126" y="48"/>
                    </a:lnTo>
                    <a:lnTo>
                      <a:pt x="126" y="54"/>
                    </a:lnTo>
                    <a:lnTo>
                      <a:pt x="126" y="36"/>
                    </a:lnTo>
                    <a:lnTo>
                      <a:pt x="126" y="48"/>
                    </a:lnTo>
                    <a:lnTo>
                      <a:pt x="133" y="54"/>
                    </a:lnTo>
                    <a:lnTo>
                      <a:pt x="133" y="36"/>
                    </a:lnTo>
                    <a:lnTo>
                      <a:pt x="133" y="48"/>
                    </a:lnTo>
                    <a:lnTo>
                      <a:pt x="139" y="54"/>
                    </a:lnTo>
                    <a:lnTo>
                      <a:pt x="139" y="72"/>
                    </a:lnTo>
                    <a:lnTo>
                      <a:pt x="139" y="42"/>
                    </a:lnTo>
                    <a:lnTo>
                      <a:pt x="145" y="48"/>
                    </a:lnTo>
                    <a:lnTo>
                      <a:pt x="145" y="36"/>
                    </a:lnTo>
                    <a:lnTo>
                      <a:pt x="145" y="48"/>
                    </a:lnTo>
                    <a:lnTo>
                      <a:pt x="152" y="54"/>
                    </a:lnTo>
                    <a:lnTo>
                      <a:pt x="152" y="42"/>
                    </a:lnTo>
                    <a:lnTo>
                      <a:pt x="152" y="48"/>
                    </a:lnTo>
                    <a:lnTo>
                      <a:pt x="158" y="42"/>
                    </a:lnTo>
                    <a:lnTo>
                      <a:pt x="158" y="60"/>
                    </a:lnTo>
                    <a:lnTo>
                      <a:pt x="158" y="36"/>
                    </a:lnTo>
                    <a:lnTo>
                      <a:pt x="158" y="54"/>
                    </a:lnTo>
                    <a:lnTo>
                      <a:pt x="164" y="48"/>
                    </a:lnTo>
                    <a:lnTo>
                      <a:pt x="164" y="42"/>
                    </a:lnTo>
                    <a:lnTo>
                      <a:pt x="164" y="48"/>
                    </a:lnTo>
                    <a:lnTo>
                      <a:pt x="170" y="42"/>
                    </a:lnTo>
                    <a:lnTo>
                      <a:pt x="170" y="12"/>
                    </a:lnTo>
                    <a:lnTo>
                      <a:pt x="170" y="12"/>
                    </a:lnTo>
                    <a:lnTo>
                      <a:pt x="177" y="18"/>
                    </a:lnTo>
                    <a:lnTo>
                      <a:pt x="177" y="0"/>
                    </a:lnTo>
                    <a:lnTo>
                      <a:pt x="177" y="12"/>
                    </a:lnTo>
                    <a:lnTo>
                      <a:pt x="183" y="18"/>
                    </a:lnTo>
                    <a:lnTo>
                      <a:pt x="183" y="12"/>
                    </a:lnTo>
                    <a:lnTo>
                      <a:pt x="183" y="36"/>
                    </a:lnTo>
                    <a:lnTo>
                      <a:pt x="189" y="42"/>
                    </a:lnTo>
                    <a:lnTo>
                      <a:pt x="189" y="54"/>
                    </a:lnTo>
                    <a:lnTo>
                      <a:pt x="189" y="42"/>
                    </a:lnTo>
                    <a:lnTo>
                      <a:pt x="196" y="48"/>
                    </a:lnTo>
                    <a:lnTo>
                      <a:pt x="196" y="60"/>
                    </a:lnTo>
                    <a:lnTo>
                      <a:pt x="202" y="54"/>
                    </a:lnTo>
                    <a:lnTo>
                      <a:pt x="202" y="60"/>
                    </a:lnTo>
                    <a:lnTo>
                      <a:pt x="202" y="54"/>
                    </a:lnTo>
                    <a:lnTo>
                      <a:pt x="208" y="48"/>
                    </a:lnTo>
                    <a:lnTo>
                      <a:pt x="208" y="18"/>
                    </a:lnTo>
                    <a:lnTo>
                      <a:pt x="208" y="30"/>
                    </a:lnTo>
                    <a:lnTo>
                      <a:pt x="215" y="36"/>
                    </a:lnTo>
                    <a:lnTo>
                      <a:pt x="215" y="6"/>
                    </a:lnTo>
                    <a:lnTo>
                      <a:pt x="215" y="24"/>
                    </a:lnTo>
                    <a:lnTo>
                      <a:pt x="221" y="36"/>
                    </a:lnTo>
                    <a:lnTo>
                      <a:pt x="221" y="60"/>
                    </a:lnTo>
                    <a:lnTo>
                      <a:pt x="221" y="60"/>
                    </a:lnTo>
                    <a:lnTo>
                      <a:pt x="227" y="66"/>
                    </a:lnTo>
                    <a:lnTo>
                      <a:pt x="227" y="72"/>
                    </a:lnTo>
                    <a:lnTo>
                      <a:pt x="227" y="66"/>
                    </a:lnTo>
                    <a:lnTo>
                      <a:pt x="234" y="72"/>
                    </a:lnTo>
                    <a:lnTo>
                      <a:pt x="234" y="84"/>
                    </a:lnTo>
                    <a:lnTo>
                      <a:pt x="240" y="78"/>
                    </a:lnTo>
                    <a:lnTo>
                      <a:pt x="240" y="90"/>
                    </a:lnTo>
                    <a:lnTo>
                      <a:pt x="240" y="72"/>
                    </a:lnTo>
                    <a:lnTo>
                      <a:pt x="246" y="72"/>
                    </a:lnTo>
                    <a:lnTo>
                      <a:pt x="253" y="66"/>
                    </a:lnTo>
                    <a:lnTo>
                      <a:pt x="253" y="72"/>
                    </a:lnTo>
                    <a:lnTo>
                      <a:pt x="253" y="48"/>
                    </a:lnTo>
                    <a:lnTo>
                      <a:pt x="259" y="54"/>
                    </a:lnTo>
                    <a:lnTo>
                      <a:pt x="259" y="72"/>
                    </a:lnTo>
                    <a:lnTo>
                      <a:pt x="259" y="66"/>
                    </a:lnTo>
                    <a:lnTo>
                      <a:pt x="265" y="60"/>
                    </a:lnTo>
                    <a:lnTo>
                      <a:pt x="265" y="30"/>
                    </a:lnTo>
                    <a:lnTo>
                      <a:pt x="272" y="36"/>
                    </a:lnTo>
                    <a:lnTo>
                      <a:pt x="272" y="36"/>
                    </a:lnTo>
                    <a:lnTo>
                      <a:pt x="272" y="48"/>
                    </a:lnTo>
                    <a:lnTo>
                      <a:pt x="278" y="42"/>
                    </a:lnTo>
                    <a:lnTo>
                      <a:pt x="278" y="36"/>
                    </a:lnTo>
                    <a:lnTo>
                      <a:pt x="284" y="30"/>
                    </a:lnTo>
                    <a:lnTo>
                      <a:pt x="284" y="36"/>
                    </a:lnTo>
                    <a:lnTo>
                      <a:pt x="284" y="18"/>
                    </a:lnTo>
                    <a:lnTo>
                      <a:pt x="284" y="24"/>
                    </a:lnTo>
                    <a:lnTo>
                      <a:pt x="291" y="30"/>
                    </a:lnTo>
                    <a:lnTo>
                      <a:pt x="291" y="60"/>
                    </a:lnTo>
                    <a:lnTo>
                      <a:pt x="297" y="48"/>
                    </a:lnTo>
                    <a:lnTo>
                      <a:pt x="297" y="54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592;p27">
                <a:extLst>
                  <a:ext uri="{FF2B5EF4-FFF2-40B4-BE49-F238E27FC236}">
                    <a16:creationId xmlns:a16="http://schemas.microsoft.com/office/drawing/2014/main" id="{45261A3D-2975-45F9-94F8-33F952A403AF}"/>
                  </a:ext>
                </a:extLst>
              </p:cNvPr>
              <p:cNvSpPr/>
              <p:nvPr/>
            </p:nvSpPr>
            <p:spPr>
              <a:xfrm>
                <a:off x="2830513" y="2562225"/>
                <a:ext cx="441325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278" h="90" extrusionOk="0">
                    <a:moveTo>
                      <a:pt x="0" y="54"/>
                    </a:moveTo>
                    <a:lnTo>
                      <a:pt x="0" y="36"/>
                    </a:lnTo>
                    <a:lnTo>
                      <a:pt x="0" y="42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13" y="60"/>
                    </a:lnTo>
                    <a:lnTo>
                      <a:pt x="13" y="48"/>
                    </a:lnTo>
                    <a:lnTo>
                      <a:pt x="19" y="54"/>
                    </a:lnTo>
                    <a:lnTo>
                      <a:pt x="19" y="84"/>
                    </a:lnTo>
                    <a:lnTo>
                      <a:pt x="19" y="78"/>
                    </a:lnTo>
                    <a:lnTo>
                      <a:pt x="25" y="84"/>
                    </a:lnTo>
                    <a:lnTo>
                      <a:pt x="25" y="90"/>
                    </a:lnTo>
                    <a:lnTo>
                      <a:pt x="25" y="72"/>
                    </a:lnTo>
                    <a:lnTo>
                      <a:pt x="25" y="78"/>
                    </a:lnTo>
                    <a:lnTo>
                      <a:pt x="32" y="72"/>
                    </a:lnTo>
                    <a:lnTo>
                      <a:pt x="32" y="48"/>
                    </a:lnTo>
                    <a:lnTo>
                      <a:pt x="38" y="54"/>
                    </a:lnTo>
                    <a:lnTo>
                      <a:pt x="38" y="36"/>
                    </a:lnTo>
                    <a:lnTo>
                      <a:pt x="44" y="30"/>
                    </a:lnTo>
                    <a:lnTo>
                      <a:pt x="44" y="42"/>
                    </a:lnTo>
                    <a:lnTo>
                      <a:pt x="44" y="36"/>
                    </a:lnTo>
                    <a:lnTo>
                      <a:pt x="51" y="30"/>
                    </a:lnTo>
                    <a:lnTo>
                      <a:pt x="51" y="36"/>
                    </a:lnTo>
                    <a:lnTo>
                      <a:pt x="51" y="30"/>
                    </a:lnTo>
                    <a:lnTo>
                      <a:pt x="57" y="24"/>
                    </a:lnTo>
                    <a:lnTo>
                      <a:pt x="57" y="24"/>
                    </a:lnTo>
                    <a:lnTo>
                      <a:pt x="57" y="36"/>
                    </a:lnTo>
                    <a:lnTo>
                      <a:pt x="63" y="30"/>
                    </a:lnTo>
                    <a:lnTo>
                      <a:pt x="63" y="36"/>
                    </a:lnTo>
                    <a:lnTo>
                      <a:pt x="63" y="0"/>
                    </a:lnTo>
                    <a:lnTo>
                      <a:pt x="63" y="18"/>
                    </a:lnTo>
                    <a:lnTo>
                      <a:pt x="70" y="24"/>
                    </a:lnTo>
                    <a:lnTo>
                      <a:pt x="70" y="6"/>
                    </a:lnTo>
                    <a:lnTo>
                      <a:pt x="70" y="60"/>
                    </a:lnTo>
                    <a:lnTo>
                      <a:pt x="76" y="54"/>
                    </a:lnTo>
                    <a:lnTo>
                      <a:pt x="76" y="6"/>
                    </a:lnTo>
                    <a:lnTo>
                      <a:pt x="76" y="12"/>
                    </a:lnTo>
                    <a:lnTo>
                      <a:pt x="82" y="6"/>
                    </a:lnTo>
                    <a:lnTo>
                      <a:pt x="82" y="24"/>
                    </a:lnTo>
                    <a:lnTo>
                      <a:pt x="82" y="12"/>
                    </a:lnTo>
                    <a:lnTo>
                      <a:pt x="88" y="18"/>
                    </a:lnTo>
                    <a:lnTo>
                      <a:pt x="88" y="6"/>
                    </a:lnTo>
                    <a:lnTo>
                      <a:pt x="95" y="12"/>
                    </a:lnTo>
                    <a:lnTo>
                      <a:pt x="95" y="6"/>
                    </a:lnTo>
                    <a:lnTo>
                      <a:pt x="95" y="18"/>
                    </a:lnTo>
                    <a:lnTo>
                      <a:pt x="101" y="12"/>
                    </a:lnTo>
                    <a:lnTo>
                      <a:pt x="101" y="24"/>
                    </a:lnTo>
                    <a:lnTo>
                      <a:pt x="101" y="18"/>
                    </a:lnTo>
                    <a:lnTo>
                      <a:pt x="107" y="24"/>
                    </a:lnTo>
                    <a:lnTo>
                      <a:pt x="107" y="12"/>
                    </a:lnTo>
                    <a:lnTo>
                      <a:pt x="107" y="30"/>
                    </a:lnTo>
                    <a:lnTo>
                      <a:pt x="114" y="24"/>
                    </a:lnTo>
                    <a:lnTo>
                      <a:pt x="114" y="24"/>
                    </a:lnTo>
                    <a:lnTo>
                      <a:pt x="114" y="42"/>
                    </a:lnTo>
                    <a:lnTo>
                      <a:pt x="120" y="36"/>
                    </a:lnTo>
                    <a:lnTo>
                      <a:pt x="120" y="0"/>
                    </a:lnTo>
                    <a:lnTo>
                      <a:pt x="120" y="6"/>
                    </a:lnTo>
                    <a:lnTo>
                      <a:pt x="126" y="12"/>
                    </a:lnTo>
                    <a:lnTo>
                      <a:pt x="126" y="6"/>
                    </a:lnTo>
                    <a:lnTo>
                      <a:pt x="126" y="24"/>
                    </a:lnTo>
                    <a:lnTo>
                      <a:pt x="133" y="18"/>
                    </a:lnTo>
                    <a:lnTo>
                      <a:pt x="133" y="18"/>
                    </a:lnTo>
                    <a:lnTo>
                      <a:pt x="133" y="24"/>
                    </a:lnTo>
                    <a:lnTo>
                      <a:pt x="139" y="18"/>
                    </a:lnTo>
                    <a:lnTo>
                      <a:pt x="139" y="36"/>
                    </a:lnTo>
                    <a:lnTo>
                      <a:pt x="139" y="30"/>
                    </a:lnTo>
                    <a:lnTo>
                      <a:pt x="145" y="24"/>
                    </a:lnTo>
                    <a:lnTo>
                      <a:pt x="145" y="48"/>
                    </a:lnTo>
                    <a:lnTo>
                      <a:pt x="145" y="36"/>
                    </a:lnTo>
                    <a:lnTo>
                      <a:pt x="152" y="30"/>
                    </a:lnTo>
                    <a:lnTo>
                      <a:pt x="152" y="18"/>
                    </a:lnTo>
                    <a:lnTo>
                      <a:pt x="152" y="18"/>
                    </a:lnTo>
                    <a:lnTo>
                      <a:pt x="164" y="18"/>
                    </a:lnTo>
                    <a:lnTo>
                      <a:pt x="158" y="18"/>
                    </a:lnTo>
                    <a:lnTo>
                      <a:pt x="164" y="18"/>
                    </a:lnTo>
                    <a:lnTo>
                      <a:pt x="171" y="24"/>
                    </a:lnTo>
                    <a:lnTo>
                      <a:pt x="171" y="30"/>
                    </a:lnTo>
                    <a:lnTo>
                      <a:pt x="177" y="42"/>
                    </a:lnTo>
                    <a:lnTo>
                      <a:pt x="177" y="60"/>
                    </a:lnTo>
                    <a:lnTo>
                      <a:pt x="177" y="36"/>
                    </a:lnTo>
                    <a:lnTo>
                      <a:pt x="177" y="54"/>
                    </a:lnTo>
                    <a:lnTo>
                      <a:pt x="183" y="48"/>
                    </a:lnTo>
                    <a:lnTo>
                      <a:pt x="183" y="24"/>
                    </a:lnTo>
                    <a:lnTo>
                      <a:pt x="183" y="42"/>
                    </a:lnTo>
                    <a:lnTo>
                      <a:pt x="190" y="48"/>
                    </a:lnTo>
                    <a:lnTo>
                      <a:pt x="190" y="66"/>
                    </a:lnTo>
                    <a:lnTo>
                      <a:pt x="196" y="72"/>
                    </a:lnTo>
                    <a:lnTo>
                      <a:pt x="196" y="36"/>
                    </a:lnTo>
                    <a:lnTo>
                      <a:pt x="196" y="42"/>
                    </a:lnTo>
                    <a:lnTo>
                      <a:pt x="202" y="48"/>
                    </a:lnTo>
                    <a:lnTo>
                      <a:pt x="202" y="54"/>
                    </a:lnTo>
                    <a:lnTo>
                      <a:pt x="202" y="48"/>
                    </a:lnTo>
                    <a:lnTo>
                      <a:pt x="209" y="42"/>
                    </a:lnTo>
                    <a:lnTo>
                      <a:pt x="209" y="42"/>
                    </a:lnTo>
                    <a:lnTo>
                      <a:pt x="209" y="48"/>
                    </a:lnTo>
                    <a:lnTo>
                      <a:pt x="215" y="42"/>
                    </a:lnTo>
                    <a:lnTo>
                      <a:pt x="215" y="60"/>
                    </a:lnTo>
                    <a:lnTo>
                      <a:pt x="215" y="54"/>
                    </a:lnTo>
                    <a:lnTo>
                      <a:pt x="221" y="48"/>
                    </a:lnTo>
                    <a:lnTo>
                      <a:pt x="221" y="36"/>
                    </a:lnTo>
                    <a:lnTo>
                      <a:pt x="228" y="42"/>
                    </a:lnTo>
                    <a:lnTo>
                      <a:pt x="228" y="60"/>
                    </a:lnTo>
                    <a:lnTo>
                      <a:pt x="228" y="36"/>
                    </a:lnTo>
                    <a:lnTo>
                      <a:pt x="234" y="42"/>
                    </a:lnTo>
                    <a:lnTo>
                      <a:pt x="234" y="42"/>
                    </a:lnTo>
                    <a:lnTo>
                      <a:pt x="234" y="24"/>
                    </a:lnTo>
                    <a:lnTo>
                      <a:pt x="240" y="18"/>
                    </a:lnTo>
                    <a:lnTo>
                      <a:pt x="240" y="18"/>
                    </a:lnTo>
                    <a:lnTo>
                      <a:pt x="240" y="24"/>
                    </a:lnTo>
                    <a:lnTo>
                      <a:pt x="247" y="18"/>
                    </a:lnTo>
                    <a:lnTo>
                      <a:pt x="247" y="30"/>
                    </a:lnTo>
                    <a:lnTo>
                      <a:pt x="253" y="36"/>
                    </a:lnTo>
                    <a:lnTo>
                      <a:pt x="253" y="42"/>
                    </a:lnTo>
                    <a:lnTo>
                      <a:pt x="253" y="36"/>
                    </a:lnTo>
                    <a:lnTo>
                      <a:pt x="259" y="30"/>
                    </a:lnTo>
                    <a:lnTo>
                      <a:pt x="259" y="36"/>
                    </a:lnTo>
                    <a:lnTo>
                      <a:pt x="259" y="30"/>
                    </a:lnTo>
                    <a:lnTo>
                      <a:pt x="266" y="18"/>
                    </a:lnTo>
                    <a:lnTo>
                      <a:pt x="266" y="42"/>
                    </a:lnTo>
                    <a:lnTo>
                      <a:pt x="266" y="12"/>
                    </a:lnTo>
                    <a:lnTo>
                      <a:pt x="266" y="36"/>
                    </a:lnTo>
                    <a:lnTo>
                      <a:pt x="272" y="42"/>
                    </a:lnTo>
                    <a:lnTo>
                      <a:pt x="272" y="42"/>
                    </a:lnTo>
                    <a:lnTo>
                      <a:pt x="272" y="24"/>
                    </a:lnTo>
                    <a:lnTo>
                      <a:pt x="272" y="42"/>
                    </a:lnTo>
                    <a:lnTo>
                      <a:pt x="278" y="36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593;p27">
                <a:extLst>
                  <a:ext uri="{FF2B5EF4-FFF2-40B4-BE49-F238E27FC236}">
                    <a16:creationId xmlns:a16="http://schemas.microsoft.com/office/drawing/2014/main" id="{FEEE0EC1-C5C0-4B87-83AD-84F96CC9A62F}"/>
                  </a:ext>
                </a:extLst>
              </p:cNvPr>
              <p:cNvSpPr/>
              <p:nvPr/>
            </p:nvSpPr>
            <p:spPr>
              <a:xfrm>
                <a:off x="3271838" y="2552700"/>
                <a:ext cx="471488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20" extrusionOk="0">
                    <a:moveTo>
                      <a:pt x="0" y="42"/>
                    </a:moveTo>
                    <a:lnTo>
                      <a:pt x="0" y="54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7" y="42"/>
                    </a:lnTo>
                    <a:lnTo>
                      <a:pt x="7" y="48"/>
                    </a:lnTo>
                    <a:lnTo>
                      <a:pt x="7" y="42"/>
                    </a:lnTo>
                    <a:lnTo>
                      <a:pt x="7" y="48"/>
                    </a:lnTo>
                    <a:lnTo>
                      <a:pt x="13" y="54"/>
                    </a:lnTo>
                    <a:lnTo>
                      <a:pt x="13" y="60"/>
                    </a:lnTo>
                    <a:lnTo>
                      <a:pt x="13" y="36"/>
                    </a:lnTo>
                    <a:lnTo>
                      <a:pt x="19" y="48"/>
                    </a:lnTo>
                    <a:lnTo>
                      <a:pt x="19" y="24"/>
                    </a:lnTo>
                    <a:lnTo>
                      <a:pt x="19" y="30"/>
                    </a:lnTo>
                    <a:lnTo>
                      <a:pt x="25" y="36"/>
                    </a:lnTo>
                    <a:lnTo>
                      <a:pt x="25" y="36"/>
                    </a:lnTo>
                    <a:lnTo>
                      <a:pt x="25" y="18"/>
                    </a:lnTo>
                    <a:lnTo>
                      <a:pt x="32" y="12"/>
                    </a:lnTo>
                    <a:lnTo>
                      <a:pt x="32" y="6"/>
                    </a:lnTo>
                    <a:lnTo>
                      <a:pt x="32" y="24"/>
                    </a:lnTo>
                    <a:lnTo>
                      <a:pt x="38" y="3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6"/>
                    </a:lnTo>
                    <a:lnTo>
                      <a:pt x="44" y="24"/>
                    </a:lnTo>
                    <a:lnTo>
                      <a:pt x="51" y="30"/>
                    </a:lnTo>
                    <a:lnTo>
                      <a:pt x="51" y="36"/>
                    </a:lnTo>
                    <a:lnTo>
                      <a:pt x="51" y="24"/>
                    </a:lnTo>
                    <a:lnTo>
                      <a:pt x="63" y="36"/>
                    </a:lnTo>
                    <a:lnTo>
                      <a:pt x="63" y="36"/>
                    </a:lnTo>
                    <a:lnTo>
                      <a:pt x="63" y="18"/>
                    </a:lnTo>
                    <a:lnTo>
                      <a:pt x="63" y="24"/>
                    </a:lnTo>
                    <a:lnTo>
                      <a:pt x="70" y="18"/>
                    </a:lnTo>
                    <a:lnTo>
                      <a:pt x="70" y="66"/>
                    </a:lnTo>
                    <a:lnTo>
                      <a:pt x="76" y="60"/>
                    </a:lnTo>
                    <a:lnTo>
                      <a:pt x="76" y="66"/>
                    </a:lnTo>
                    <a:lnTo>
                      <a:pt x="76" y="54"/>
                    </a:lnTo>
                    <a:lnTo>
                      <a:pt x="82" y="60"/>
                    </a:lnTo>
                    <a:lnTo>
                      <a:pt x="82" y="66"/>
                    </a:lnTo>
                    <a:lnTo>
                      <a:pt x="82" y="60"/>
                    </a:lnTo>
                    <a:lnTo>
                      <a:pt x="89" y="66"/>
                    </a:lnTo>
                    <a:lnTo>
                      <a:pt x="89" y="72"/>
                    </a:lnTo>
                    <a:lnTo>
                      <a:pt x="95" y="84"/>
                    </a:lnTo>
                    <a:lnTo>
                      <a:pt x="95" y="90"/>
                    </a:lnTo>
                    <a:lnTo>
                      <a:pt x="95" y="60"/>
                    </a:lnTo>
                    <a:lnTo>
                      <a:pt x="101" y="54"/>
                    </a:lnTo>
                    <a:lnTo>
                      <a:pt x="101" y="48"/>
                    </a:lnTo>
                    <a:lnTo>
                      <a:pt x="108" y="60"/>
                    </a:lnTo>
                    <a:lnTo>
                      <a:pt x="108" y="90"/>
                    </a:lnTo>
                    <a:lnTo>
                      <a:pt x="108" y="90"/>
                    </a:lnTo>
                    <a:lnTo>
                      <a:pt x="114" y="84"/>
                    </a:lnTo>
                    <a:lnTo>
                      <a:pt x="114" y="108"/>
                    </a:lnTo>
                    <a:lnTo>
                      <a:pt x="120" y="102"/>
                    </a:lnTo>
                    <a:lnTo>
                      <a:pt x="120" y="120"/>
                    </a:lnTo>
                    <a:lnTo>
                      <a:pt x="120" y="114"/>
                    </a:lnTo>
                    <a:lnTo>
                      <a:pt x="127" y="108"/>
                    </a:lnTo>
                    <a:lnTo>
                      <a:pt x="127" y="84"/>
                    </a:lnTo>
                    <a:lnTo>
                      <a:pt x="133" y="90"/>
                    </a:lnTo>
                    <a:lnTo>
                      <a:pt x="133" y="60"/>
                    </a:lnTo>
                    <a:lnTo>
                      <a:pt x="139" y="66"/>
                    </a:lnTo>
                    <a:lnTo>
                      <a:pt x="139" y="30"/>
                    </a:lnTo>
                    <a:lnTo>
                      <a:pt x="139" y="36"/>
                    </a:lnTo>
                    <a:lnTo>
                      <a:pt x="146" y="42"/>
                    </a:lnTo>
                    <a:lnTo>
                      <a:pt x="146" y="48"/>
                    </a:lnTo>
                    <a:lnTo>
                      <a:pt x="146" y="42"/>
                    </a:lnTo>
                    <a:lnTo>
                      <a:pt x="152" y="36"/>
                    </a:lnTo>
                    <a:lnTo>
                      <a:pt x="152" y="66"/>
                    </a:lnTo>
                    <a:lnTo>
                      <a:pt x="152" y="30"/>
                    </a:lnTo>
                    <a:lnTo>
                      <a:pt x="152" y="60"/>
                    </a:lnTo>
                    <a:lnTo>
                      <a:pt x="158" y="66"/>
                    </a:lnTo>
                    <a:lnTo>
                      <a:pt x="158" y="78"/>
                    </a:lnTo>
                    <a:lnTo>
                      <a:pt x="165" y="72"/>
                    </a:lnTo>
                    <a:lnTo>
                      <a:pt x="165" y="90"/>
                    </a:lnTo>
                    <a:lnTo>
                      <a:pt x="171" y="84"/>
                    </a:lnTo>
                    <a:lnTo>
                      <a:pt x="171" y="96"/>
                    </a:lnTo>
                    <a:lnTo>
                      <a:pt x="171" y="84"/>
                    </a:lnTo>
                    <a:lnTo>
                      <a:pt x="177" y="78"/>
                    </a:lnTo>
                    <a:lnTo>
                      <a:pt x="184" y="72"/>
                    </a:lnTo>
                    <a:lnTo>
                      <a:pt x="184" y="78"/>
                    </a:lnTo>
                    <a:lnTo>
                      <a:pt x="184" y="60"/>
                    </a:lnTo>
                    <a:lnTo>
                      <a:pt x="190" y="66"/>
                    </a:lnTo>
                    <a:lnTo>
                      <a:pt x="190" y="90"/>
                    </a:lnTo>
                    <a:lnTo>
                      <a:pt x="190" y="84"/>
                    </a:lnTo>
                    <a:lnTo>
                      <a:pt x="196" y="78"/>
                    </a:lnTo>
                    <a:lnTo>
                      <a:pt x="196" y="72"/>
                    </a:lnTo>
                    <a:lnTo>
                      <a:pt x="196" y="78"/>
                    </a:lnTo>
                    <a:lnTo>
                      <a:pt x="203" y="84"/>
                    </a:lnTo>
                    <a:lnTo>
                      <a:pt x="203" y="90"/>
                    </a:lnTo>
                    <a:lnTo>
                      <a:pt x="203" y="90"/>
                    </a:lnTo>
                    <a:lnTo>
                      <a:pt x="209" y="84"/>
                    </a:lnTo>
                    <a:lnTo>
                      <a:pt x="209" y="84"/>
                    </a:lnTo>
                    <a:lnTo>
                      <a:pt x="209" y="72"/>
                    </a:lnTo>
                    <a:lnTo>
                      <a:pt x="209" y="78"/>
                    </a:lnTo>
                    <a:lnTo>
                      <a:pt x="215" y="72"/>
                    </a:lnTo>
                    <a:lnTo>
                      <a:pt x="215" y="54"/>
                    </a:lnTo>
                    <a:lnTo>
                      <a:pt x="222" y="66"/>
                    </a:lnTo>
                    <a:lnTo>
                      <a:pt x="222" y="78"/>
                    </a:lnTo>
                    <a:lnTo>
                      <a:pt x="222" y="60"/>
                    </a:lnTo>
                    <a:lnTo>
                      <a:pt x="222" y="66"/>
                    </a:lnTo>
                    <a:lnTo>
                      <a:pt x="228" y="60"/>
                    </a:lnTo>
                    <a:lnTo>
                      <a:pt x="228" y="54"/>
                    </a:lnTo>
                    <a:lnTo>
                      <a:pt x="228" y="72"/>
                    </a:lnTo>
                    <a:lnTo>
                      <a:pt x="234" y="78"/>
                    </a:lnTo>
                    <a:lnTo>
                      <a:pt x="234" y="84"/>
                    </a:lnTo>
                    <a:lnTo>
                      <a:pt x="234" y="54"/>
                    </a:lnTo>
                    <a:lnTo>
                      <a:pt x="247" y="42"/>
                    </a:lnTo>
                    <a:lnTo>
                      <a:pt x="240" y="42"/>
                    </a:lnTo>
                    <a:lnTo>
                      <a:pt x="247" y="48"/>
                    </a:lnTo>
                    <a:lnTo>
                      <a:pt x="253" y="42"/>
                    </a:lnTo>
                    <a:lnTo>
                      <a:pt x="253" y="60"/>
                    </a:lnTo>
                    <a:lnTo>
                      <a:pt x="259" y="66"/>
                    </a:lnTo>
                    <a:lnTo>
                      <a:pt x="259" y="42"/>
                    </a:lnTo>
                    <a:lnTo>
                      <a:pt x="266" y="36"/>
                    </a:lnTo>
                    <a:lnTo>
                      <a:pt x="266" y="24"/>
                    </a:lnTo>
                    <a:lnTo>
                      <a:pt x="266" y="42"/>
                    </a:lnTo>
                    <a:lnTo>
                      <a:pt x="272" y="48"/>
                    </a:lnTo>
                    <a:lnTo>
                      <a:pt x="272" y="42"/>
                    </a:lnTo>
                    <a:lnTo>
                      <a:pt x="272" y="54"/>
                    </a:lnTo>
                    <a:lnTo>
                      <a:pt x="278" y="60"/>
                    </a:lnTo>
                    <a:lnTo>
                      <a:pt x="278" y="48"/>
                    </a:lnTo>
                    <a:lnTo>
                      <a:pt x="285" y="42"/>
                    </a:lnTo>
                    <a:lnTo>
                      <a:pt x="285" y="36"/>
                    </a:lnTo>
                    <a:lnTo>
                      <a:pt x="285" y="60"/>
                    </a:lnTo>
                    <a:lnTo>
                      <a:pt x="291" y="54"/>
                    </a:lnTo>
                    <a:lnTo>
                      <a:pt x="291" y="66"/>
                    </a:lnTo>
                    <a:lnTo>
                      <a:pt x="291" y="54"/>
                    </a:lnTo>
                    <a:lnTo>
                      <a:pt x="297" y="48"/>
                    </a:lnTo>
                    <a:lnTo>
                      <a:pt x="297" y="24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594;p27">
                <a:extLst>
                  <a:ext uri="{FF2B5EF4-FFF2-40B4-BE49-F238E27FC236}">
                    <a16:creationId xmlns:a16="http://schemas.microsoft.com/office/drawing/2014/main" id="{4F1D31B2-5071-49CC-A876-E0AA44C3D92F}"/>
                  </a:ext>
                </a:extLst>
              </p:cNvPr>
              <p:cNvSpPr/>
              <p:nvPr/>
            </p:nvSpPr>
            <p:spPr>
              <a:xfrm>
                <a:off x="3743325" y="2543175"/>
                <a:ext cx="533400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336" h="450" extrusionOk="0">
                    <a:moveTo>
                      <a:pt x="0" y="30"/>
                    </a:moveTo>
                    <a:lnTo>
                      <a:pt x="0" y="54"/>
                    </a:lnTo>
                    <a:lnTo>
                      <a:pt x="7" y="48"/>
                    </a:lnTo>
                    <a:lnTo>
                      <a:pt x="7" y="42"/>
                    </a:lnTo>
                    <a:lnTo>
                      <a:pt x="7" y="42"/>
                    </a:lnTo>
                    <a:lnTo>
                      <a:pt x="13" y="36"/>
                    </a:lnTo>
                    <a:lnTo>
                      <a:pt x="13" y="24"/>
                    </a:lnTo>
                    <a:lnTo>
                      <a:pt x="13" y="30"/>
                    </a:lnTo>
                    <a:lnTo>
                      <a:pt x="19" y="24"/>
                    </a:lnTo>
                    <a:lnTo>
                      <a:pt x="19" y="6"/>
                    </a:lnTo>
                    <a:lnTo>
                      <a:pt x="26" y="12"/>
                    </a:lnTo>
                    <a:lnTo>
                      <a:pt x="26" y="42"/>
                    </a:lnTo>
                    <a:lnTo>
                      <a:pt x="26" y="24"/>
                    </a:lnTo>
                    <a:lnTo>
                      <a:pt x="32" y="48"/>
                    </a:lnTo>
                    <a:lnTo>
                      <a:pt x="32" y="48"/>
                    </a:lnTo>
                    <a:lnTo>
                      <a:pt x="32" y="30"/>
                    </a:lnTo>
                    <a:lnTo>
                      <a:pt x="38" y="36"/>
                    </a:lnTo>
                    <a:lnTo>
                      <a:pt x="38" y="6"/>
                    </a:lnTo>
                    <a:lnTo>
                      <a:pt x="38" y="18"/>
                    </a:lnTo>
                    <a:lnTo>
                      <a:pt x="45" y="30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51" y="42"/>
                    </a:lnTo>
                    <a:lnTo>
                      <a:pt x="51" y="54"/>
                    </a:lnTo>
                    <a:lnTo>
                      <a:pt x="51" y="36"/>
                    </a:lnTo>
                    <a:lnTo>
                      <a:pt x="57" y="42"/>
                    </a:lnTo>
                    <a:lnTo>
                      <a:pt x="57" y="30"/>
                    </a:lnTo>
                    <a:lnTo>
                      <a:pt x="70" y="30"/>
                    </a:lnTo>
                    <a:lnTo>
                      <a:pt x="70" y="0"/>
                    </a:lnTo>
                    <a:lnTo>
                      <a:pt x="70" y="138"/>
                    </a:lnTo>
                    <a:lnTo>
                      <a:pt x="76" y="144"/>
                    </a:lnTo>
                    <a:lnTo>
                      <a:pt x="76" y="408"/>
                    </a:lnTo>
                    <a:lnTo>
                      <a:pt x="83" y="414"/>
                    </a:lnTo>
                    <a:lnTo>
                      <a:pt x="83" y="426"/>
                    </a:lnTo>
                    <a:lnTo>
                      <a:pt x="89" y="420"/>
                    </a:lnTo>
                    <a:lnTo>
                      <a:pt x="89" y="414"/>
                    </a:lnTo>
                    <a:lnTo>
                      <a:pt x="89" y="420"/>
                    </a:lnTo>
                    <a:lnTo>
                      <a:pt x="102" y="420"/>
                    </a:lnTo>
                    <a:lnTo>
                      <a:pt x="95" y="420"/>
                    </a:lnTo>
                    <a:lnTo>
                      <a:pt x="102" y="426"/>
                    </a:lnTo>
                    <a:lnTo>
                      <a:pt x="114" y="426"/>
                    </a:lnTo>
                    <a:lnTo>
                      <a:pt x="108" y="426"/>
                    </a:lnTo>
                    <a:lnTo>
                      <a:pt x="114" y="414"/>
                    </a:lnTo>
                    <a:lnTo>
                      <a:pt x="121" y="420"/>
                    </a:lnTo>
                    <a:lnTo>
                      <a:pt x="127" y="414"/>
                    </a:lnTo>
                    <a:lnTo>
                      <a:pt x="133" y="420"/>
                    </a:lnTo>
                    <a:lnTo>
                      <a:pt x="133" y="414"/>
                    </a:lnTo>
                    <a:lnTo>
                      <a:pt x="140" y="420"/>
                    </a:lnTo>
                    <a:lnTo>
                      <a:pt x="140" y="438"/>
                    </a:lnTo>
                    <a:lnTo>
                      <a:pt x="152" y="450"/>
                    </a:lnTo>
                    <a:lnTo>
                      <a:pt x="146" y="450"/>
                    </a:lnTo>
                    <a:lnTo>
                      <a:pt x="152" y="300"/>
                    </a:lnTo>
                    <a:lnTo>
                      <a:pt x="159" y="282"/>
                    </a:lnTo>
                    <a:lnTo>
                      <a:pt x="159" y="96"/>
                    </a:lnTo>
                    <a:lnTo>
                      <a:pt x="165" y="78"/>
                    </a:lnTo>
                    <a:lnTo>
                      <a:pt x="165" y="48"/>
                    </a:lnTo>
                    <a:lnTo>
                      <a:pt x="171" y="54"/>
                    </a:lnTo>
                    <a:lnTo>
                      <a:pt x="171" y="48"/>
                    </a:lnTo>
                    <a:lnTo>
                      <a:pt x="171" y="60"/>
                    </a:lnTo>
                    <a:lnTo>
                      <a:pt x="177" y="54"/>
                    </a:lnTo>
                    <a:lnTo>
                      <a:pt x="177" y="42"/>
                    </a:lnTo>
                    <a:lnTo>
                      <a:pt x="177" y="48"/>
                    </a:lnTo>
                    <a:lnTo>
                      <a:pt x="184" y="54"/>
                    </a:lnTo>
                    <a:lnTo>
                      <a:pt x="184" y="96"/>
                    </a:lnTo>
                    <a:lnTo>
                      <a:pt x="184" y="90"/>
                    </a:lnTo>
                    <a:lnTo>
                      <a:pt x="190" y="84"/>
                    </a:lnTo>
                    <a:lnTo>
                      <a:pt x="190" y="36"/>
                    </a:lnTo>
                    <a:lnTo>
                      <a:pt x="196" y="42"/>
                    </a:lnTo>
                    <a:lnTo>
                      <a:pt x="196" y="54"/>
                    </a:lnTo>
                    <a:lnTo>
                      <a:pt x="196" y="48"/>
                    </a:lnTo>
                    <a:lnTo>
                      <a:pt x="203" y="54"/>
                    </a:lnTo>
                    <a:lnTo>
                      <a:pt x="203" y="60"/>
                    </a:lnTo>
                    <a:lnTo>
                      <a:pt x="203" y="42"/>
                    </a:lnTo>
                    <a:lnTo>
                      <a:pt x="203" y="48"/>
                    </a:lnTo>
                    <a:lnTo>
                      <a:pt x="209" y="54"/>
                    </a:lnTo>
                    <a:lnTo>
                      <a:pt x="209" y="72"/>
                    </a:lnTo>
                    <a:lnTo>
                      <a:pt x="209" y="66"/>
                    </a:lnTo>
                    <a:lnTo>
                      <a:pt x="215" y="60"/>
                    </a:lnTo>
                    <a:lnTo>
                      <a:pt x="215" y="48"/>
                    </a:lnTo>
                    <a:lnTo>
                      <a:pt x="222" y="54"/>
                    </a:lnTo>
                    <a:lnTo>
                      <a:pt x="222" y="66"/>
                    </a:lnTo>
                    <a:lnTo>
                      <a:pt x="228" y="60"/>
                    </a:lnTo>
                    <a:lnTo>
                      <a:pt x="228" y="36"/>
                    </a:lnTo>
                    <a:lnTo>
                      <a:pt x="234" y="30"/>
                    </a:lnTo>
                    <a:lnTo>
                      <a:pt x="234" y="18"/>
                    </a:lnTo>
                    <a:lnTo>
                      <a:pt x="234" y="36"/>
                    </a:lnTo>
                    <a:lnTo>
                      <a:pt x="241" y="30"/>
                    </a:lnTo>
                    <a:lnTo>
                      <a:pt x="241" y="18"/>
                    </a:lnTo>
                    <a:lnTo>
                      <a:pt x="241" y="24"/>
                    </a:lnTo>
                    <a:lnTo>
                      <a:pt x="247" y="30"/>
                    </a:lnTo>
                    <a:lnTo>
                      <a:pt x="247" y="42"/>
                    </a:lnTo>
                    <a:lnTo>
                      <a:pt x="247" y="42"/>
                    </a:lnTo>
                    <a:lnTo>
                      <a:pt x="253" y="48"/>
                    </a:lnTo>
                    <a:lnTo>
                      <a:pt x="253" y="66"/>
                    </a:lnTo>
                    <a:lnTo>
                      <a:pt x="260" y="72"/>
                    </a:lnTo>
                    <a:lnTo>
                      <a:pt x="260" y="48"/>
                    </a:lnTo>
                    <a:lnTo>
                      <a:pt x="266" y="42"/>
                    </a:lnTo>
                    <a:lnTo>
                      <a:pt x="266" y="66"/>
                    </a:lnTo>
                    <a:lnTo>
                      <a:pt x="272" y="60"/>
                    </a:lnTo>
                    <a:lnTo>
                      <a:pt x="272" y="42"/>
                    </a:lnTo>
                    <a:lnTo>
                      <a:pt x="279" y="36"/>
                    </a:lnTo>
                    <a:lnTo>
                      <a:pt x="279" y="24"/>
                    </a:lnTo>
                    <a:lnTo>
                      <a:pt x="279" y="30"/>
                    </a:lnTo>
                    <a:lnTo>
                      <a:pt x="285" y="30"/>
                    </a:lnTo>
                    <a:lnTo>
                      <a:pt x="285" y="42"/>
                    </a:lnTo>
                    <a:lnTo>
                      <a:pt x="285" y="24"/>
                    </a:lnTo>
                    <a:lnTo>
                      <a:pt x="291" y="18"/>
                    </a:lnTo>
                    <a:lnTo>
                      <a:pt x="291" y="30"/>
                    </a:lnTo>
                    <a:lnTo>
                      <a:pt x="291" y="18"/>
                    </a:lnTo>
                    <a:lnTo>
                      <a:pt x="298" y="24"/>
                    </a:lnTo>
                    <a:lnTo>
                      <a:pt x="298" y="18"/>
                    </a:lnTo>
                    <a:lnTo>
                      <a:pt x="298" y="36"/>
                    </a:lnTo>
                    <a:lnTo>
                      <a:pt x="304" y="54"/>
                    </a:lnTo>
                    <a:lnTo>
                      <a:pt x="304" y="72"/>
                    </a:lnTo>
                    <a:lnTo>
                      <a:pt x="304" y="54"/>
                    </a:lnTo>
                    <a:lnTo>
                      <a:pt x="310" y="48"/>
                    </a:lnTo>
                    <a:lnTo>
                      <a:pt x="317" y="36"/>
                    </a:lnTo>
                    <a:lnTo>
                      <a:pt x="317" y="48"/>
                    </a:lnTo>
                    <a:lnTo>
                      <a:pt x="317" y="36"/>
                    </a:lnTo>
                    <a:lnTo>
                      <a:pt x="317" y="42"/>
                    </a:lnTo>
                    <a:lnTo>
                      <a:pt x="323" y="48"/>
                    </a:lnTo>
                    <a:lnTo>
                      <a:pt x="323" y="48"/>
                    </a:lnTo>
                    <a:lnTo>
                      <a:pt x="323" y="60"/>
                    </a:lnTo>
                    <a:lnTo>
                      <a:pt x="329" y="54"/>
                    </a:lnTo>
                    <a:lnTo>
                      <a:pt x="329" y="66"/>
                    </a:lnTo>
                    <a:lnTo>
                      <a:pt x="329" y="36"/>
                    </a:lnTo>
                    <a:lnTo>
                      <a:pt x="336" y="42"/>
                    </a:lnTo>
                    <a:lnTo>
                      <a:pt x="336" y="48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595;p27">
                <a:extLst>
                  <a:ext uri="{FF2B5EF4-FFF2-40B4-BE49-F238E27FC236}">
                    <a16:creationId xmlns:a16="http://schemas.microsoft.com/office/drawing/2014/main" id="{2F46EF7D-508B-42E8-A0E7-1C0DD531B179}"/>
                  </a:ext>
                </a:extLst>
              </p:cNvPr>
              <p:cNvSpPr/>
              <p:nvPr/>
            </p:nvSpPr>
            <p:spPr>
              <a:xfrm>
                <a:off x="4276725" y="2562225"/>
                <a:ext cx="420688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84" extrusionOk="0">
                    <a:moveTo>
                      <a:pt x="0" y="36"/>
                    </a:moveTo>
                    <a:lnTo>
                      <a:pt x="0" y="12"/>
                    </a:lnTo>
                    <a:lnTo>
                      <a:pt x="0" y="18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12" y="24"/>
                    </a:lnTo>
                    <a:lnTo>
                      <a:pt x="12" y="30"/>
                    </a:lnTo>
                    <a:lnTo>
                      <a:pt x="12" y="12"/>
                    </a:lnTo>
                    <a:lnTo>
                      <a:pt x="12" y="18"/>
                    </a:lnTo>
                    <a:lnTo>
                      <a:pt x="19" y="12"/>
                    </a:lnTo>
                    <a:lnTo>
                      <a:pt x="19" y="6"/>
                    </a:lnTo>
                    <a:lnTo>
                      <a:pt x="19" y="12"/>
                    </a:lnTo>
                    <a:lnTo>
                      <a:pt x="25" y="6"/>
                    </a:lnTo>
                    <a:lnTo>
                      <a:pt x="25" y="18"/>
                    </a:lnTo>
                    <a:lnTo>
                      <a:pt x="25" y="6"/>
                    </a:lnTo>
                    <a:lnTo>
                      <a:pt x="31" y="0"/>
                    </a:lnTo>
                    <a:lnTo>
                      <a:pt x="31" y="24"/>
                    </a:lnTo>
                    <a:lnTo>
                      <a:pt x="31" y="18"/>
                    </a:lnTo>
                    <a:lnTo>
                      <a:pt x="38" y="24"/>
                    </a:lnTo>
                    <a:lnTo>
                      <a:pt x="38" y="66"/>
                    </a:lnTo>
                    <a:lnTo>
                      <a:pt x="44" y="60"/>
                    </a:lnTo>
                    <a:lnTo>
                      <a:pt x="44" y="72"/>
                    </a:lnTo>
                    <a:lnTo>
                      <a:pt x="50" y="66"/>
                    </a:lnTo>
                    <a:lnTo>
                      <a:pt x="50" y="60"/>
                    </a:lnTo>
                    <a:lnTo>
                      <a:pt x="50" y="72"/>
                    </a:lnTo>
                    <a:lnTo>
                      <a:pt x="56" y="66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63" y="42"/>
                    </a:lnTo>
                    <a:lnTo>
                      <a:pt x="63" y="60"/>
                    </a:lnTo>
                    <a:lnTo>
                      <a:pt x="63" y="36"/>
                    </a:lnTo>
                    <a:lnTo>
                      <a:pt x="63" y="54"/>
                    </a:lnTo>
                    <a:lnTo>
                      <a:pt x="69" y="60"/>
                    </a:lnTo>
                    <a:lnTo>
                      <a:pt x="69" y="48"/>
                    </a:lnTo>
                    <a:lnTo>
                      <a:pt x="75" y="54"/>
                    </a:lnTo>
                    <a:lnTo>
                      <a:pt x="75" y="60"/>
                    </a:lnTo>
                    <a:lnTo>
                      <a:pt x="75" y="54"/>
                    </a:lnTo>
                    <a:lnTo>
                      <a:pt x="82" y="60"/>
                    </a:lnTo>
                    <a:lnTo>
                      <a:pt x="82" y="66"/>
                    </a:lnTo>
                    <a:lnTo>
                      <a:pt x="88" y="78"/>
                    </a:lnTo>
                    <a:lnTo>
                      <a:pt x="88" y="84"/>
                    </a:lnTo>
                    <a:lnTo>
                      <a:pt x="88" y="60"/>
                    </a:lnTo>
                    <a:lnTo>
                      <a:pt x="88" y="66"/>
                    </a:lnTo>
                    <a:lnTo>
                      <a:pt x="94" y="60"/>
                    </a:lnTo>
                    <a:lnTo>
                      <a:pt x="94" y="66"/>
                    </a:lnTo>
                    <a:lnTo>
                      <a:pt x="94" y="60"/>
                    </a:lnTo>
                    <a:lnTo>
                      <a:pt x="101" y="54"/>
                    </a:lnTo>
                    <a:lnTo>
                      <a:pt x="101" y="48"/>
                    </a:lnTo>
                    <a:lnTo>
                      <a:pt x="101" y="66"/>
                    </a:lnTo>
                    <a:lnTo>
                      <a:pt x="107" y="60"/>
                    </a:lnTo>
                    <a:lnTo>
                      <a:pt x="107" y="78"/>
                    </a:lnTo>
                    <a:lnTo>
                      <a:pt x="107" y="72"/>
                    </a:lnTo>
                    <a:lnTo>
                      <a:pt x="113" y="66"/>
                    </a:lnTo>
                    <a:lnTo>
                      <a:pt x="113" y="42"/>
                    </a:lnTo>
                    <a:lnTo>
                      <a:pt x="120" y="36"/>
                    </a:lnTo>
                    <a:lnTo>
                      <a:pt x="120" y="66"/>
                    </a:lnTo>
                    <a:lnTo>
                      <a:pt x="120" y="60"/>
                    </a:lnTo>
                    <a:lnTo>
                      <a:pt x="126" y="66"/>
                    </a:lnTo>
                    <a:lnTo>
                      <a:pt x="126" y="84"/>
                    </a:lnTo>
                    <a:lnTo>
                      <a:pt x="126" y="60"/>
                    </a:lnTo>
                    <a:lnTo>
                      <a:pt x="126" y="78"/>
                    </a:lnTo>
                    <a:lnTo>
                      <a:pt x="132" y="72"/>
                    </a:lnTo>
                    <a:lnTo>
                      <a:pt x="132" y="78"/>
                    </a:lnTo>
                    <a:lnTo>
                      <a:pt x="132" y="0"/>
                    </a:lnTo>
                    <a:lnTo>
                      <a:pt x="132" y="12"/>
                    </a:lnTo>
                    <a:lnTo>
                      <a:pt x="139" y="18"/>
                    </a:lnTo>
                    <a:lnTo>
                      <a:pt x="139" y="12"/>
                    </a:lnTo>
                    <a:lnTo>
                      <a:pt x="139" y="24"/>
                    </a:lnTo>
                    <a:lnTo>
                      <a:pt x="145" y="30"/>
                    </a:lnTo>
                    <a:lnTo>
                      <a:pt x="145" y="36"/>
                    </a:lnTo>
                    <a:lnTo>
                      <a:pt x="145" y="24"/>
                    </a:lnTo>
                    <a:lnTo>
                      <a:pt x="145" y="36"/>
                    </a:lnTo>
                    <a:lnTo>
                      <a:pt x="151" y="30"/>
                    </a:lnTo>
                    <a:lnTo>
                      <a:pt x="151" y="36"/>
                    </a:lnTo>
                    <a:lnTo>
                      <a:pt x="151" y="12"/>
                    </a:lnTo>
                    <a:lnTo>
                      <a:pt x="151" y="18"/>
                    </a:lnTo>
                    <a:lnTo>
                      <a:pt x="158" y="24"/>
                    </a:lnTo>
                    <a:lnTo>
                      <a:pt x="158" y="18"/>
                    </a:lnTo>
                    <a:lnTo>
                      <a:pt x="158" y="30"/>
                    </a:lnTo>
                    <a:lnTo>
                      <a:pt x="164" y="36"/>
                    </a:lnTo>
                    <a:lnTo>
                      <a:pt x="164" y="24"/>
                    </a:lnTo>
                    <a:lnTo>
                      <a:pt x="164" y="30"/>
                    </a:lnTo>
                    <a:lnTo>
                      <a:pt x="170" y="36"/>
                    </a:lnTo>
                    <a:lnTo>
                      <a:pt x="170" y="24"/>
                    </a:lnTo>
                    <a:lnTo>
                      <a:pt x="170" y="30"/>
                    </a:lnTo>
                    <a:lnTo>
                      <a:pt x="177" y="24"/>
                    </a:lnTo>
                    <a:lnTo>
                      <a:pt x="177" y="18"/>
                    </a:lnTo>
                    <a:lnTo>
                      <a:pt x="177" y="24"/>
                    </a:lnTo>
                    <a:lnTo>
                      <a:pt x="183" y="30"/>
                    </a:lnTo>
                    <a:lnTo>
                      <a:pt x="183" y="42"/>
                    </a:lnTo>
                    <a:lnTo>
                      <a:pt x="183" y="24"/>
                    </a:lnTo>
                    <a:lnTo>
                      <a:pt x="189" y="30"/>
                    </a:lnTo>
                    <a:lnTo>
                      <a:pt x="189" y="42"/>
                    </a:lnTo>
                    <a:lnTo>
                      <a:pt x="196" y="36"/>
                    </a:lnTo>
                    <a:lnTo>
                      <a:pt x="196" y="24"/>
                    </a:lnTo>
                    <a:lnTo>
                      <a:pt x="196" y="30"/>
                    </a:lnTo>
                    <a:lnTo>
                      <a:pt x="202" y="36"/>
                    </a:lnTo>
                    <a:lnTo>
                      <a:pt x="202" y="30"/>
                    </a:lnTo>
                    <a:lnTo>
                      <a:pt x="208" y="36"/>
                    </a:lnTo>
                    <a:lnTo>
                      <a:pt x="208" y="18"/>
                    </a:lnTo>
                    <a:lnTo>
                      <a:pt x="208" y="36"/>
                    </a:lnTo>
                    <a:lnTo>
                      <a:pt x="215" y="42"/>
                    </a:lnTo>
                    <a:lnTo>
                      <a:pt x="215" y="60"/>
                    </a:lnTo>
                    <a:lnTo>
                      <a:pt x="215" y="48"/>
                    </a:lnTo>
                    <a:lnTo>
                      <a:pt x="221" y="60"/>
                    </a:lnTo>
                    <a:lnTo>
                      <a:pt x="221" y="72"/>
                    </a:lnTo>
                    <a:lnTo>
                      <a:pt x="221" y="36"/>
                    </a:lnTo>
                    <a:lnTo>
                      <a:pt x="227" y="30"/>
                    </a:lnTo>
                    <a:lnTo>
                      <a:pt x="227" y="42"/>
                    </a:lnTo>
                    <a:lnTo>
                      <a:pt x="227" y="36"/>
                    </a:lnTo>
                    <a:lnTo>
                      <a:pt x="234" y="42"/>
                    </a:lnTo>
                    <a:lnTo>
                      <a:pt x="234" y="30"/>
                    </a:lnTo>
                    <a:lnTo>
                      <a:pt x="234" y="42"/>
                    </a:lnTo>
                    <a:lnTo>
                      <a:pt x="240" y="36"/>
                    </a:lnTo>
                    <a:lnTo>
                      <a:pt x="240" y="30"/>
                    </a:lnTo>
                    <a:lnTo>
                      <a:pt x="240" y="42"/>
                    </a:lnTo>
                    <a:lnTo>
                      <a:pt x="246" y="36"/>
                    </a:lnTo>
                    <a:lnTo>
                      <a:pt x="246" y="30"/>
                    </a:lnTo>
                    <a:lnTo>
                      <a:pt x="246" y="54"/>
                    </a:lnTo>
                    <a:lnTo>
                      <a:pt x="253" y="60"/>
                    </a:lnTo>
                    <a:lnTo>
                      <a:pt x="253" y="30"/>
                    </a:lnTo>
                    <a:lnTo>
                      <a:pt x="253" y="36"/>
                    </a:lnTo>
                    <a:lnTo>
                      <a:pt x="259" y="42"/>
                    </a:lnTo>
                    <a:lnTo>
                      <a:pt x="259" y="48"/>
                    </a:lnTo>
                    <a:lnTo>
                      <a:pt x="259" y="36"/>
                    </a:lnTo>
                    <a:lnTo>
                      <a:pt x="259" y="42"/>
                    </a:lnTo>
                    <a:lnTo>
                      <a:pt x="265" y="48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596;p27">
                <a:extLst>
                  <a:ext uri="{FF2B5EF4-FFF2-40B4-BE49-F238E27FC236}">
                    <a16:creationId xmlns:a16="http://schemas.microsoft.com/office/drawing/2014/main" id="{463DF957-F0CF-43EE-8AF0-7ABB891790C6}"/>
                  </a:ext>
                </a:extLst>
              </p:cNvPr>
              <p:cNvSpPr/>
              <p:nvPr/>
            </p:nvSpPr>
            <p:spPr>
              <a:xfrm>
                <a:off x="4697413" y="2581275"/>
                <a:ext cx="50165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96" extrusionOk="0">
                    <a:moveTo>
                      <a:pt x="0" y="36"/>
                    </a:moveTo>
                    <a:lnTo>
                      <a:pt x="0" y="48"/>
                    </a:lnTo>
                    <a:lnTo>
                      <a:pt x="6" y="54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13" y="12"/>
                    </a:lnTo>
                    <a:lnTo>
                      <a:pt x="13" y="30"/>
                    </a:lnTo>
                    <a:lnTo>
                      <a:pt x="19" y="30"/>
                    </a:lnTo>
                    <a:lnTo>
                      <a:pt x="25" y="36"/>
                    </a:lnTo>
                    <a:lnTo>
                      <a:pt x="25" y="24"/>
                    </a:lnTo>
                    <a:lnTo>
                      <a:pt x="25" y="36"/>
                    </a:lnTo>
                    <a:lnTo>
                      <a:pt x="32" y="30"/>
                    </a:lnTo>
                    <a:lnTo>
                      <a:pt x="32" y="0"/>
                    </a:lnTo>
                    <a:lnTo>
                      <a:pt x="32" y="6"/>
                    </a:lnTo>
                    <a:lnTo>
                      <a:pt x="38" y="12"/>
                    </a:lnTo>
                    <a:lnTo>
                      <a:pt x="38" y="18"/>
                    </a:lnTo>
                    <a:lnTo>
                      <a:pt x="38" y="12"/>
                    </a:lnTo>
                    <a:lnTo>
                      <a:pt x="44" y="18"/>
                    </a:lnTo>
                    <a:lnTo>
                      <a:pt x="44" y="18"/>
                    </a:lnTo>
                    <a:lnTo>
                      <a:pt x="44" y="12"/>
                    </a:lnTo>
                    <a:lnTo>
                      <a:pt x="44" y="18"/>
                    </a:lnTo>
                    <a:lnTo>
                      <a:pt x="51" y="12"/>
                    </a:lnTo>
                    <a:lnTo>
                      <a:pt x="51" y="0"/>
                    </a:lnTo>
                    <a:lnTo>
                      <a:pt x="51" y="18"/>
                    </a:lnTo>
                    <a:lnTo>
                      <a:pt x="57" y="24"/>
                    </a:lnTo>
                    <a:lnTo>
                      <a:pt x="57" y="42"/>
                    </a:lnTo>
                    <a:lnTo>
                      <a:pt x="57" y="30"/>
                    </a:lnTo>
                    <a:lnTo>
                      <a:pt x="63" y="24"/>
                    </a:lnTo>
                    <a:lnTo>
                      <a:pt x="63" y="36"/>
                    </a:lnTo>
                    <a:lnTo>
                      <a:pt x="63" y="6"/>
                    </a:lnTo>
                    <a:lnTo>
                      <a:pt x="63" y="12"/>
                    </a:lnTo>
                    <a:lnTo>
                      <a:pt x="70" y="6"/>
                    </a:lnTo>
                    <a:lnTo>
                      <a:pt x="70" y="0"/>
                    </a:lnTo>
                    <a:lnTo>
                      <a:pt x="70" y="18"/>
                    </a:lnTo>
                    <a:lnTo>
                      <a:pt x="76" y="24"/>
                    </a:lnTo>
                    <a:lnTo>
                      <a:pt x="76" y="12"/>
                    </a:lnTo>
                    <a:lnTo>
                      <a:pt x="82" y="18"/>
                    </a:lnTo>
                    <a:lnTo>
                      <a:pt x="82" y="54"/>
                    </a:lnTo>
                    <a:lnTo>
                      <a:pt x="95" y="54"/>
                    </a:lnTo>
                    <a:lnTo>
                      <a:pt x="89" y="54"/>
                    </a:lnTo>
                    <a:lnTo>
                      <a:pt x="95" y="42"/>
                    </a:lnTo>
                    <a:lnTo>
                      <a:pt x="101" y="48"/>
                    </a:lnTo>
                    <a:lnTo>
                      <a:pt x="101" y="66"/>
                    </a:lnTo>
                    <a:lnTo>
                      <a:pt x="101" y="42"/>
                    </a:lnTo>
                    <a:lnTo>
                      <a:pt x="101" y="66"/>
                    </a:lnTo>
                    <a:lnTo>
                      <a:pt x="108" y="60"/>
                    </a:lnTo>
                    <a:lnTo>
                      <a:pt x="108" y="72"/>
                    </a:lnTo>
                    <a:lnTo>
                      <a:pt x="108" y="42"/>
                    </a:lnTo>
                    <a:lnTo>
                      <a:pt x="114" y="36"/>
                    </a:lnTo>
                    <a:lnTo>
                      <a:pt x="114" y="30"/>
                    </a:lnTo>
                    <a:lnTo>
                      <a:pt x="114" y="42"/>
                    </a:lnTo>
                    <a:lnTo>
                      <a:pt x="120" y="36"/>
                    </a:lnTo>
                    <a:lnTo>
                      <a:pt x="120" y="30"/>
                    </a:lnTo>
                    <a:lnTo>
                      <a:pt x="120" y="42"/>
                    </a:lnTo>
                    <a:lnTo>
                      <a:pt x="127" y="36"/>
                    </a:lnTo>
                    <a:lnTo>
                      <a:pt x="127" y="72"/>
                    </a:lnTo>
                    <a:lnTo>
                      <a:pt x="133" y="66"/>
                    </a:lnTo>
                    <a:lnTo>
                      <a:pt x="133" y="24"/>
                    </a:lnTo>
                    <a:lnTo>
                      <a:pt x="139" y="30"/>
                    </a:lnTo>
                    <a:lnTo>
                      <a:pt x="139" y="48"/>
                    </a:lnTo>
                    <a:lnTo>
                      <a:pt x="139" y="36"/>
                    </a:lnTo>
                    <a:lnTo>
                      <a:pt x="146" y="42"/>
                    </a:lnTo>
                    <a:lnTo>
                      <a:pt x="146" y="12"/>
                    </a:lnTo>
                    <a:lnTo>
                      <a:pt x="152" y="18"/>
                    </a:lnTo>
                    <a:lnTo>
                      <a:pt x="152" y="12"/>
                    </a:lnTo>
                    <a:lnTo>
                      <a:pt x="152" y="18"/>
                    </a:lnTo>
                    <a:lnTo>
                      <a:pt x="158" y="24"/>
                    </a:lnTo>
                    <a:lnTo>
                      <a:pt x="158" y="36"/>
                    </a:lnTo>
                    <a:lnTo>
                      <a:pt x="158" y="30"/>
                    </a:lnTo>
                    <a:lnTo>
                      <a:pt x="171" y="30"/>
                    </a:lnTo>
                    <a:lnTo>
                      <a:pt x="171" y="54"/>
                    </a:lnTo>
                    <a:lnTo>
                      <a:pt x="171" y="12"/>
                    </a:lnTo>
                    <a:lnTo>
                      <a:pt x="171" y="24"/>
                    </a:lnTo>
                    <a:lnTo>
                      <a:pt x="177" y="30"/>
                    </a:lnTo>
                    <a:lnTo>
                      <a:pt x="177" y="42"/>
                    </a:lnTo>
                    <a:lnTo>
                      <a:pt x="177" y="24"/>
                    </a:lnTo>
                    <a:lnTo>
                      <a:pt x="184" y="18"/>
                    </a:lnTo>
                    <a:lnTo>
                      <a:pt x="184" y="6"/>
                    </a:lnTo>
                    <a:lnTo>
                      <a:pt x="184" y="12"/>
                    </a:lnTo>
                    <a:lnTo>
                      <a:pt x="196" y="24"/>
                    </a:lnTo>
                    <a:lnTo>
                      <a:pt x="196" y="36"/>
                    </a:lnTo>
                    <a:lnTo>
                      <a:pt x="203" y="42"/>
                    </a:lnTo>
                    <a:lnTo>
                      <a:pt x="203" y="36"/>
                    </a:lnTo>
                    <a:lnTo>
                      <a:pt x="203" y="42"/>
                    </a:lnTo>
                    <a:lnTo>
                      <a:pt x="209" y="36"/>
                    </a:lnTo>
                    <a:lnTo>
                      <a:pt x="209" y="54"/>
                    </a:lnTo>
                    <a:lnTo>
                      <a:pt x="215" y="60"/>
                    </a:lnTo>
                    <a:lnTo>
                      <a:pt x="215" y="54"/>
                    </a:lnTo>
                    <a:lnTo>
                      <a:pt x="215" y="78"/>
                    </a:lnTo>
                    <a:lnTo>
                      <a:pt x="221" y="72"/>
                    </a:lnTo>
                    <a:lnTo>
                      <a:pt x="221" y="96"/>
                    </a:lnTo>
                    <a:lnTo>
                      <a:pt x="221" y="84"/>
                    </a:lnTo>
                    <a:lnTo>
                      <a:pt x="228" y="90"/>
                    </a:lnTo>
                    <a:lnTo>
                      <a:pt x="228" y="18"/>
                    </a:lnTo>
                    <a:lnTo>
                      <a:pt x="228" y="30"/>
                    </a:lnTo>
                    <a:lnTo>
                      <a:pt x="234" y="24"/>
                    </a:lnTo>
                    <a:lnTo>
                      <a:pt x="234" y="30"/>
                    </a:lnTo>
                    <a:lnTo>
                      <a:pt x="234" y="18"/>
                    </a:lnTo>
                    <a:lnTo>
                      <a:pt x="247" y="30"/>
                    </a:lnTo>
                    <a:lnTo>
                      <a:pt x="240" y="30"/>
                    </a:lnTo>
                    <a:lnTo>
                      <a:pt x="247" y="18"/>
                    </a:lnTo>
                    <a:lnTo>
                      <a:pt x="247" y="24"/>
                    </a:lnTo>
                    <a:lnTo>
                      <a:pt x="253" y="30"/>
                    </a:lnTo>
                    <a:lnTo>
                      <a:pt x="253" y="36"/>
                    </a:lnTo>
                    <a:lnTo>
                      <a:pt x="253" y="30"/>
                    </a:lnTo>
                    <a:lnTo>
                      <a:pt x="266" y="42"/>
                    </a:lnTo>
                    <a:lnTo>
                      <a:pt x="266" y="48"/>
                    </a:lnTo>
                    <a:lnTo>
                      <a:pt x="266" y="48"/>
                    </a:lnTo>
                    <a:lnTo>
                      <a:pt x="272" y="42"/>
                    </a:lnTo>
                    <a:lnTo>
                      <a:pt x="272" y="30"/>
                    </a:lnTo>
                    <a:lnTo>
                      <a:pt x="272" y="36"/>
                    </a:lnTo>
                    <a:lnTo>
                      <a:pt x="278" y="30"/>
                    </a:lnTo>
                    <a:lnTo>
                      <a:pt x="278" y="24"/>
                    </a:lnTo>
                    <a:lnTo>
                      <a:pt x="278" y="30"/>
                    </a:lnTo>
                    <a:lnTo>
                      <a:pt x="285" y="36"/>
                    </a:lnTo>
                    <a:lnTo>
                      <a:pt x="285" y="42"/>
                    </a:lnTo>
                    <a:lnTo>
                      <a:pt x="291" y="48"/>
                    </a:lnTo>
                    <a:lnTo>
                      <a:pt x="297" y="54"/>
                    </a:lnTo>
                    <a:lnTo>
                      <a:pt x="297" y="78"/>
                    </a:lnTo>
                    <a:lnTo>
                      <a:pt x="297" y="42"/>
                    </a:lnTo>
                    <a:lnTo>
                      <a:pt x="304" y="30"/>
                    </a:lnTo>
                    <a:lnTo>
                      <a:pt x="304" y="12"/>
                    </a:lnTo>
                    <a:lnTo>
                      <a:pt x="304" y="48"/>
                    </a:lnTo>
                    <a:lnTo>
                      <a:pt x="310" y="42"/>
                    </a:lnTo>
                    <a:lnTo>
                      <a:pt x="310" y="54"/>
                    </a:lnTo>
                    <a:lnTo>
                      <a:pt x="316" y="60"/>
                    </a:lnTo>
                    <a:lnTo>
                      <a:pt x="316" y="48"/>
                    </a:lnTo>
                    <a:lnTo>
                      <a:pt x="316" y="54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597;p27">
                <a:extLst>
                  <a:ext uri="{FF2B5EF4-FFF2-40B4-BE49-F238E27FC236}">
                    <a16:creationId xmlns:a16="http://schemas.microsoft.com/office/drawing/2014/main" id="{53C37C3C-2C93-407E-9FC2-7C2607C47338}"/>
                  </a:ext>
                </a:extLst>
              </p:cNvPr>
              <p:cNvSpPr/>
              <p:nvPr/>
            </p:nvSpPr>
            <p:spPr>
              <a:xfrm>
                <a:off x="5199063" y="2571750"/>
                <a:ext cx="5127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08" extrusionOk="0">
                    <a:moveTo>
                      <a:pt x="0" y="60"/>
                    </a:moveTo>
                    <a:lnTo>
                      <a:pt x="7" y="66"/>
                    </a:lnTo>
                    <a:lnTo>
                      <a:pt x="7" y="72"/>
                    </a:lnTo>
                    <a:lnTo>
                      <a:pt x="7" y="72"/>
                    </a:lnTo>
                    <a:lnTo>
                      <a:pt x="13" y="78"/>
                    </a:lnTo>
                    <a:lnTo>
                      <a:pt x="13" y="66"/>
                    </a:lnTo>
                    <a:lnTo>
                      <a:pt x="13" y="72"/>
                    </a:lnTo>
                    <a:lnTo>
                      <a:pt x="19" y="66"/>
                    </a:lnTo>
                    <a:lnTo>
                      <a:pt x="19" y="36"/>
                    </a:lnTo>
                    <a:lnTo>
                      <a:pt x="19" y="60"/>
                    </a:lnTo>
                    <a:lnTo>
                      <a:pt x="32" y="48"/>
                    </a:lnTo>
                    <a:lnTo>
                      <a:pt x="32" y="30"/>
                    </a:lnTo>
                    <a:lnTo>
                      <a:pt x="32" y="48"/>
                    </a:lnTo>
                    <a:lnTo>
                      <a:pt x="38" y="54"/>
                    </a:lnTo>
                    <a:lnTo>
                      <a:pt x="38" y="66"/>
                    </a:lnTo>
                    <a:lnTo>
                      <a:pt x="45" y="72"/>
                    </a:lnTo>
                    <a:lnTo>
                      <a:pt x="45" y="66"/>
                    </a:lnTo>
                    <a:lnTo>
                      <a:pt x="51" y="72"/>
                    </a:lnTo>
                    <a:lnTo>
                      <a:pt x="51" y="84"/>
                    </a:lnTo>
                    <a:lnTo>
                      <a:pt x="57" y="78"/>
                    </a:lnTo>
                    <a:lnTo>
                      <a:pt x="57" y="54"/>
                    </a:lnTo>
                    <a:lnTo>
                      <a:pt x="57" y="60"/>
                    </a:lnTo>
                    <a:lnTo>
                      <a:pt x="64" y="54"/>
                    </a:lnTo>
                    <a:lnTo>
                      <a:pt x="64" y="30"/>
                    </a:lnTo>
                    <a:lnTo>
                      <a:pt x="70" y="24"/>
                    </a:lnTo>
                    <a:lnTo>
                      <a:pt x="70" y="36"/>
                    </a:lnTo>
                    <a:lnTo>
                      <a:pt x="70" y="18"/>
                    </a:lnTo>
                    <a:lnTo>
                      <a:pt x="70" y="30"/>
                    </a:lnTo>
                    <a:lnTo>
                      <a:pt x="76" y="24"/>
                    </a:lnTo>
                    <a:lnTo>
                      <a:pt x="83" y="18"/>
                    </a:lnTo>
                    <a:lnTo>
                      <a:pt x="83" y="24"/>
                    </a:lnTo>
                    <a:lnTo>
                      <a:pt x="83" y="18"/>
                    </a:lnTo>
                    <a:lnTo>
                      <a:pt x="89" y="24"/>
                    </a:lnTo>
                    <a:lnTo>
                      <a:pt x="89" y="18"/>
                    </a:lnTo>
                    <a:lnTo>
                      <a:pt x="89" y="18"/>
                    </a:lnTo>
                    <a:lnTo>
                      <a:pt x="95" y="24"/>
                    </a:lnTo>
                    <a:lnTo>
                      <a:pt x="95" y="18"/>
                    </a:lnTo>
                    <a:lnTo>
                      <a:pt x="95" y="36"/>
                    </a:lnTo>
                    <a:lnTo>
                      <a:pt x="102" y="36"/>
                    </a:lnTo>
                    <a:lnTo>
                      <a:pt x="102" y="48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08" y="6"/>
                    </a:lnTo>
                    <a:lnTo>
                      <a:pt x="108" y="0"/>
                    </a:lnTo>
                    <a:lnTo>
                      <a:pt x="108" y="30"/>
                    </a:lnTo>
                    <a:lnTo>
                      <a:pt x="114" y="24"/>
                    </a:lnTo>
                    <a:lnTo>
                      <a:pt x="114" y="24"/>
                    </a:lnTo>
                    <a:lnTo>
                      <a:pt x="114" y="30"/>
                    </a:lnTo>
                    <a:lnTo>
                      <a:pt x="120" y="24"/>
                    </a:lnTo>
                    <a:lnTo>
                      <a:pt x="120" y="42"/>
                    </a:lnTo>
                    <a:lnTo>
                      <a:pt x="127" y="36"/>
                    </a:lnTo>
                    <a:lnTo>
                      <a:pt x="127" y="30"/>
                    </a:lnTo>
                    <a:lnTo>
                      <a:pt x="127" y="60"/>
                    </a:lnTo>
                    <a:lnTo>
                      <a:pt x="133" y="54"/>
                    </a:lnTo>
                    <a:lnTo>
                      <a:pt x="133" y="84"/>
                    </a:lnTo>
                    <a:lnTo>
                      <a:pt x="139" y="90"/>
                    </a:lnTo>
                    <a:lnTo>
                      <a:pt x="139" y="84"/>
                    </a:lnTo>
                    <a:lnTo>
                      <a:pt x="139" y="96"/>
                    </a:lnTo>
                    <a:lnTo>
                      <a:pt x="146" y="102"/>
                    </a:lnTo>
                    <a:lnTo>
                      <a:pt x="146" y="60"/>
                    </a:lnTo>
                    <a:lnTo>
                      <a:pt x="152" y="66"/>
                    </a:lnTo>
                    <a:lnTo>
                      <a:pt x="152" y="72"/>
                    </a:lnTo>
                    <a:lnTo>
                      <a:pt x="152" y="60"/>
                    </a:lnTo>
                    <a:lnTo>
                      <a:pt x="152" y="60"/>
                    </a:lnTo>
                    <a:lnTo>
                      <a:pt x="158" y="66"/>
                    </a:lnTo>
                    <a:lnTo>
                      <a:pt x="165" y="72"/>
                    </a:lnTo>
                    <a:lnTo>
                      <a:pt x="165" y="78"/>
                    </a:lnTo>
                    <a:lnTo>
                      <a:pt x="165" y="66"/>
                    </a:lnTo>
                    <a:lnTo>
                      <a:pt x="165" y="72"/>
                    </a:lnTo>
                    <a:lnTo>
                      <a:pt x="177" y="72"/>
                    </a:lnTo>
                    <a:lnTo>
                      <a:pt x="177" y="84"/>
                    </a:lnTo>
                    <a:lnTo>
                      <a:pt x="177" y="48"/>
                    </a:lnTo>
                    <a:lnTo>
                      <a:pt x="184" y="42"/>
                    </a:lnTo>
                    <a:lnTo>
                      <a:pt x="184" y="66"/>
                    </a:lnTo>
                    <a:lnTo>
                      <a:pt x="184" y="42"/>
                    </a:lnTo>
                    <a:lnTo>
                      <a:pt x="190" y="48"/>
                    </a:lnTo>
                    <a:lnTo>
                      <a:pt x="196" y="42"/>
                    </a:lnTo>
                    <a:lnTo>
                      <a:pt x="196" y="54"/>
                    </a:lnTo>
                    <a:lnTo>
                      <a:pt x="196" y="42"/>
                    </a:lnTo>
                    <a:lnTo>
                      <a:pt x="203" y="36"/>
                    </a:lnTo>
                    <a:lnTo>
                      <a:pt x="203" y="30"/>
                    </a:lnTo>
                    <a:lnTo>
                      <a:pt x="203" y="36"/>
                    </a:lnTo>
                    <a:lnTo>
                      <a:pt x="209" y="42"/>
                    </a:lnTo>
                    <a:lnTo>
                      <a:pt x="209" y="72"/>
                    </a:lnTo>
                    <a:lnTo>
                      <a:pt x="222" y="84"/>
                    </a:lnTo>
                    <a:lnTo>
                      <a:pt x="222" y="90"/>
                    </a:lnTo>
                    <a:lnTo>
                      <a:pt x="222" y="66"/>
                    </a:lnTo>
                    <a:lnTo>
                      <a:pt x="228" y="72"/>
                    </a:lnTo>
                    <a:lnTo>
                      <a:pt x="228" y="90"/>
                    </a:lnTo>
                    <a:lnTo>
                      <a:pt x="228" y="78"/>
                    </a:lnTo>
                    <a:lnTo>
                      <a:pt x="234" y="84"/>
                    </a:lnTo>
                    <a:lnTo>
                      <a:pt x="234" y="84"/>
                    </a:lnTo>
                    <a:lnTo>
                      <a:pt x="234" y="66"/>
                    </a:lnTo>
                    <a:lnTo>
                      <a:pt x="241" y="60"/>
                    </a:lnTo>
                    <a:lnTo>
                      <a:pt x="241" y="72"/>
                    </a:lnTo>
                    <a:lnTo>
                      <a:pt x="241" y="72"/>
                    </a:lnTo>
                    <a:lnTo>
                      <a:pt x="247" y="66"/>
                    </a:lnTo>
                    <a:lnTo>
                      <a:pt x="247" y="84"/>
                    </a:lnTo>
                    <a:lnTo>
                      <a:pt x="247" y="78"/>
                    </a:lnTo>
                    <a:lnTo>
                      <a:pt x="253" y="84"/>
                    </a:lnTo>
                    <a:lnTo>
                      <a:pt x="253" y="108"/>
                    </a:lnTo>
                    <a:lnTo>
                      <a:pt x="253" y="66"/>
                    </a:lnTo>
                    <a:lnTo>
                      <a:pt x="253" y="72"/>
                    </a:lnTo>
                    <a:lnTo>
                      <a:pt x="260" y="78"/>
                    </a:lnTo>
                    <a:lnTo>
                      <a:pt x="260" y="60"/>
                    </a:lnTo>
                    <a:lnTo>
                      <a:pt x="260" y="72"/>
                    </a:lnTo>
                    <a:lnTo>
                      <a:pt x="272" y="84"/>
                    </a:lnTo>
                    <a:lnTo>
                      <a:pt x="272" y="102"/>
                    </a:lnTo>
                    <a:lnTo>
                      <a:pt x="279" y="108"/>
                    </a:lnTo>
                    <a:lnTo>
                      <a:pt x="279" y="90"/>
                    </a:lnTo>
                    <a:lnTo>
                      <a:pt x="279" y="108"/>
                    </a:lnTo>
                    <a:lnTo>
                      <a:pt x="285" y="102"/>
                    </a:lnTo>
                    <a:lnTo>
                      <a:pt x="285" y="108"/>
                    </a:lnTo>
                    <a:lnTo>
                      <a:pt x="291" y="102"/>
                    </a:lnTo>
                    <a:lnTo>
                      <a:pt x="291" y="84"/>
                    </a:lnTo>
                    <a:lnTo>
                      <a:pt x="298" y="90"/>
                    </a:lnTo>
                    <a:lnTo>
                      <a:pt x="298" y="102"/>
                    </a:lnTo>
                    <a:lnTo>
                      <a:pt x="298" y="84"/>
                    </a:lnTo>
                    <a:lnTo>
                      <a:pt x="298" y="102"/>
                    </a:lnTo>
                    <a:lnTo>
                      <a:pt x="304" y="84"/>
                    </a:lnTo>
                    <a:lnTo>
                      <a:pt x="304" y="60"/>
                    </a:lnTo>
                    <a:lnTo>
                      <a:pt x="317" y="60"/>
                    </a:lnTo>
                    <a:lnTo>
                      <a:pt x="317" y="72"/>
                    </a:lnTo>
                    <a:lnTo>
                      <a:pt x="310" y="60"/>
                    </a:lnTo>
                    <a:lnTo>
                      <a:pt x="317" y="66"/>
                    </a:lnTo>
                    <a:lnTo>
                      <a:pt x="323" y="72"/>
                    </a:lnTo>
                    <a:lnTo>
                      <a:pt x="323" y="78"/>
                    </a:lnTo>
                    <a:lnTo>
                      <a:pt x="323" y="6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598;p27">
                <a:extLst>
                  <a:ext uri="{FF2B5EF4-FFF2-40B4-BE49-F238E27FC236}">
                    <a16:creationId xmlns:a16="http://schemas.microsoft.com/office/drawing/2014/main" id="{B5E0550F-6EB3-48A5-BA4A-99929BEAEF00}"/>
                  </a:ext>
                </a:extLst>
              </p:cNvPr>
              <p:cNvSpPr/>
              <p:nvPr/>
            </p:nvSpPr>
            <p:spPr>
              <a:xfrm>
                <a:off x="5711825" y="2590800"/>
                <a:ext cx="481013" cy="54292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42" extrusionOk="0">
                    <a:moveTo>
                      <a:pt x="0" y="48"/>
                    </a:moveTo>
                    <a:lnTo>
                      <a:pt x="6" y="54"/>
                    </a:lnTo>
                    <a:lnTo>
                      <a:pt x="6" y="60"/>
                    </a:lnTo>
                    <a:lnTo>
                      <a:pt x="6" y="36"/>
                    </a:lnTo>
                    <a:lnTo>
                      <a:pt x="12" y="30"/>
                    </a:lnTo>
                    <a:lnTo>
                      <a:pt x="12" y="72"/>
                    </a:lnTo>
                    <a:lnTo>
                      <a:pt x="19" y="78"/>
                    </a:lnTo>
                    <a:lnTo>
                      <a:pt x="19" y="66"/>
                    </a:lnTo>
                    <a:lnTo>
                      <a:pt x="25" y="72"/>
                    </a:lnTo>
                    <a:lnTo>
                      <a:pt x="25" y="48"/>
                    </a:lnTo>
                    <a:lnTo>
                      <a:pt x="31" y="54"/>
                    </a:lnTo>
                    <a:lnTo>
                      <a:pt x="31" y="24"/>
                    </a:lnTo>
                    <a:lnTo>
                      <a:pt x="38" y="18"/>
                    </a:lnTo>
                    <a:lnTo>
                      <a:pt x="38" y="24"/>
                    </a:lnTo>
                    <a:lnTo>
                      <a:pt x="38" y="6"/>
                    </a:lnTo>
                    <a:lnTo>
                      <a:pt x="44" y="12"/>
                    </a:lnTo>
                    <a:lnTo>
                      <a:pt x="44" y="6"/>
                    </a:lnTo>
                    <a:lnTo>
                      <a:pt x="44" y="12"/>
                    </a:lnTo>
                    <a:lnTo>
                      <a:pt x="50" y="18"/>
                    </a:lnTo>
                    <a:lnTo>
                      <a:pt x="50" y="0"/>
                    </a:lnTo>
                    <a:lnTo>
                      <a:pt x="50" y="12"/>
                    </a:lnTo>
                    <a:lnTo>
                      <a:pt x="57" y="18"/>
                    </a:lnTo>
                    <a:lnTo>
                      <a:pt x="57" y="6"/>
                    </a:lnTo>
                    <a:lnTo>
                      <a:pt x="57" y="18"/>
                    </a:lnTo>
                    <a:lnTo>
                      <a:pt x="63" y="12"/>
                    </a:lnTo>
                    <a:lnTo>
                      <a:pt x="63" y="6"/>
                    </a:lnTo>
                    <a:lnTo>
                      <a:pt x="63" y="30"/>
                    </a:lnTo>
                    <a:lnTo>
                      <a:pt x="69" y="36"/>
                    </a:lnTo>
                    <a:lnTo>
                      <a:pt x="69" y="24"/>
                    </a:lnTo>
                    <a:lnTo>
                      <a:pt x="76" y="30"/>
                    </a:lnTo>
                    <a:lnTo>
                      <a:pt x="76" y="36"/>
                    </a:lnTo>
                    <a:lnTo>
                      <a:pt x="76" y="30"/>
                    </a:lnTo>
                    <a:lnTo>
                      <a:pt x="82" y="36"/>
                    </a:lnTo>
                    <a:lnTo>
                      <a:pt x="82" y="36"/>
                    </a:lnTo>
                    <a:lnTo>
                      <a:pt x="82" y="30"/>
                    </a:lnTo>
                    <a:lnTo>
                      <a:pt x="88" y="36"/>
                    </a:lnTo>
                    <a:lnTo>
                      <a:pt x="88" y="54"/>
                    </a:lnTo>
                    <a:lnTo>
                      <a:pt x="88" y="48"/>
                    </a:lnTo>
                    <a:lnTo>
                      <a:pt x="95" y="42"/>
                    </a:lnTo>
                    <a:lnTo>
                      <a:pt x="95" y="48"/>
                    </a:lnTo>
                    <a:lnTo>
                      <a:pt x="95" y="36"/>
                    </a:lnTo>
                    <a:lnTo>
                      <a:pt x="95" y="48"/>
                    </a:lnTo>
                    <a:lnTo>
                      <a:pt x="101" y="54"/>
                    </a:lnTo>
                    <a:lnTo>
                      <a:pt x="101" y="60"/>
                    </a:lnTo>
                    <a:lnTo>
                      <a:pt x="101" y="48"/>
                    </a:lnTo>
                    <a:lnTo>
                      <a:pt x="101" y="48"/>
                    </a:lnTo>
                    <a:lnTo>
                      <a:pt x="107" y="54"/>
                    </a:lnTo>
                    <a:lnTo>
                      <a:pt x="107" y="48"/>
                    </a:lnTo>
                    <a:lnTo>
                      <a:pt x="107" y="60"/>
                    </a:lnTo>
                    <a:lnTo>
                      <a:pt x="114" y="54"/>
                    </a:lnTo>
                    <a:lnTo>
                      <a:pt x="114" y="72"/>
                    </a:lnTo>
                    <a:lnTo>
                      <a:pt x="114" y="42"/>
                    </a:lnTo>
                    <a:lnTo>
                      <a:pt x="114" y="48"/>
                    </a:lnTo>
                    <a:lnTo>
                      <a:pt x="120" y="42"/>
                    </a:lnTo>
                    <a:lnTo>
                      <a:pt x="120" y="30"/>
                    </a:lnTo>
                    <a:lnTo>
                      <a:pt x="120" y="36"/>
                    </a:lnTo>
                    <a:lnTo>
                      <a:pt x="126" y="36"/>
                    </a:lnTo>
                    <a:lnTo>
                      <a:pt x="126" y="24"/>
                    </a:lnTo>
                    <a:lnTo>
                      <a:pt x="126" y="66"/>
                    </a:lnTo>
                    <a:lnTo>
                      <a:pt x="133" y="54"/>
                    </a:lnTo>
                    <a:lnTo>
                      <a:pt x="133" y="42"/>
                    </a:lnTo>
                    <a:lnTo>
                      <a:pt x="133" y="66"/>
                    </a:lnTo>
                    <a:lnTo>
                      <a:pt x="145" y="78"/>
                    </a:lnTo>
                    <a:lnTo>
                      <a:pt x="139" y="78"/>
                    </a:lnTo>
                    <a:lnTo>
                      <a:pt x="145" y="60"/>
                    </a:lnTo>
                    <a:lnTo>
                      <a:pt x="145" y="72"/>
                    </a:lnTo>
                    <a:lnTo>
                      <a:pt x="152" y="78"/>
                    </a:lnTo>
                    <a:lnTo>
                      <a:pt x="152" y="96"/>
                    </a:lnTo>
                    <a:lnTo>
                      <a:pt x="158" y="90"/>
                    </a:lnTo>
                    <a:lnTo>
                      <a:pt x="158" y="96"/>
                    </a:lnTo>
                    <a:lnTo>
                      <a:pt x="158" y="90"/>
                    </a:lnTo>
                    <a:lnTo>
                      <a:pt x="164" y="84"/>
                    </a:lnTo>
                    <a:lnTo>
                      <a:pt x="164" y="48"/>
                    </a:lnTo>
                    <a:lnTo>
                      <a:pt x="171" y="54"/>
                    </a:lnTo>
                    <a:lnTo>
                      <a:pt x="171" y="66"/>
                    </a:lnTo>
                    <a:lnTo>
                      <a:pt x="171" y="54"/>
                    </a:lnTo>
                    <a:lnTo>
                      <a:pt x="177" y="60"/>
                    </a:lnTo>
                    <a:lnTo>
                      <a:pt x="177" y="36"/>
                    </a:lnTo>
                    <a:lnTo>
                      <a:pt x="183" y="42"/>
                    </a:lnTo>
                    <a:lnTo>
                      <a:pt x="183" y="30"/>
                    </a:lnTo>
                    <a:lnTo>
                      <a:pt x="190" y="36"/>
                    </a:lnTo>
                    <a:lnTo>
                      <a:pt x="190" y="42"/>
                    </a:lnTo>
                    <a:lnTo>
                      <a:pt x="190" y="36"/>
                    </a:lnTo>
                    <a:lnTo>
                      <a:pt x="196" y="30"/>
                    </a:lnTo>
                    <a:lnTo>
                      <a:pt x="196" y="30"/>
                    </a:lnTo>
                    <a:lnTo>
                      <a:pt x="196" y="36"/>
                    </a:lnTo>
                    <a:lnTo>
                      <a:pt x="202" y="42"/>
                    </a:lnTo>
                    <a:lnTo>
                      <a:pt x="202" y="54"/>
                    </a:lnTo>
                    <a:lnTo>
                      <a:pt x="202" y="30"/>
                    </a:lnTo>
                    <a:lnTo>
                      <a:pt x="209" y="24"/>
                    </a:lnTo>
                    <a:lnTo>
                      <a:pt x="209" y="42"/>
                    </a:lnTo>
                    <a:lnTo>
                      <a:pt x="209" y="36"/>
                    </a:lnTo>
                    <a:lnTo>
                      <a:pt x="215" y="42"/>
                    </a:lnTo>
                    <a:lnTo>
                      <a:pt x="215" y="24"/>
                    </a:lnTo>
                    <a:lnTo>
                      <a:pt x="221" y="30"/>
                    </a:lnTo>
                    <a:lnTo>
                      <a:pt x="221" y="42"/>
                    </a:lnTo>
                    <a:lnTo>
                      <a:pt x="221" y="12"/>
                    </a:lnTo>
                    <a:lnTo>
                      <a:pt x="221" y="30"/>
                    </a:lnTo>
                    <a:lnTo>
                      <a:pt x="227" y="36"/>
                    </a:lnTo>
                    <a:lnTo>
                      <a:pt x="227" y="30"/>
                    </a:lnTo>
                    <a:lnTo>
                      <a:pt x="227" y="42"/>
                    </a:lnTo>
                    <a:lnTo>
                      <a:pt x="234" y="48"/>
                    </a:lnTo>
                    <a:lnTo>
                      <a:pt x="234" y="66"/>
                    </a:lnTo>
                    <a:lnTo>
                      <a:pt x="240" y="72"/>
                    </a:lnTo>
                    <a:lnTo>
                      <a:pt x="240" y="66"/>
                    </a:lnTo>
                    <a:lnTo>
                      <a:pt x="240" y="72"/>
                    </a:lnTo>
                    <a:lnTo>
                      <a:pt x="246" y="78"/>
                    </a:lnTo>
                    <a:lnTo>
                      <a:pt x="246" y="90"/>
                    </a:lnTo>
                    <a:lnTo>
                      <a:pt x="246" y="78"/>
                    </a:lnTo>
                    <a:lnTo>
                      <a:pt x="253" y="72"/>
                    </a:lnTo>
                    <a:lnTo>
                      <a:pt x="253" y="60"/>
                    </a:lnTo>
                    <a:lnTo>
                      <a:pt x="259" y="54"/>
                    </a:lnTo>
                    <a:lnTo>
                      <a:pt x="259" y="66"/>
                    </a:lnTo>
                    <a:lnTo>
                      <a:pt x="265" y="60"/>
                    </a:lnTo>
                    <a:lnTo>
                      <a:pt x="265" y="18"/>
                    </a:lnTo>
                    <a:lnTo>
                      <a:pt x="272" y="30"/>
                    </a:lnTo>
                    <a:lnTo>
                      <a:pt x="272" y="36"/>
                    </a:lnTo>
                    <a:lnTo>
                      <a:pt x="272" y="24"/>
                    </a:lnTo>
                    <a:lnTo>
                      <a:pt x="278" y="18"/>
                    </a:lnTo>
                    <a:lnTo>
                      <a:pt x="278" y="12"/>
                    </a:lnTo>
                    <a:lnTo>
                      <a:pt x="284" y="18"/>
                    </a:lnTo>
                    <a:lnTo>
                      <a:pt x="284" y="36"/>
                    </a:lnTo>
                    <a:lnTo>
                      <a:pt x="291" y="36"/>
                    </a:lnTo>
                    <a:lnTo>
                      <a:pt x="291" y="78"/>
                    </a:lnTo>
                    <a:lnTo>
                      <a:pt x="297" y="84"/>
                    </a:lnTo>
                    <a:lnTo>
                      <a:pt x="297" y="54"/>
                    </a:lnTo>
                    <a:lnTo>
                      <a:pt x="297" y="318"/>
                    </a:lnTo>
                    <a:lnTo>
                      <a:pt x="303" y="342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599;p27">
                <a:extLst>
                  <a:ext uri="{FF2B5EF4-FFF2-40B4-BE49-F238E27FC236}">
                    <a16:creationId xmlns:a16="http://schemas.microsoft.com/office/drawing/2014/main" id="{4B284C49-9D45-4587-91AD-E83B621D1A79}"/>
                  </a:ext>
                </a:extLst>
              </p:cNvPr>
              <p:cNvSpPr/>
              <p:nvPr/>
            </p:nvSpPr>
            <p:spPr>
              <a:xfrm>
                <a:off x="6192838" y="2581275"/>
                <a:ext cx="512763" cy="67627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426" extrusionOk="0">
                    <a:moveTo>
                      <a:pt x="0" y="348"/>
                    </a:moveTo>
                    <a:lnTo>
                      <a:pt x="0" y="402"/>
                    </a:lnTo>
                    <a:lnTo>
                      <a:pt x="7" y="396"/>
                    </a:lnTo>
                    <a:lnTo>
                      <a:pt x="19" y="396"/>
                    </a:lnTo>
                    <a:lnTo>
                      <a:pt x="19" y="402"/>
                    </a:lnTo>
                    <a:lnTo>
                      <a:pt x="19" y="402"/>
                    </a:lnTo>
                    <a:lnTo>
                      <a:pt x="26" y="396"/>
                    </a:lnTo>
                    <a:lnTo>
                      <a:pt x="32" y="402"/>
                    </a:lnTo>
                    <a:lnTo>
                      <a:pt x="32" y="390"/>
                    </a:lnTo>
                    <a:lnTo>
                      <a:pt x="38" y="396"/>
                    </a:lnTo>
                    <a:lnTo>
                      <a:pt x="45" y="396"/>
                    </a:lnTo>
                    <a:lnTo>
                      <a:pt x="51" y="390"/>
                    </a:lnTo>
                    <a:lnTo>
                      <a:pt x="57" y="396"/>
                    </a:lnTo>
                    <a:lnTo>
                      <a:pt x="57" y="390"/>
                    </a:lnTo>
                    <a:lnTo>
                      <a:pt x="57" y="414"/>
                    </a:lnTo>
                    <a:lnTo>
                      <a:pt x="70" y="426"/>
                    </a:lnTo>
                    <a:lnTo>
                      <a:pt x="64" y="426"/>
                    </a:lnTo>
                    <a:lnTo>
                      <a:pt x="70" y="390"/>
                    </a:lnTo>
                    <a:lnTo>
                      <a:pt x="76" y="390"/>
                    </a:lnTo>
                    <a:lnTo>
                      <a:pt x="76" y="132"/>
                    </a:lnTo>
                    <a:lnTo>
                      <a:pt x="83" y="126"/>
                    </a:lnTo>
                    <a:lnTo>
                      <a:pt x="83" y="18"/>
                    </a:lnTo>
                    <a:lnTo>
                      <a:pt x="89" y="12"/>
                    </a:lnTo>
                    <a:lnTo>
                      <a:pt x="89" y="24"/>
                    </a:lnTo>
                    <a:lnTo>
                      <a:pt x="89" y="0"/>
                    </a:lnTo>
                    <a:lnTo>
                      <a:pt x="89" y="12"/>
                    </a:lnTo>
                    <a:lnTo>
                      <a:pt x="95" y="24"/>
                    </a:lnTo>
                    <a:lnTo>
                      <a:pt x="95" y="60"/>
                    </a:lnTo>
                    <a:lnTo>
                      <a:pt x="102" y="54"/>
                    </a:lnTo>
                    <a:lnTo>
                      <a:pt x="102" y="12"/>
                    </a:lnTo>
                    <a:lnTo>
                      <a:pt x="102" y="24"/>
                    </a:lnTo>
                    <a:lnTo>
                      <a:pt x="108" y="30"/>
                    </a:lnTo>
                    <a:lnTo>
                      <a:pt x="108" y="42"/>
                    </a:lnTo>
                    <a:lnTo>
                      <a:pt x="108" y="12"/>
                    </a:lnTo>
                    <a:lnTo>
                      <a:pt x="114" y="6"/>
                    </a:lnTo>
                    <a:lnTo>
                      <a:pt x="114" y="0"/>
                    </a:lnTo>
                    <a:lnTo>
                      <a:pt x="114" y="42"/>
                    </a:lnTo>
                    <a:lnTo>
                      <a:pt x="121" y="36"/>
                    </a:lnTo>
                    <a:lnTo>
                      <a:pt x="121" y="48"/>
                    </a:lnTo>
                    <a:lnTo>
                      <a:pt x="127" y="54"/>
                    </a:lnTo>
                    <a:lnTo>
                      <a:pt x="127" y="78"/>
                    </a:lnTo>
                    <a:lnTo>
                      <a:pt x="133" y="72"/>
                    </a:lnTo>
                    <a:lnTo>
                      <a:pt x="133" y="90"/>
                    </a:lnTo>
                    <a:lnTo>
                      <a:pt x="139" y="96"/>
                    </a:lnTo>
                    <a:lnTo>
                      <a:pt x="139" y="72"/>
                    </a:lnTo>
                    <a:lnTo>
                      <a:pt x="146" y="66"/>
                    </a:lnTo>
                    <a:lnTo>
                      <a:pt x="146" y="72"/>
                    </a:lnTo>
                    <a:lnTo>
                      <a:pt x="146" y="48"/>
                    </a:lnTo>
                    <a:lnTo>
                      <a:pt x="152" y="54"/>
                    </a:lnTo>
                    <a:lnTo>
                      <a:pt x="152" y="72"/>
                    </a:lnTo>
                    <a:lnTo>
                      <a:pt x="158" y="66"/>
                    </a:lnTo>
                    <a:lnTo>
                      <a:pt x="158" y="42"/>
                    </a:lnTo>
                    <a:lnTo>
                      <a:pt x="158" y="48"/>
                    </a:lnTo>
                    <a:lnTo>
                      <a:pt x="165" y="42"/>
                    </a:lnTo>
                    <a:lnTo>
                      <a:pt x="165" y="30"/>
                    </a:lnTo>
                    <a:lnTo>
                      <a:pt x="171" y="24"/>
                    </a:lnTo>
                    <a:lnTo>
                      <a:pt x="171" y="24"/>
                    </a:lnTo>
                    <a:lnTo>
                      <a:pt x="171" y="0"/>
                    </a:lnTo>
                    <a:lnTo>
                      <a:pt x="171" y="12"/>
                    </a:lnTo>
                    <a:lnTo>
                      <a:pt x="177" y="6"/>
                    </a:lnTo>
                    <a:lnTo>
                      <a:pt x="177" y="18"/>
                    </a:lnTo>
                    <a:lnTo>
                      <a:pt x="184" y="24"/>
                    </a:lnTo>
                    <a:lnTo>
                      <a:pt x="184" y="30"/>
                    </a:lnTo>
                    <a:lnTo>
                      <a:pt x="184" y="18"/>
                    </a:lnTo>
                    <a:lnTo>
                      <a:pt x="184" y="18"/>
                    </a:lnTo>
                    <a:lnTo>
                      <a:pt x="190" y="24"/>
                    </a:lnTo>
                    <a:lnTo>
                      <a:pt x="190" y="18"/>
                    </a:lnTo>
                    <a:lnTo>
                      <a:pt x="190" y="36"/>
                    </a:lnTo>
                    <a:lnTo>
                      <a:pt x="196" y="30"/>
                    </a:lnTo>
                    <a:lnTo>
                      <a:pt x="196" y="24"/>
                    </a:lnTo>
                    <a:lnTo>
                      <a:pt x="196" y="42"/>
                    </a:lnTo>
                    <a:lnTo>
                      <a:pt x="203" y="48"/>
                    </a:lnTo>
                    <a:lnTo>
                      <a:pt x="203" y="60"/>
                    </a:lnTo>
                    <a:lnTo>
                      <a:pt x="203" y="42"/>
                    </a:lnTo>
                    <a:lnTo>
                      <a:pt x="203" y="54"/>
                    </a:lnTo>
                    <a:lnTo>
                      <a:pt x="209" y="60"/>
                    </a:lnTo>
                    <a:lnTo>
                      <a:pt x="209" y="66"/>
                    </a:lnTo>
                    <a:lnTo>
                      <a:pt x="209" y="54"/>
                    </a:lnTo>
                    <a:lnTo>
                      <a:pt x="209" y="60"/>
                    </a:lnTo>
                    <a:lnTo>
                      <a:pt x="215" y="66"/>
                    </a:lnTo>
                    <a:lnTo>
                      <a:pt x="215" y="72"/>
                    </a:lnTo>
                    <a:lnTo>
                      <a:pt x="215" y="48"/>
                    </a:lnTo>
                    <a:lnTo>
                      <a:pt x="222" y="54"/>
                    </a:lnTo>
                    <a:lnTo>
                      <a:pt x="222" y="72"/>
                    </a:lnTo>
                    <a:lnTo>
                      <a:pt x="228" y="78"/>
                    </a:lnTo>
                    <a:lnTo>
                      <a:pt x="228" y="90"/>
                    </a:lnTo>
                    <a:lnTo>
                      <a:pt x="234" y="96"/>
                    </a:lnTo>
                    <a:lnTo>
                      <a:pt x="234" y="114"/>
                    </a:lnTo>
                    <a:lnTo>
                      <a:pt x="234" y="108"/>
                    </a:lnTo>
                    <a:lnTo>
                      <a:pt x="241" y="102"/>
                    </a:lnTo>
                    <a:lnTo>
                      <a:pt x="241" y="108"/>
                    </a:lnTo>
                    <a:lnTo>
                      <a:pt x="241" y="102"/>
                    </a:lnTo>
                    <a:lnTo>
                      <a:pt x="247" y="96"/>
                    </a:lnTo>
                    <a:lnTo>
                      <a:pt x="247" y="84"/>
                    </a:lnTo>
                    <a:lnTo>
                      <a:pt x="247" y="84"/>
                    </a:lnTo>
                    <a:lnTo>
                      <a:pt x="253" y="90"/>
                    </a:lnTo>
                    <a:lnTo>
                      <a:pt x="253" y="96"/>
                    </a:lnTo>
                    <a:lnTo>
                      <a:pt x="253" y="42"/>
                    </a:lnTo>
                    <a:lnTo>
                      <a:pt x="253" y="42"/>
                    </a:lnTo>
                    <a:lnTo>
                      <a:pt x="260" y="36"/>
                    </a:lnTo>
                    <a:lnTo>
                      <a:pt x="260" y="12"/>
                    </a:lnTo>
                    <a:lnTo>
                      <a:pt x="260" y="30"/>
                    </a:lnTo>
                    <a:lnTo>
                      <a:pt x="266" y="24"/>
                    </a:lnTo>
                    <a:lnTo>
                      <a:pt x="266" y="24"/>
                    </a:lnTo>
                    <a:lnTo>
                      <a:pt x="266" y="36"/>
                    </a:lnTo>
                    <a:lnTo>
                      <a:pt x="272" y="30"/>
                    </a:lnTo>
                    <a:lnTo>
                      <a:pt x="272" y="30"/>
                    </a:lnTo>
                    <a:lnTo>
                      <a:pt x="272" y="42"/>
                    </a:lnTo>
                    <a:lnTo>
                      <a:pt x="279" y="48"/>
                    </a:lnTo>
                    <a:lnTo>
                      <a:pt x="285" y="42"/>
                    </a:lnTo>
                    <a:lnTo>
                      <a:pt x="285" y="54"/>
                    </a:lnTo>
                    <a:lnTo>
                      <a:pt x="285" y="48"/>
                    </a:lnTo>
                    <a:lnTo>
                      <a:pt x="291" y="42"/>
                    </a:lnTo>
                    <a:lnTo>
                      <a:pt x="291" y="30"/>
                    </a:lnTo>
                    <a:lnTo>
                      <a:pt x="291" y="36"/>
                    </a:lnTo>
                    <a:lnTo>
                      <a:pt x="298" y="42"/>
                    </a:lnTo>
                    <a:lnTo>
                      <a:pt x="298" y="54"/>
                    </a:lnTo>
                    <a:lnTo>
                      <a:pt x="304" y="48"/>
                    </a:lnTo>
                    <a:lnTo>
                      <a:pt x="304" y="66"/>
                    </a:lnTo>
                    <a:lnTo>
                      <a:pt x="304" y="60"/>
                    </a:lnTo>
                    <a:lnTo>
                      <a:pt x="310" y="54"/>
                    </a:lnTo>
                    <a:lnTo>
                      <a:pt x="310" y="30"/>
                    </a:lnTo>
                    <a:lnTo>
                      <a:pt x="317" y="36"/>
                    </a:lnTo>
                    <a:lnTo>
                      <a:pt x="317" y="54"/>
                    </a:lnTo>
                    <a:lnTo>
                      <a:pt x="317" y="48"/>
                    </a:lnTo>
                    <a:lnTo>
                      <a:pt x="323" y="54"/>
                    </a:lnTo>
                    <a:lnTo>
                      <a:pt x="323" y="72"/>
                    </a:lnTo>
                    <a:lnTo>
                      <a:pt x="323" y="48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600;p27">
                <a:extLst>
                  <a:ext uri="{FF2B5EF4-FFF2-40B4-BE49-F238E27FC236}">
                    <a16:creationId xmlns:a16="http://schemas.microsoft.com/office/drawing/2014/main" id="{54B6FAED-8C4C-4DAF-9CEC-164212AFFBCC}"/>
                  </a:ext>
                </a:extLst>
              </p:cNvPr>
              <p:cNvSpPr/>
              <p:nvPr/>
            </p:nvSpPr>
            <p:spPr>
              <a:xfrm>
                <a:off x="6705600" y="2552700"/>
                <a:ext cx="481013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90" extrusionOk="0">
                    <a:moveTo>
                      <a:pt x="0" y="66"/>
                    </a:moveTo>
                    <a:lnTo>
                      <a:pt x="0" y="84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30"/>
                    </a:lnTo>
                    <a:lnTo>
                      <a:pt x="6" y="36"/>
                    </a:lnTo>
                    <a:lnTo>
                      <a:pt x="13" y="42"/>
                    </a:lnTo>
                    <a:lnTo>
                      <a:pt x="13" y="18"/>
                    </a:lnTo>
                    <a:lnTo>
                      <a:pt x="13" y="24"/>
                    </a:lnTo>
                    <a:lnTo>
                      <a:pt x="19" y="6"/>
                    </a:lnTo>
                    <a:lnTo>
                      <a:pt x="19" y="24"/>
                    </a:lnTo>
                    <a:lnTo>
                      <a:pt x="25" y="18"/>
                    </a:lnTo>
                    <a:lnTo>
                      <a:pt x="25" y="36"/>
                    </a:lnTo>
                    <a:lnTo>
                      <a:pt x="31" y="42"/>
                    </a:lnTo>
                    <a:lnTo>
                      <a:pt x="31" y="54"/>
                    </a:lnTo>
                    <a:lnTo>
                      <a:pt x="31" y="18"/>
                    </a:lnTo>
                    <a:lnTo>
                      <a:pt x="31" y="30"/>
                    </a:lnTo>
                    <a:lnTo>
                      <a:pt x="38" y="24"/>
                    </a:lnTo>
                    <a:lnTo>
                      <a:pt x="38" y="30"/>
                    </a:lnTo>
                    <a:lnTo>
                      <a:pt x="38" y="24"/>
                    </a:lnTo>
                    <a:lnTo>
                      <a:pt x="44" y="30"/>
                    </a:lnTo>
                    <a:lnTo>
                      <a:pt x="44" y="36"/>
                    </a:lnTo>
                    <a:lnTo>
                      <a:pt x="44" y="6"/>
                    </a:lnTo>
                    <a:lnTo>
                      <a:pt x="50" y="30"/>
                    </a:lnTo>
                    <a:lnTo>
                      <a:pt x="50" y="36"/>
                    </a:lnTo>
                    <a:lnTo>
                      <a:pt x="50" y="0"/>
                    </a:lnTo>
                    <a:lnTo>
                      <a:pt x="50" y="18"/>
                    </a:lnTo>
                    <a:lnTo>
                      <a:pt x="57" y="24"/>
                    </a:lnTo>
                    <a:lnTo>
                      <a:pt x="57" y="6"/>
                    </a:lnTo>
                    <a:lnTo>
                      <a:pt x="57" y="54"/>
                    </a:lnTo>
                    <a:lnTo>
                      <a:pt x="63" y="60"/>
                    </a:lnTo>
                    <a:lnTo>
                      <a:pt x="63" y="72"/>
                    </a:lnTo>
                    <a:lnTo>
                      <a:pt x="69" y="66"/>
                    </a:lnTo>
                    <a:lnTo>
                      <a:pt x="69" y="84"/>
                    </a:lnTo>
                    <a:lnTo>
                      <a:pt x="69" y="78"/>
                    </a:lnTo>
                    <a:lnTo>
                      <a:pt x="76" y="84"/>
                    </a:lnTo>
                    <a:lnTo>
                      <a:pt x="76" y="90"/>
                    </a:lnTo>
                    <a:lnTo>
                      <a:pt x="76" y="78"/>
                    </a:lnTo>
                    <a:lnTo>
                      <a:pt x="76" y="78"/>
                    </a:lnTo>
                    <a:lnTo>
                      <a:pt x="82" y="84"/>
                    </a:lnTo>
                    <a:lnTo>
                      <a:pt x="82" y="24"/>
                    </a:lnTo>
                    <a:lnTo>
                      <a:pt x="88" y="18"/>
                    </a:lnTo>
                    <a:lnTo>
                      <a:pt x="88" y="30"/>
                    </a:lnTo>
                    <a:lnTo>
                      <a:pt x="95" y="24"/>
                    </a:lnTo>
                    <a:lnTo>
                      <a:pt x="95" y="6"/>
                    </a:lnTo>
                    <a:lnTo>
                      <a:pt x="101" y="12"/>
                    </a:lnTo>
                    <a:lnTo>
                      <a:pt x="101" y="24"/>
                    </a:lnTo>
                    <a:lnTo>
                      <a:pt x="101" y="12"/>
                    </a:lnTo>
                    <a:lnTo>
                      <a:pt x="114" y="24"/>
                    </a:lnTo>
                    <a:lnTo>
                      <a:pt x="114" y="30"/>
                    </a:lnTo>
                    <a:lnTo>
                      <a:pt x="114" y="18"/>
                    </a:lnTo>
                    <a:lnTo>
                      <a:pt x="120" y="24"/>
                    </a:lnTo>
                    <a:lnTo>
                      <a:pt x="120" y="18"/>
                    </a:lnTo>
                    <a:lnTo>
                      <a:pt x="120" y="24"/>
                    </a:lnTo>
                    <a:lnTo>
                      <a:pt x="126" y="30"/>
                    </a:lnTo>
                    <a:lnTo>
                      <a:pt x="126" y="42"/>
                    </a:lnTo>
                    <a:lnTo>
                      <a:pt x="126" y="24"/>
                    </a:lnTo>
                    <a:lnTo>
                      <a:pt x="126" y="30"/>
                    </a:lnTo>
                    <a:lnTo>
                      <a:pt x="133" y="36"/>
                    </a:lnTo>
                    <a:lnTo>
                      <a:pt x="133" y="54"/>
                    </a:lnTo>
                    <a:lnTo>
                      <a:pt x="139" y="60"/>
                    </a:lnTo>
                    <a:lnTo>
                      <a:pt x="139" y="66"/>
                    </a:lnTo>
                    <a:lnTo>
                      <a:pt x="139" y="60"/>
                    </a:lnTo>
                    <a:lnTo>
                      <a:pt x="145" y="54"/>
                    </a:lnTo>
                    <a:lnTo>
                      <a:pt x="152" y="60"/>
                    </a:lnTo>
                    <a:lnTo>
                      <a:pt x="152" y="72"/>
                    </a:lnTo>
                    <a:lnTo>
                      <a:pt x="152" y="54"/>
                    </a:lnTo>
                    <a:lnTo>
                      <a:pt x="158" y="60"/>
                    </a:lnTo>
                    <a:lnTo>
                      <a:pt x="158" y="42"/>
                    </a:lnTo>
                    <a:lnTo>
                      <a:pt x="158" y="42"/>
                    </a:lnTo>
                    <a:lnTo>
                      <a:pt x="164" y="48"/>
                    </a:lnTo>
                    <a:lnTo>
                      <a:pt x="171" y="54"/>
                    </a:lnTo>
                    <a:lnTo>
                      <a:pt x="171" y="48"/>
                    </a:lnTo>
                    <a:lnTo>
                      <a:pt x="171" y="48"/>
                    </a:lnTo>
                    <a:lnTo>
                      <a:pt x="177" y="54"/>
                    </a:lnTo>
                    <a:lnTo>
                      <a:pt x="177" y="60"/>
                    </a:lnTo>
                    <a:lnTo>
                      <a:pt x="177" y="54"/>
                    </a:lnTo>
                    <a:lnTo>
                      <a:pt x="183" y="60"/>
                    </a:lnTo>
                    <a:lnTo>
                      <a:pt x="183" y="54"/>
                    </a:lnTo>
                    <a:lnTo>
                      <a:pt x="190" y="48"/>
                    </a:lnTo>
                    <a:lnTo>
                      <a:pt x="190" y="30"/>
                    </a:lnTo>
                    <a:lnTo>
                      <a:pt x="196" y="36"/>
                    </a:lnTo>
                    <a:lnTo>
                      <a:pt x="196" y="42"/>
                    </a:lnTo>
                    <a:lnTo>
                      <a:pt x="196" y="36"/>
                    </a:lnTo>
                    <a:lnTo>
                      <a:pt x="202" y="42"/>
                    </a:lnTo>
                    <a:lnTo>
                      <a:pt x="202" y="48"/>
                    </a:lnTo>
                    <a:lnTo>
                      <a:pt x="202" y="18"/>
                    </a:lnTo>
                    <a:lnTo>
                      <a:pt x="202" y="24"/>
                    </a:lnTo>
                    <a:lnTo>
                      <a:pt x="209" y="30"/>
                    </a:lnTo>
                    <a:lnTo>
                      <a:pt x="209" y="12"/>
                    </a:lnTo>
                    <a:lnTo>
                      <a:pt x="209" y="30"/>
                    </a:lnTo>
                    <a:lnTo>
                      <a:pt x="215" y="36"/>
                    </a:lnTo>
                    <a:lnTo>
                      <a:pt x="215" y="42"/>
                    </a:lnTo>
                    <a:lnTo>
                      <a:pt x="215" y="18"/>
                    </a:lnTo>
                    <a:lnTo>
                      <a:pt x="221" y="24"/>
                    </a:lnTo>
                    <a:lnTo>
                      <a:pt x="221" y="66"/>
                    </a:lnTo>
                    <a:lnTo>
                      <a:pt x="228" y="72"/>
                    </a:lnTo>
                    <a:lnTo>
                      <a:pt x="228" y="66"/>
                    </a:lnTo>
                    <a:lnTo>
                      <a:pt x="228" y="72"/>
                    </a:lnTo>
                    <a:lnTo>
                      <a:pt x="240" y="60"/>
                    </a:lnTo>
                    <a:lnTo>
                      <a:pt x="240" y="60"/>
                    </a:lnTo>
                    <a:lnTo>
                      <a:pt x="240" y="84"/>
                    </a:lnTo>
                    <a:lnTo>
                      <a:pt x="246" y="78"/>
                    </a:lnTo>
                    <a:lnTo>
                      <a:pt x="246" y="84"/>
                    </a:lnTo>
                    <a:lnTo>
                      <a:pt x="246" y="60"/>
                    </a:lnTo>
                    <a:lnTo>
                      <a:pt x="246" y="66"/>
                    </a:lnTo>
                    <a:lnTo>
                      <a:pt x="253" y="60"/>
                    </a:lnTo>
                    <a:lnTo>
                      <a:pt x="253" y="48"/>
                    </a:lnTo>
                    <a:lnTo>
                      <a:pt x="253" y="60"/>
                    </a:lnTo>
                    <a:lnTo>
                      <a:pt x="259" y="54"/>
                    </a:lnTo>
                    <a:lnTo>
                      <a:pt x="259" y="48"/>
                    </a:lnTo>
                    <a:lnTo>
                      <a:pt x="259" y="60"/>
                    </a:lnTo>
                    <a:lnTo>
                      <a:pt x="265" y="66"/>
                    </a:lnTo>
                    <a:lnTo>
                      <a:pt x="265" y="90"/>
                    </a:lnTo>
                    <a:lnTo>
                      <a:pt x="272" y="84"/>
                    </a:lnTo>
                    <a:lnTo>
                      <a:pt x="272" y="42"/>
                    </a:lnTo>
                    <a:lnTo>
                      <a:pt x="278" y="48"/>
                    </a:lnTo>
                    <a:lnTo>
                      <a:pt x="278" y="66"/>
                    </a:lnTo>
                    <a:lnTo>
                      <a:pt x="278" y="60"/>
                    </a:lnTo>
                    <a:lnTo>
                      <a:pt x="284" y="54"/>
                    </a:lnTo>
                    <a:lnTo>
                      <a:pt x="284" y="36"/>
                    </a:lnTo>
                    <a:lnTo>
                      <a:pt x="291" y="24"/>
                    </a:lnTo>
                    <a:lnTo>
                      <a:pt x="291" y="66"/>
                    </a:lnTo>
                    <a:lnTo>
                      <a:pt x="291" y="60"/>
                    </a:lnTo>
                    <a:lnTo>
                      <a:pt x="297" y="66"/>
                    </a:lnTo>
                    <a:lnTo>
                      <a:pt x="297" y="84"/>
                    </a:lnTo>
                    <a:lnTo>
                      <a:pt x="297" y="78"/>
                    </a:lnTo>
                    <a:lnTo>
                      <a:pt x="303" y="84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601;p27">
                <a:extLst>
                  <a:ext uri="{FF2B5EF4-FFF2-40B4-BE49-F238E27FC236}">
                    <a16:creationId xmlns:a16="http://schemas.microsoft.com/office/drawing/2014/main" id="{88D10D47-5BB7-41D1-89A7-800AC625D942}"/>
                  </a:ext>
                </a:extLst>
              </p:cNvPr>
              <p:cNvSpPr/>
              <p:nvPr/>
            </p:nvSpPr>
            <p:spPr>
              <a:xfrm>
                <a:off x="7186613" y="2581275"/>
                <a:ext cx="301625" cy="1809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14" extrusionOk="0">
                    <a:moveTo>
                      <a:pt x="0" y="66"/>
                    </a:moveTo>
                    <a:lnTo>
                      <a:pt x="0" y="72"/>
                    </a:lnTo>
                    <a:lnTo>
                      <a:pt x="0" y="60"/>
                    </a:lnTo>
                    <a:lnTo>
                      <a:pt x="7" y="54"/>
                    </a:lnTo>
                    <a:lnTo>
                      <a:pt x="7" y="36"/>
                    </a:lnTo>
                    <a:lnTo>
                      <a:pt x="13" y="42"/>
                    </a:lnTo>
                    <a:lnTo>
                      <a:pt x="13" y="24"/>
                    </a:lnTo>
                    <a:lnTo>
                      <a:pt x="19" y="30"/>
                    </a:lnTo>
                    <a:lnTo>
                      <a:pt x="19" y="18"/>
                    </a:lnTo>
                    <a:lnTo>
                      <a:pt x="19" y="24"/>
                    </a:lnTo>
                    <a:lnTo>
                      <a:pt x="26" y="30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32" y="18"/>
                    </a:lnTo>
                    <a:lnTo>
                      <a:pt x="32" y="24"/>
                    </a:lnTo>
                    <a:lnTo>
                      <a:pt x="32" y="12"/>
                    </a:lnTo>
                    <a:lnTo>
                      <a:pt x="32" y="18"/>
                    </a:lnTo>
                    <a:lnTo>
                      <a:pt x="38" y="12"/>
                    </a:lnTo>
                    <a:lnTo>
                      <a:pt x="38" y="30"/>
                    </a:lnTo>
                    <a:lnTo>
                      <a:pt x="45" y="36"/>
                    </a:lnTo>
                    <a:lnTo>
                      <a:pt x="45" y="48"/>
                    </a:lnTo>
                    <a:lnTo>
                      <a:pt x="45" y="30"/>
                    </a:lnTo>
                    <a:lnTo>
                      <a:pt x="51" y="36"/>
                    </a:lnTo>
                    <a:lnTo>
                      <a:pt x="51" y="54"/>
                    </a:lnTo>
                    <a:lnTo>
                      <a:pt x="57" y="60"/>
                    </a:lnTo>
                    <a:lnTo>
                      <a:pt x="57" y="66"/>
                    </a:lnTo>
                    <a:lnTo>
                      <a:pt x="57" y="54"/>
                    </a:lnTo>
                    <a:lnTo>
                      <a:pt x="57" y="60"/>
                    </a:lnTo>
                    <a:lnTo>
                      <a:pt x="64" y="66"/>
                    </a:lnTo>
                    <a:lnTo>
                      <a:pt x="64" y="72"/>
                    </a:lnTo>
                    <a:lnTo>
                      <a:pt x="64" y="48"/>
                    </a:lnTo>
                    <a:lnTo>
                      <a:pt x="70" y="54"/>
                    </a:lnTo>
                    <a:lnTo>
                      <a:pt x="70" y="66"/>
                    </a:lnTo>
                    <a:lnTo>
                      <a:pt x="76" y="72"/>
                    </a:lnTo>
                    <a:lnTo>
                      <a:pt x="76" y="90"/>
                    </a:lnTo>
                    <a:lnTo>
                      <a:pt x="83" y="96"/>
                    </a:lnTo>
                    <a:lnTo>
                      <a:pt x="83" y="114"/>
                    </a:lnTo>
                    <a:lnTo>
                      <a:pt x="83" y="108"/>
                    </a:lnTo>
                    <a:lnTo>
                      <a:pt x="89" y="102"/>
                    </a:lnTo>
                    <a:lnTo>
                      <a:pt x="89" y="108"/>
                    </a:lnTo>
                    <a:lnTo>
                      <a:pt x="89" y="102"/>
                    </a:lnTo>
                    <a:lnTo>
                      <a:pt x="95" y="96"/>
                    </a:lnTo>
                    <a:lnTo>
                      <a:pt x="95" y="84"/>
                    </a:lnTo>
                    <a:lnTo>
                      <a:pt x="102" y="90"/>
                    </a:lnTo>
                    <a:lnTo>
                      <a:pt x="102" y="96"/>
                    </a:lnTo>
                    <a:lnTo>
                      <a:pt x="102" y="36"/>
                    </a:lnTo>
                    <a:lnTo>
                      <a:pt x="108" y="30"/>
                    </a:lnTo>
                    <a:lnTo>
                      <a:pt x="108" y="0"/>
                    </a:lnTo>
                    <a:lnTo>
                      <a:pt x="108" y="12"/>
                    </a:lnTo>
                    <a:lnTo>
                      <a:pt x="114" y="6"/>
                    </a:lnTo>
                    <a:lnTo>
                      <a:pt x="114" y="18"/>
                    </a:lnTo>
                    <a:lnTo>
                      <a:pt x="114" y="0"/>
                    </a:lnTo>
                    <a:lnTo>
                      <a:pt x="114" y="12"/>
                    </a:lnTo>
                    <a:lnTo>
                      <a:pt x="121" y="6"/>
                    </a:lnTo>
                    <a:lnTo>
                      <a:pt x="121" y="12"/>
                    </a:lnTo>
                    <a:lnTo>
                      <a:pt x="121" y="6"/>
                    </a:lnTo>
                    <a:lnTo>
                      <a:pt x="121" y="6"/>
                    </a:lnTo>
                    <a:lnTo>
                      <a:pt x="127" y="12"/>
                    </a:lnTo>
                    <a:lnTo>
                      <a:pt x="127" y="24"/>
                    </a:lnTo>
                    <a:lnTo>
                      <a:pt x="133" y="18"/>
                    </a:lnTo>
                    <a:lnTo>
                      <a:pt x="133" y="36"/>
                    </a:lnTo>
                    <a:lnTo>
                      <a:pt x="133" y="18"/>
                    </a:lnTo>
                    <a:lnTo>
                      <a:pt x="140" y="12"/>
                    </a:lnTo>
                    <a:lnTo>
                      <a:pt x="140" y="0"/>
                    </a:lnTo>
                    <a:lnTo>
                      <a:pt x="140" y="6"/>
                    </a:lnTo>
                    <a:lnTo>
                      <a:pt x="146" y="12"/>
                    </a:lnTo>
                    <a:lnTo>
                      <a:pt x="146" y="0"/>
                    </a:lnTo>
                    <a:lnTo>
                      <a:pt x="146" y="42"/>
                    </a:lnTo>
                    <a:lnTo>
                      <a:pt x="152" y="54"/>
                    </a:lnTo>
                    <a:lnTo>
                      <a:pt x="152" y="60"/>
                    </a:lnTo>
                    <a:lnTo>
                      <a:pt x="152" y="42"/>
                    </a:lnTo>
                    <a:lnTo>
                      <a:pt x="159" y="48"/>
                    </a:lnTo>
                    <a:lnTo>
                      <a:pt x="159" y="42"/>
                    </a:lnTo>
                    <a:lnTo>
                      <a:pt x="159" y="48"/>
                    </a:lnTo>
                    <a:lnTo>
                      <a:pt x="165" y="54"/>
                    </a:lnTo>
                    <a:lnTo>
                      <a:pt x="165" y="48"/>
                    </a:lnTo>
                    <a:lnTo>
                      <a:pt x="165" y="78"/>
                    </a:lnTo>
                    <a:lnTo>
                      <a:pt x="171" y="72"/>
                    </a:lnTo>
                    <a:lnTo>
                      <a:pt x="171" y="66"/>
                    </a:lnTo>
                    <a:lnTo>
                      <a:pt x="171" y="72"/>
                    </a:lnTo>
                    <a:lnTo>
                      <a:pt x="177" y="54"/>
                    </a:lnTo>
                    <a:lnTo>
                      <a:pt x="177" y="12"/>
                    </a:lnTo>
                    <a:lnTo>
                      <a:pt x="177" y="24"/>
                    </a:lnTo>
                    <a:lnTo>
                      <a:pt x="184" y="18"/>
                    </a:lnTo>
                    <a:lnTo>
                      <a:pt x="184" y="30"/>
                    </a:lnTo>
                    <a:lnTo>
                      <a:pt x="190" y="24"/>
                    </a:lnTo>
                    <a:lnTo>
                      <a:pt x="190" y="30"/>
                    </a:lnTo>
                    <a:lnTo>
                      <a:pt x="190" y="12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" name="Google Shape;602;p27">
              <a:extLst>
                <a:ext uri="{FF2B5EF4-FFF2-40B4-BE49-F238E27FC236}">
                  <a16:creationId xmlns:a16="http://schemas.microsoft.com/office/drawing/2014/main" id="{8B9C10EC-44C5-4BF2-910D-211CD32CC336}"/>
                </a:ext>
              </a:extLst>
            </p:cNvPr>
            <p:cNvSpPr txBox="1"/>
            <p:nvPr/>
          </p:nvSpPr>
          <p:spPr>
            <a:xfrm>
              <a:off x="4719833" y="5415000"/>
              <a:ext cx="6361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pair of minimum points identifies the Motif</a:t>
              </a:r>
              <a:endParaRPr dirty="0"/>
            </a:p>
          </p:txBody>
        </p:sp>
        <p:sp>
          <p:nvSpPr>
            <p:cNvPr id="109" name="Google Shape;603;p27">
              <a:extLst>
                <a:ext uri="{FF2B5EF4-FFF2-40B4-BE49-F238E27FC236}">
                  <a16:creationId xmlns:a16="http://schemas.microsoft.com/office/drawing/2014/main" id="{989808C8-AA27-4649-A5EE-C7648497508F}"/>
                </a:ext>
              </a:extLst>
            </p:cNvPr>
            <p:cNvSpPr txBox="1"/>
            <p:nvPr/>
          </p:nvSpPr>
          <p:spPr>
            <a:xfrm>
              <a:off x="8612719" y="3864632"/>
              <a:ext cx="1200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series</a:t>
              </a:r>
              <a:endParaRPr sz="1800"/>
            </a:p>
          </p:txBody>
        </p:sp>
        <p:sp>
          <p:nvSpPr>
            <p:cNvPr id="110" name="Google Shape;604;p27">
              <a:extLst>
                <a:ext uri="{FF2B5EF4-FFF2-40B4-BE49-F238E27FC236}">
                  <a16:creationId xmlns:a16="http://schemas.microsoft.com/office/drawing/2014/main" id="{832FA5D7-E978-49BB-8D7B-68817CB9CEC3}"/>
                </a:ext>
              </a:extLst>
            </p:cNvPr>
            <p:cNvSpPr txBox="1"/>
            <p:nvPr/>
          </p:nvSpPr>
          <p:spPr>
            <a:xfrm>
              <a:off x="8547544" y="4630959"/>
              <a:ext cx="1668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matrix profile</a:t>
              </a:r>
              <a:endParaRPr sz="1800" dirty="0"/>
            </a:p>
          </p:txBody>
        </p:sp>
        <p:grpSp>
          <p:nvGrpSpPr>
            <p:cNvPr id="112" name="Google Shape;606;p27">
              <a:extLst>
                <a:ext uri="{FF2B5EF4-FFF2-40B4-BE49-F238E27FC236}">
                  <a16:creationId xmlns:a16="http://schemas.microsoft.com/office/drawing/2014/main" id="{4787B3C9-AA3B-4269-A1D3-09120823AA4F}"/>
                </a:ext>
              </a:extLst>
            </p:cNvPr>
            <p:cNvGrpSpPr/>
            <p:nvPr/>
          </p:nvGrpSpPr>
          <p:grpSpPr>
            <a:xfrm>
              <a:off x="1819115" y="2681224"/>
              <a:ext cx="3682335" cy="652342"/>
              <a:chOff x="6977063" y="4025900"/>
              <a:chExt cx="4114800" cy="638175"/>
            </a:xfrm>
          </p:grpSpPr>
          <p:sp>
            <p:nvSpPr>
              <p:cNvPr id="113" name="Google Shape;607;p27">
                <a:extLst>
                  <a:ext uri="{FF2B5EF4-FFF2-40B4-BE49-F238E27FC236}">
                    <a16:creationId xmlns:a16="http://schemas.microsoft.com/office/drawing/2014/main" id="{139398BC-A496-420E-AF7D-8569F60B8E40}"/>
                  </a:ext>
                </a:extLst>
              </p:cNvPr>
              <p:cNvSpPr/>
              <p:nvPr/>
            </p:nvSpPr>
            <p:spPr>
              <a:xfrm>
                <a:off x="6977063" y="4025900"/>
                <a:ext cx="2619375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402" extrusionOk="0">
                    <a:moveTo>
                      <a:pt x="0" y="204"/>
                    </a:moveTo>
                    <a:lnTo>
                      <a:pt x="12" y="240"/>
                    </a:lnTo>
                    <a:lnTo>
                      <a:pt x="24" y="252"/>
                    </a:lnTo>
                    <a:lnTo>
                      <a:pt x="36" y="228"/>
                    </a:lnTo>
                    <a:lnTo>
                      <a:pt x="48" y="192"/>
                    </a:lnTo>
                    <a:lnTo>
                      <a:pt x="66" y="228"/>
                    </a:lnTo>
                    <a:lnTo>
                      <a:pt x="78" y="216"/>
                    </a:lnTo>
                    <a:lnTo>
                      <a:pt x="90" y="240"/>
                    </a:lnTo>
                    <a:lnTo>
                      <a:pt x="102" y="336"/>
                    </a:lnTo>
                    <a:lnTo>
                      <a:pt x="114" y="156"/>
                    </a:lnTo>
                    <a:lnTo>
                      <a:pt x="126" y="84"/>
                    </a:lnTo>
                    <a:lnTo>
                      <a:pt x="144" y="330"/>
                    </a:lnTo>
                    <a:lnTo>
                      <a:pt x="156" y="282"/>
                    </a:lnTo>
                    <a:lnTo>
                      <a:pt x="168" y="204"/>
                    </a:lnTo>
                    <a:lnTo>
                      <a:pt x="180" y="282"/>
                    </a:lnTo>
                    <a:lnTo>
                      <a:pt x="192" y="156"/>
                    </a:lnTo>
                    <a:lnTo>
                      <a:pt x="204" y="138"/>
                    </a:lnTo>
                    <a:lnTo>
                      <a:pt x="222" y="234"/>
                    </a:lnTo>
                    <a:lnTo>
                      <a:pt x="234" y="360"/>
                    </a:lnTo>
                    <a:lnTo>
                      <a:pt x="246" y="378"/>
                    </a:lnTo>
                    <a:lnTo>
                      <a:pt x="258" y="0"/>
                    </a:lnTo>
                    <a:lnTo>
                      <a:pt x="270" y="84"/>
                    </a:lnTo>
                    <a:lnTo>
                      <a:pt x="282" y="402"/>
                    </a:lnTo>
                    <a:lnTo>
                      <a:pt x="300" y="228"/>
                    </a:lnTo>
                    <a:lnTo>
                      <a:pt x="312" y="306"/>
                    </a:lnTo>
                    <a:lnTo>
                      <a:pt x="324" y="186"/>
                    </a:lnTo>
                    <a:lnTo>
                      <a:pt x="336" y="84"/>
                    </a:lnTo>
                    <a:lnTo>
                      <a:pt x="348" y="360"/>
                    </a:lnTo>
                    <a:lnTo>
                      <a:pt x="360" y="168"/>
                    </a:lnTo>
                    <a:lnTo>
                      <a:pt x="378" y="234"/>
                    </a:lnTo>
                    <a:lnTo>
                      <a:pt x="390" y="312"/>
                    </a:lnTo>
                    <a:lnTo>
                      <a:pt x="402" y="120"/>
                    </a:lnTo>
                    <a:lnTo>
                      <a:pt x="414" y="258"/>
                    </a:lnTo>
                    <a:lnTo>
                      <a:pt x="426" y="252"/>
                    </a:lnTo>
                    <a:lnTo>
                      <a:pt x="438" y="186"/>
                    </a:lnTo>
                    <a:lnTo>
                      <a:pt x="456" y="222"/>
                    </a:lnTo>
                    <a:lnTo>
                      <a:pt x="468" y="306"/>
                    </a:lnTo>
                    <a:lnTo>
                      <a:pt x="480" y="216"/>
                    </a:lnTo>
                    <a:lnTo>
                      <a:pt x="492" y="126"/>
                    </a:lnTo>
                    <a:lnTo>
                      <a:pt x="504" y="294"/>
                    </a:lnTo>
                    <a:lnTo>
                      <a:pt x="516" y="270"/>
                    </a:lnTo>
                    <a:lnTo>
                      <a:pt x="534" y="174"/>
                    </a:lnTo>
                    <a:lnTo>
                      <a:pt x="546" y="204"/>
                    </a:lnTo>
                    <a:lnTo>
                      <a:pt x="558" y="276"/>
                    </a:lnTo>
                    <a:lnTo>
                      <a:pt x="570" y="258"/>
                    </a:lnTo>
                    <a:lnTo>
                      <a:pt x="582" y="174"/>
                    </a:lnTo>
                    <a:lnTo>
                      <a:pt x="594" y="228"/>
                    </a:lnTo>
                    <a:lnTo>
                      <a:pt x="612" y="198"/>
                    </a:lnTo>
                    <a:lnTo>
                      <a:pt x="624" y="240"/>
                    </a:lnTo>
                    <a:lnTo>
                      <a:pt x="636" y="306"/>
                    </a:lnTo>
                    <a:lnTo>
                      <a:pt x="648" y="204"/>
                    </a:lnTo>
                    <a:lnTo>
                      <a:pt x="660" y="186"/>
                    </a:lnTo>
                    <a:lnTo>
                      <a:pt x="678" y="198"/>
                    </a:lnTo>
                    <a:lnTo>
                      <a:pt x="690" y="270"/>
                    </a:lnTo>
                    <a:lnTo>
                      <a:pt x="702" y="252"/>
                    </a:lnTo>
                    <a:lnTo>
                      <a:pt x="714" y="186"/>
                    </a:lnTo>
                    <a:lnTo>
                      <a:pt x="726" y="246"/>
                    </a:lnTo>
                    <a:lnTo>
                      <a:pt x="738" y="228"/>
                    </a:lnTo>
                    <a:lnTo>
                      <a:pt x="756" y="216"/>
                    </a:lnTo>
                    <a:lnTo>
                      <a:pt x="768" y="216"/>
                    </a:lnTo>
                    <a:lnTo>
                      <a:pt x="780" y="234"/>
                    </a:lnTo>
                    <a:lnTo>
                      <a:pt x="792" y="276"/>
                    </a:lnTo>
                    <a:lnTo>
                      <a:pt x="804" y="198"/>
                    </a:lnTo>
                    <a:lnTo>
                      <a:pt x="816" y="174"/>
                    </a:lnTo>
                    <a:lnTo>
                      <a:pt x="834" y="246"/>
                    </a:lnTo>
                    <a:lnTo>
                      <a:pt x="846" y="276"/>
                    </a:lnTo>
                    <a:lnTo>
                      <a:pt x="858" y="216"/>
                    </a:lnTo>
                    <a:lnTo>
                      <a:pt x="870" y="192"/>
                    </a:lnTo>
                    <a:lnTo>
                      <a:pt x="882" y="234"/>
                    </a:lnTo>
                    <a:lnTo>
                      <a:pt x="894" y="252"/>
                    </a:lnTo>
                    <a:lnTo>
                      <a:pt x="912" y="234"/>
                    </a:lnTo>
                    <a:lnTo>
                      <a:pt x="924" y="204"/>
                    </a:lnTo>
                    <a:lnTo>
                      <a:pt x="936" y="216"/>
                    </a:lnTo>
                    <a:lnTo>
                      <a:pt x="948" y="222"/>
                    </a:lnTo>
                    <a:lnTo>
                      <a:pt x="960" y="258"/>
                    </a:lnTo>
                    <a:lnTo>
                      <a:pt x="972" y="246"/>
                    </a:lnTo>
                    <a:lnTo>
                      <a:pt x="990" y="186"/>
                    </a:lnTo>
                    <a:lnTo>
                      <a:pt x="1002" y="210"/>
                    </a:lnTo>
                    <a:lnTo>
                      <a:pt x="1014" y="240"/>
                    </a:lnTo>
                    <a:lnTo>
                      <a:pt x="1026" y="246"/>
                    </a:lnTo>
                    <a:lnTo>
                      <a:pt x="1038" y="222"/>
                    </a:lnTo>
                    <a:lnTo>
                      <a:pt x="1050" y="204"/>
                    </a:lnTo>
                    <a:lnTo>
                      <a:pt x="1068" y="246"/>
                    </a:lnTo>
                    <a:lnTo>
                      <a:pt x="1080" y="240"/>
                    </a:lnTo>
                    <a:lnTo>
                      <a:pt x="1092" y="210"/>
                    </a:lnTo>
                    <a:lnTo>
                      <a:pt x="1104" y="228"/>
                    </a:lnTo>
                    <a:lnTo>
                      <a:pt x="1116" y="246"/>
                    </a:lnTo>
                    <a:lnTo>
                      <a:pt x="1128" y="228"/>
                    </a:lnTo>
                    <a:lnTo>
                      <a:pt x="1146" y="216"/>
                    </a:lnTo>
                    <a:lnTo>
                      <a:pt x="1158" y="222"/>
                    </a:lnTo>
                    <a:lnTo>
                      <a:pt x="1170" y="222"/>
                    </a:lnTo>
                    <a:lnTo>
                      <a:pt x="1182" y="252"/>
                    </a:lnTo>
                    <a:lnTo>
                      <a:pt x="1194" y="240"/>
                    </a:lnTo>
                    <a:lnTo>
                      <a:pt x="1206" y="186"/>
                    </a:lnTo>
                    <a:lnTo>
                      <a:pt x="1224" y="234"/>
                    </a:lnTo>
                    <a:lnTo>
                      <a:pt x="1236" y="252"/>
                    </a:lnTo>
                    <a:lnTo>
                      <a:pt x="1248" y="216"/>
                    </a:lnTo>
                    <a:lnTo>
                      <a:pt x="1260" y="228"/>
                    </a:lnTo>
                    <a:lnTo>
                      <a:pt x="1272" y="216"/>
                    </a:lnTo>
                    <a:lnTo>
                      <a:pt x="1290" y="240"/>
                    </a:lnTo>
                    <a:lnTo>
                      <a:pt x="1302" y="258"/>
                    </a:lnTo>
                    <a:lnTo>
                      <a:pt x="1314" y="210"/>
                    </a:lnTo>
                    <a:lnTo>
                      <a:pt x="1326" y="210"/>
                    </a:lnTo>
                    <a:lnTo>
                      <a:pt x="1338" y="234"/>
                    </a:lnTo>
                    <a:lnTo>
                      <a:pt x="1350" y="234"/>
                    </a:lnTo>
                    <a:lnTo>
                      <a:pt x="1368" y="228"/>
                    </a:lnTo>
                    <a:lnTo>
                      <a:pt x="1380" y="240"/>
                    </a:lnTo>
                    <a:lnTo>
                      <a:pt x="1392" y="222"/>
                    </a:lnTo>
                    <a:lnTo>
                      <a:pt x="1404" y="210"/>
                    </a:lnTo>
                    <a:lnTo>
                      <a:pt x="1416" y="246"/>
                    </a:lnTo>
                    <a:lnTo>
                      <a:pt x="1428" y="234"/>
                    </a:lnTo>
                    <a:lnTo>
                      <a:pt x="1446" y="210"/>
                    </a:lnTo>
                    <a:lnTo>
                      <a:pt x="1458" y="228"/>
                    </a:lnTo>
                    <a:lnTo>
                      <a:pt x="1470" y="246"/>
                    </a:lnTo>
                    <a:lnTo>
                      <a:pt x="1482" y="222"/>
                    </a:lnTo>
                    <a:lnTo>
                      <a:pt x="1494" y="204"/>
                    </a:lnTo>
                    <a:lnTo>
                      <a:pt x="1506" y="246"/>
                    </a:lnTo>
                    <a:lnTo>
                      <a:pt x="1524" y="252"/>
                    </a:lnTo>
                    <a:lnTo>
                      <a:pt x="1536" y="198"/>
                    </a:lnTo>
                    <a:lnTo>
                      <a:pt x="1548" y="204"/>
                    </a:lnTo>
                    <a:lnTo>
                      <a:pt x="1560" y="264"/>
                    </a:lnTo>
                    <a:lnTo>
                      <a:pt x="1572" y="240"/>
                    </a:lnTo>
                    <a:lnTo>
                      <a:pt x="1584" y="180"/>
                    </a:lnTo>
                    <a:lnTo>
                      <a:pt x="1602" y="222"/>
                    </a:lnTo>
                    <a:lnTo>
                      <a:pt x="1614" y="276"/>
                    </a:lnTo>
                    <a:lnTo>
                      <a:pt x="1626" y="252"/>
                    </a:lnTo>
                    <a:lnTo>
                      <a:pt x="1638" y="186"/>
                    </a:lnTo>
                    <a:lnTo>
                      <a:pt x="1650" y="198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608;p27">
                <a:extLst>
                  <a:ext uri="{FF2B5EF4-FFF2-40B4-BE49-F238E27FC236}">
                    <a16:creationId xmlns:a16="http://schemas.microsoft.com/office/drawing/2014/main" id="{0E876880-CD5A-4613-AEEF-080D22770671}"/>
                  </a:ext>
                </a:extLst>
              </p:cNvPr>
              <p:cNvSpPr/>
              <p:nvPr/>
            </p:nvSpPr>
            <p:spPr>
              <a:xfrm>
                <a:off x="9596438" y="4340225"/>
                <a:ext cx="149542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942" h="54" extrusionOk="0">
                    <a:moveTo>
                      <a:pt x="0" y="0"/>
                    </a:moveTo>
                    <a:lnTo>
                      <a:pt x="12" y="42"/>
                    </a:lnTo>
                    <a:lnTo>
                      <a:pt x="30" y="42"/>
                    </a:lnTo>
                    <a:lnTo>
                      <a:pt x="42" y="24"/>
                    </a:lnTo>
                    <a:lnTo>
                      <a:pt x="54" y="30"/>
                    </a:lnTo>
                    <a:lnTo>
                      <a:pt x="66" y="30"/>
                    </a:lnTo>
                    <a:lnTo>
                      <a:pt x="78" y="30"/>
                    </a:lnTo>
                    <a:lnTo>
                      <a:pt x="90" y="30"/>
                    </a:lnTo>
                    <a:lnTo>
                      <a:pt x="108" y="30"/>
                    </a:lnTo>
                    <a:lnTo>
                      <a:pt x="120" y="24"/>
                    </a:lnTo>
                    <a:lnTo>
                      <a:pt x="132" y="24"/>
                    </a:lnTo>
                    <a:lnTo>
                      <a:pt x="144" y="36"/>
                    </a:lnTo>
                    <a:lnTo>
                      <a:pt x="156" y="24"/>
                    </a:lnTo>
                    <a:lnTo>
                      <a:pt x="168" y="18"/>
                    </a:lnTo>
                    <a:lnTo>
                      <a:pt x="186" y="48"/>
                    </a:lnTo>
                    <a:lnTo>
                      <a:pt x="198" y="48"/>
                    </a:lnTo>
                    <a:lnTo>
                      <a:pt x="210" y="18"/>
                    </a:lnTo>
                    <a:lnTo>
                      <a:pt x="222" y="12"/>
                    </a:lnTo>
                    <a:lnTo>
                      <a:pt x="234" y="18"/>
                    </a:lnTo>
                    <a:lnTo>
                      <a:pt x="246" y="36"/>
                    </a:lnTo>
                    <a:lnTo>
                      <a:pt x="264" y="48"/>
                    </a:lnTo>
                    <a:lnTo>
                      <a:pt x="276" y="24"/>
                    </a:lnTo>
                    <a:lnTo>
                      <a:pt x="288" y="12"/>
                    </a:lnTo>
                    <a:lnTo>
                      <a:pt x="300" y="42"/>
                    </a:lnTo>
                    <a:lnTo>
                      <a:pt x="312" y="48"/>
                    </a:lnTo>
                    <a:lnTo>
                      <a:pt x="330" y="18"/>
                    </a:lnTo>
                    <a:lnTo>
                      <a:pt x="342" y="24"/>
                    </a:lnTo>
                    <a:lnTo>
                      <a:pt x="354" y="36"/>
                    </a:lnTo>
                    <a:lnTo>
                      <a:pt x="366" y="24"/>
                    </a:lnTo>
                    <a:lnTo>
                      <a:pt x="378" y="30"/>
                    </a:lnTo>
                    <a:lnTo>
                      <a:pt x="390" y="42"/>
                    </a:lnTo>
                    <a:lnTo>
                      <a:pt x="408" y="24"/>
                    </a:lnTo>
                    <a:lnTo>
                      <a:pt x="420" y="24"/>
                    </a:lnTo>
                    <a:lnTo>
                      <a:pt x="432" y="30"/>
                    </a:lnTo>
                    <a:lnTo>
                      <a:pt x="444" y="30"/>
                    </a:lnTo>
                    <a:lnTo>
                      <a:pt x="456" y="36"/>
                    </a:lnTo>
                    <a:lnTo>
                      <a:pt x="468" y="30"/>
                    </a:lnTo>
                    <a:lnTo>
                      <a:pt x="486" y="18"/>
                    </a:lnTo>
                    <a:lnTo>
                      <a:pt x="498" y="30"/>
                    </a:lnTo>
                    <a:lnTo>
                      <a:pt x="510" y="36"/>
                    </a:lnTo>
                    <a:lnTo>
                      <a:pt x="522" y="30"/>
                    </a:lnTo>
                    <a:lnTo>
                      <a:pt x="534" y="36"/>
                    </a:lnTo>
                    <a:lnTo>
                      <a:pt x="546" y="24"/>
                    </a:lnTo>
                    <a:lnTo>
                      <a:pt x="564" y="18"/>
                    </a:lnTo>
                    <a:lnTo>
                      <a:pt x="576" y="36"/>
                    </a:lnTo>
                    <a:lnTo>
                      <a:pt x="588" y="36"/>
                    </a:lnTo>
                    <a:lnTo>
                      <a:pt x="600" y="12"/>
                    </a:lnTo>
                    <a:lnTo>
                      <a:pt x="612" y="36"/>
                    </a:lnTo>
                    <a:lnTo>
                      <a:pt x="624" y="54"/>
                    </a:lnTo>
                    <a:lnTo>
                      <a:pt x="642" y="24"/>
                    </a:lnTo>
                    <a:lnTo>
                      <a:pt x="654" y="12"/>
                    </a:lnTo>
                    <a:lnTo>
                      <a:pt x="666" y="30"/>
                    </a:lnTo>
                    <a:lnTo>
                      <a:pt x="678" y="42"/>
                    </a:lnTo>
                    <a:lnTo>
                      <a:pt x="690" y="30"/>
                    </a:lnTo>
                    <a:lnTo>
                      <a:pt x="702" y="12"/>
                    </a:lnTo>
                    <a:lnTo>
                      <a:pt x="720" y="36"/>
                    </a:lnTo>
                    <a:lnTo>
                      <a:pt x="732" y="54"/>
                    </a:lnTo>
                    <a:lnTo>
                      <a:pt x="744" y="12"/>
                    </a:lnTo>
                    <a:lnTo>
                      <a:pt x="756" y="6"/>
                    </a:lnTo>
                    <a:lnTo>
                      <a:pt x="768" y="42"/>
                    </a:lnTo>
                    <a:lnTo>
                      <a:pt x="780" y="48"/>
                    </a:lnTo>
                    <a:lnTo>
                      <a:pt x="798" y="24"/>
                    </a:lnTo>
                    <a:lnTo>
                      <a:pt x="810" y="18"/>
                    </a:lnTo>
                    <a:lnTo>
                      <a:pt x="822" y="18"/>
                    </a:lnTo>
                    <a:lnTo>
                      <a:pt x="834" y="36"/>
                    </a:lnTo>
                    <a:lnTo>
                      <a:pt x="846" y="48"/>
                    </a:lnTo>
                    <a:lnTo>
                      <a:pt x="858" y="30"/>
                    </a:lnTo>
                    <a:lnTo>
                      <a:pt x="876" y="12"/>
                    </a:lnTo>
                    <a:lnTo>
                      <a:pt x="888" y="24"/>
                    </a:lnTo>
                    <a:lnTo>
                      <a:pt x="900" y="36"/>
                    </a:lnTo>
                    <a:lnTo>
                      <a:pt x="912" y="24"/>
                    </a:lnTo>
                    <a:lnTo>
                      <a:pt x="924" y="36"/>
                    </a:lnTo>
                    <a:lnTo>
                      <a:pt x="942" y="42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" name="Google Shape;609;p27">
              <a:extLst>
                <a:ext uri="{FF2B5EF4-FFF2-40B4-BE49-F238E27FC236}">
                  <a16:creationId xmlns:a16="http://schemas.microsoft.com/office/drawing/2014/main" id="{E3FDEBA9-D996-4DC7-8B1B-25AB451181B9}"/>
                </a:ext>
              </a:extLst>
            </p:cNvPr>
            <p:cNvGrpSpPr/>
            <p:nvPr/>
          </p:nvGrpSpPr>
          <p:grpSpPr>
            <a:xfrm>
              <a:off x="7310666" y="2787133"/>
              <a:ext cx="3086100" cy="514316"/>
              <a:chOff x="6977063" y="4800600"/>
              <a:chExt cx="4114800" cy="1009650"/>
            </a:xfrm>
          </p:grpSpPr>
          <p:sp>
            <p:nvSpPr>
              <p:cNvPr id="116" name="Google Shape;610;p27">
                <a:extLst>
                  <a:ext uri="{FF2B5EF4-FFF2-40B4-BE49-F238E27FC236}">
                    <a16:creationId xmlns:a16="http://schemas.microsoft.com/office/drawing/2014/main" id="{2B1E65E4-0E35-4DF2-97A2-983FA965B784}"/>
                  </a:ext>
                </a:extLst>
              </p:cNvPr>
              <p:cNvSpPr/>
              <p:nvPr/>
            </p:nvSpPr>
            <p:spPr>
              <a:xfrm>
                <a:off x="6977063" y="4800600"/>
                <a:ext cx="2619375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636" extrusionOk="0">
                    <a:moveTo>
                      <a:pt x="0" y="300"/>
                    </a:moveTo>
                    <a:lnTo>
                      <a:pt x="12" y="378"/>
                    </a:lnTo>
                    <a:lnTo>
                      <a:pt x="24" y="372"/>
                    </a:lnTo>
                    <a:lnTo>
                      <a:pt x="36" y="366"/>
                    </a:lnTo>
                    <a:lnTo>
                      <a:pt x="48" y="342"/>
                    </a:lnTo>
                    <a:lnTo>
                      <a:pt x="66" y="342"/>
                    </a:lnTo>
                    <a:lnTo>
                      <a:pt x="78" y="336"/>
                    </a:lnTo>
                    <a:lnTo>
                      <a:pt x="90" y="390"/>
                    </a:lnTo>
                    <a:lnTo>
                      <a:pt x="102" y="510"/>
                    </a:lnTo>
                    <a:lnTo>
                      <a:pt x="114" y="234"/>
                    </a:lnTo>
                    <a:lnTo>
                      <a:pt x="126" y="156"/>
                    </a:lnTo>
                    <a:lnTo>
                      <a:pt x="144" y="534"/>
                    </a:lnTo>
                    <a:lnTo>
                      <a:pt x="156" y="408"/>
                    </a:lnTo>
                    <a:lnTo>
                      <a:pt x="168" y="318"/>
                    </a:lnTo>
                    <a:lnTo>
                      <a:pt x="180" y="498"/>
                    </a:lnTo>
                    <a:lnTo>
                      <a:pt x="192" y="258"/>
                    </a:lnTo>
                    <a:lnTo>
                      <a:pt x="204" y="168"/>
                    </a:lnTo>
                    <a:lnTo>
                      <a:pt x="222" y="342"/>
                    </a:lnTo>
                    <a:lnTo>
                      <a:pt x="234" y="588"/>
                    </a:lnTo>
                    <a:lnTo>
                      <a:pt x="246" y="630"/>
                    </a:lnTo>
                    <a:lnTo>
                      <a:pt x="258" y="0"/>
                    </a:lnTo>
                    <a:lnTo>
                      <a:pt x="270" y="108"/>
                    </a:lnTo>
                    <a:lnTo>
                      <a:pt x="282" y="636"/>
                    </a:lnTo>
                    <a:lnTo>
                      <a:pt x="300" y="378"/>
                    </a:lnTo>
                    <a:lnTo>
                      <a:pt x="312" y="486"/>
                    </a:lnTo>
                    <a:lnTo>
                      <a:pt x="324" y="258"/>
                    </a:lnTo>
                    <a:lnTo>
                      <a:pt x="336" y="132"/>
                    </a:lnTo>
                    <a:lnTo>
                      <a:pt x="348" y="618"/>
                    </a:lnTo>
                    <a:lnTo>
                      <a:pt x="360" y="264"/>
                    </a:lnTo>
                    <a:lnTo>
                      <a:pt x="378" y="336"/>
                    </a:lnTo>
                    <a:lnTo>
                      <a:pt x="390" y="486"/>
                    </a:lnTo>
                    <a:lnTo>
                      <a:pt x="402" y="192"/>
                    </a:lnTo>
                    <a:lnTo>
                      <a:pt x="414" y="438"/>
                    </a:lnTo>
                    <a:lnTo>
                      <a:pt x="426" y="432"/>
                    </a:lnTo>
                    <a:lnTo>
                      <a:pt x="438" y="258"/>
                    </a:lnTo>
                    <a:lnTo>
                      <a:pt x="456" y="312"/>
                    </a:lnTo>
                    <a:lnTo>
                      <a:pt x="468" y="480"/>
                    </a:lnTo>
                    <a:lnTo>
                      <a:pt x="480" y="366"/>
                    </a:lnTo>
                    <a:lnTo>
                      <a:pt x="492" y="228"/>
                    </a:lnTo>
                    <a:lnTo>
                      <a:pt x="504" y="456"/>
                    </a:lnTo>
                    <a:lnTo>
                      <a:pt x="516" y="372"/>
                    </a:lnTo>
                    <a:lnTo>
                      <a:pt x="534" y="300"/>
                    </a:lnTo>
                    <a:lnTo>
                      <a:pt x="546" y="348"/>
                    </a:lnTo>
                    <a:lnTo>
                      <a:pt x="558" y="384"/>
                    </a:lnTo>
                    <a:lnTo>
                      <a:pt x="570" y="420"/>
                    </a:lnTo>
                    <a:lnTo>
                      <a:pt x="582" y="324"/>
                    </a:lnTo>
                    <a:lnTo>
                      <a:pt x="594" y="324"/>
                    </a:lnTo>
                    <a:lnTo>
                      <a:pt x="612" y="306"/>
                    </a:lnTo>
                    <a:lnTo>
                      <a:pt x="624" y="432"/>
                    </a:lnTo>
                    <a:lnTo>
                      <a:pt x="636" y="432"/>
                    </a:lnTo>
                    <a:lnTo>
                      <a:pt x="648" y="246"/>
                    </a:lnTo>
                    <a:lnTo>
                      <a:pt x="660" y="354"/>
                    </a:lnTo>
                    <a:lnTo>
                      <a:pt x="678" y="384"/>
                    </a:lnTo>
                    <a:lnTo>
                      <a:pt x="690" y="390"/>
                    </a:lnTo>
                    <a:lnTo>
                      <a:pt x="702" y="354"/>
                    </a:lnTo>
                    <a:lnTo>
                      <a:pt x="714" y="294"/>
                    </a:lnTo>
                    <a:lnTo>
                      <a:pt x="726" y="396"/>
                    </a:lnTo>
                    <a:lnTo>
                      <a:pt x="738" y="384"/>
                    </a:lnTo>
                    <a:lnTo>
                      <a:pt x="756" y="348"/>
                    </a:lnTo>
                    <a:lnTo>
                      <a:pt x="768" y="318"/>
                    </a:lnTo>
                    <a:lnTo>
                      <a:pt x="780" y="372"/>
                    </a:lnTo>
                    <a:lnTo>
                      <a:pt x="792" y="438"/>
                    </a:lnTo>
                    <a:lnTo>
                      <a:pt x="804" y="312"/>
                    </a:lnTo>
                    <a:lnTo>
                      <a:pt x="816" y="288"/>
                    </a:lnTo>
                    <a:lnTo>
                      <a:pt x="834" y="390"/>
                    </a:lnTo>
                    <a:lnTo>
                      <a:pt x="846" y="438"/>
                    </a:lnTo>
                    <a:lnTo>
                      <a:pt x="858" y="354"/>
                    </a:lnTo>
                    <a:lnTo>
                      <a:pt x="870" y="276"/>
                    </a:lnTo>
                    <a:lnTo>
                      <a:pt x="882" y="336"/>
                    </a:lnTo>
                    <a:lnTo>
                      <a:pt x="894" y="420"/>
                    </a:lnTo>
                    <a:lnTo>
                      <a:pt x="912" y="402"/>
                    </a:lnTo>
                    <a:lnTo>
                      <a:pt x="924" y="318"/>
                    </a:lnTo>
                    <a:lnTo>
                      <a:pt x="936" y="342"/>
                    </a:lnTo>
                    <a:lnTo>
                      <a:pt x="948" y="366"/>
                    </a:lnTo>
                    <a:lnTo>
                      <a:pt x="960" y="378"/>
                    </a:lnTo>
                    <a:lnTo>
                      <a:pt x="972" y="348"/>
                    </a:lnTo>
                    <a:lnTo>
                      <a:pt x="990" y="324"/>
                    </a:lnTo>
                    <a:lnTo>
                      <a:pt x="1002" y="390"/>
                    </a:lnTo>
                    <a:lnTo>
                      <a:pt x="1014" y="372"/>
                    </a:lnTo>
                    <a:lnTo>
                      <a:pt x="1026" y="360"/>
                    </a:lnTo>
                    <a:lnTo>
                      <a:pt x="1038" y="342"/>
                    </a:lnTo>
                    <a:lnTo>
                      <a:pt x="1050" y="324"/>
                    </a:lnTo>
                    <a:lnTo>
                      <a:pt x="1068" y="372"/>
                    </a:lnTo>
                    <a:lnTo>
                      <a:pt x="1080" y="372"/>
                    </a:lnTo>
                    <a:lnTo>
                      <a:pt x="1092" y="360"/>
                    </a:lnTo>
                    <a:lnTo>
                      <a:pt x="1104" y="378"/>
                    </a:lnTo>
                    <a:lnTo>
                      <a:pt x="1116" y="366"/>
                    </a:lnTo>
                    <a:lnTo>
                      <a:pt x="1128" y="312"/>
                    </a:lnTo>
                    <a:lnTo>
                      <a:pt x="1146" y="312"/>
                    </a:lnTo>
                    <a:lnTo>
                      <a:pt x="1158" y="402"/>
                    </a:lnTo>
                    <a:lnTo>
                      <a:pt x="1170" y="408"/>
                    </a:lnTo>
                    <a:lnTo>
                      <a:pt x="1182" y="366"/>
                    </a:lnTo>
                    <a:lnTo>
                      <a:pt x="1194" y="360"/>
                    </a:lnTo>
                    <a:lnTo>
                      <a:pt x="1206" y="300"/>
                    </a:lnTo>
                    <a:lnTo>
                      <a:pt x="1224" y="318"/>
                    </a:lnTo>
                    <a:lnTo>
                      <a:pt x="1236" y="414"/>
                    </a:lnTo>
                    <a:lnTo>
                      <a:pt x="1248" y="432"/>
                    </a:lnTo>
                    <a:lnTo>
                      <a:pt x="1260" y="318"/>
                    </a:lnTo>
                    <a:lnTo>
                      <a:pt x="1272" y="276"/>
                    </a:lnTo>
                    <a:lnTo>
                      <a:pt x="1290" y="408"/>
                    </a:lnTo>
                    <a:lnTo>
                      <a:pt x="1302" y="408"/>
                    </a:lnTo>
                    <a:lnTo>
                      <a:pt x="1314" y="318"/>
                    </a:lnTo>
                    <a:lnTo>
                      <a:pt x="1326" y="360"/>
                    </a:lnTo>
                    <a:lnTo>
                      <a:pt x="1338" y="360"/>
                    </a:lnTo>
                    <a:lnTo>
                      <a:pt x="1350" y="348"/>
                    </a:lnTo>
                    <a:lnTo>
                      <a:pt x="1368" y="372"/>
                    </a:lnTo>
                    <a:lnTo>
                      <a:pt x="1380" y="372"/>
                    </a:lnTo>
                    <a:lnTo>
                      <a:pt x="1392" y="342"/>
                    </a:lnTo>
                    <a:lnTo>
                      <a:pt x="1404" y="336"/>
                    </a:lnTo>
                    <a:lnTo>
                      <a:pt x="1416" y="360"/>
                    </a:lnTo>
                    <a:lnTo>
                      <a:pt x="1428" y="384"/>
                    </a:lnTo>
                    <a:lnTo>
                      <a:pt x="1446" y="396"/>
                    </a:lnTo>
                    <a:lnTo>
                      <a:pt x="1458" y="330"/>
                    </a:lnTo>
                    <a:lnTo>
                      <a:pt x="1470" y="312"/>
                    </a:lnTo>
                    <a:lnTo>
                      <a:pt x="1482" y="378"/>
                    </a:lnTo>
                    <a:lnTo>
                      <a:pt x="1494" y="384"/>
                    </a:lnTo>
                    <a:lnTo>
                      <a:pt x="1506" y="360"/>
                    </a:lnTo>
                    <a:lnTo>
                      <a:pt x="1524" y="354"/>
                    </a:lnTo>
                    <a:lnTo>
                      <a:pt x="1536" y="342"/>
                    </a:lnTo>
                    <a:lnTo>
                      <a:pt x="1548" y="342"/>
                    </a:lnTo>
                    <a:lnTo>
                      <a:pt x="1560" y="384"/>
                    </a:lnTo>
                    <a:lnTo>
                      <a:pt x="1572" y="372"/>
                    </a:lnTo>
                    <a:lnTo>
                      <a:pt x="1584" y="324"/>
                    </a:lnTo>
                    <a:lnTo>
                      <a:pt x="1602" y="372"/>
                    </a:lnTo>
                    <a:lnTo>
                      <a:pt x="1614" y="390"/>
                    </a:lnTo>
                    <a:lnTo>
                      <a:pt x="1626" y="336"/>
                    </a:lnTo>
                    <a:lnTo>
                      <a:pt x="1638" y="318"/>
                    </a:lnTo>
                    <a:lnTo>
                      <a:pt x="1650" y="378"/>
                    </a:lnTo>
                  </a:path>
                </a:pathLst>
              </a:custGeom>
              <a:noFill/>
              <a:ln w="28575" cap="flat" cmpd="sng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611;p27">
                <a:extLst>
                  <a:ext uri="{FF2B5EF4-FFF2-40B4-BE49-F238E27FC236}">
                    <a16:creationId xmlns:a16="http://schemas.microsoft.com/office/drawing/2014/main" id="{E62979E8-4DBA-4CD2-8B41-B44DC9A9E3EC}"/>
                  </a:ext>
                </a:extLst>
              </p:cNvPr>
              <p:cNvSpPr/>
              <p:nvPr/>
            </p:nvSpPr>
            <p:spPr>
              <a:xfrm>
                <a:off x="9596438" y="5286375"/>
                <a:ext cx="1495425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96" extrusionOk="0">
                    <a:moveTo>
                      <a:pt x="0" y="72"/>
                    </a:moveTo>
                    <a:lnTo>
                      <a:pt x="12" y="84"/>
                    </a:lnTo>
                    <a:lnTo>
                      <a:pt x="30" y="48"/>
                    </a:lnTo>
                    <a:lnTo>
                      <a:pt x="42" y="48"/>
                    </a:lnTo>
                    <a:lnTo>
                      <a:pt x="54" y="48"/>
                    </a:lnTo>
                    <a:lnTo>
                      <a:pt x="66" y="36"/>
                    </a:lnTo>
                    <a:lnTo>
                      <a:pt x="78" y="48"/>
                    </a:lnTo>
                    <a:lnTo>
                      <a:pt x="90" y="72"/>
                    </a:lnTo>
                    <a:lnTo>
                      <a:pt x="108" y="66"/>
                    </a:lnTo>
                    <a:lnTo>
                      <a:pt x="120" y="42"/>
                    </a:lnTo>
                    <a:lnTo>
                      <a:pt x="132" y="42"/>
                    </a:lnTo>
                    <a:lnTo>
                      <a:pt x="144" y="54"/>
                    </a:lnTo>
                    <a:lnTo>
                      <a:pt x="156" y="54"/>
                    </a:lnTo>
                    <a:lnTo>
                      <a:pt x="168" y="54"/>
                    </a:lnTo>
                    <a:lnTo>
                      <a:pt x="186" y="54"/>
                    </a:lnTo>
                    <a:lnTo>
                      <a:pt x="198" y="54"/>
                    </a:lnTo>
                    <a:lnTo>
                      <a:pt x="210" y="66"/>
                    </a:lnTo>
                    <a:lnTo>
                      <a:pt x="222" y="42"/>
                    </a:lnTo>
                    <a:lnTo>
                      <a:pt x="234" y="30"/>
                    </a:lnTo>
                    <a:lnTo>
                      <a:pt x="246" y="66"/>
                    </a:lnTo>
                    <a:lnTo>
                      <a:pt x="264" y="54"/>
                    </a:lnTo>
                    <a:lnTo>
                      <a:pt x="276" y="48"/>
                    </a:lnTo>
                    <a:lnTo>
                      <a:pt x="288" y="84"/>
                    </a:lnTo>
                    <a:lnTo>
                      <a:pt x="300" y="48"/>
                    </a:lnTo>
                    <a:lnTo>
                      <a:pt x="312" y="0"/>
                    </a:lnTo>
                    <a:lnTo>
                      <a:pt x="330" y="54"/>
                    </a:lnTo>
                    <a:lnTo>
                      <a:pt x="342" y="96"/>
                    </a:lnTo>
                    <a:lnTo>
                      <a:pt x="354" y="48"/>
                    </a:lnTo>
                    <a:lnTo>
                      <a:pt x="366" y="42"/>
                    </a:lnTo>
                    <a:lnTo>
                      <a:pt x="378" y="60"/>
                    </a:lnTo>
                    <a:lnTo>
                      <a:pt x="390" y="36"/>
                    </a:lnTo>
                    <a:lnTo>
                      <a:pt x="408" y="42"/>
                    </a:lnTo>
                    <a:lnTo>
                      <a:pt x="420" y="78"/>
                    </a:lnTo>
                    <a:lnTo>
                      <a:pt x="432" y="54"/>
                    </a:lnTo>
                    <a:lnTo>
                      <a:pt x="444" y="36"/>
                    </a:lnTo>
                    <a:lnTo>
                      <a:pt x="456" y="60"/>
                    </a:lnTo>
                    <a:lnTo>
                      <a:pt x="468" y="66"/>
                    </a:lnTo>
                    <a:lnTo>
                      <a:pt x="486" y="42"/>
                    </a:lnTo>
                    <a:lnTo>
                      <a:pt x="498" y="36"/>
                    </a:lnTo>
                    <a:lnTo>
                      <a:pt x="510" y="54"/>
                    </a:lnTo>
                    <a:lnTo>
                      <a:pt x="522" y="78"/>
                    </a:lnTo>
                    <a:lnTo>
                      <a:pt x="534" y="60"/>
                    </a:lnTo>
                    <a:lnTo>
                      <a:pt x="546" y="30"/>
                    </a:lnTo>
                    <a:lnTo>
                      <a:pt x="564" y="48"/>
                    </a:lnTo>
                    <a:lnTo>
                      <a:pt x="576" y="54"/>
                    </a:lnTo>
                    <a:lnTo>
                      <a:pt x="588" y="48"/>
                    </a:lnTo>
                    <a:lnTo>
                      <a:pt x="600" y="72"/>
                    </a:lnTo>
                    <a:lnTo>
                      <a:pt x="612" y="60"/>
                    </a:lnTo>
                    <a:lnTo>
                      <a:pt x="624" y="30"/>
                    </a:lnTo>
                    <a:lnTo>
                      <a:pt x="642" y="48"/>
                    </a:lnTo>
                    <a:lnTo>
                      <a:pt x="654" y="60"/>
                    </a:lnTo>
                    <a:lnTo>
                      <a:pt x="666" y="48"/>
                    </a:lnTo>
                    <a:lnTo>
                      <a:pt x="678" y="66"/>
                    </a:lnTo>
                    <a:lnTo>
                      <a:pt x="690" y="54"/>
                    </a:lnTo>
                    <a:lnTo>
                      <a:pt x="702" y="30"/>
                    </a:lnTo>
                    <a:lnTo>
                      <a:pt x="720" y="60"/>
                    </a:lnTo>
                    <a:lnTo>
                      <a:pt x="732" y="66"/>
                    </a:lnTo>
                    <a:lnTo>
                      <a:pt x="744" y="30"/>
                    </a:lnTo>
                    <a:lnTo>
                      <a:pt x="756" y="48"/>
                    </a:lnTo>
                    <a:lnTo>
                      <a:pt x="768" y="84"/>
                    </a:lnTo>
                    <a:lnTo>
                      <a:pt x="780" y="60"/>
                    </a:lnTo>
                    <a:lnTo>
                      <a:pt x="798" y="30"/>
                    </a:lnTo>
                    <a:lnTo>
                      <a:pt x="810" y="48"/>
                    </a:lnTo>
                    <a:lnTo>
                      <a:pt x="822" y="54"/>
                    </a:lnTo>
                    <a:lnTo>
                      <a:pt x="834" y="54"/>
                    </a:lnTo>
                    <a:lnTo>
                      <a:pt x="846" y="66"/>
                    </a:lnTo>
                    <a:lnTo>
                      <a:pt x="858" y="54"/>
                    </a:lnTo>
                    <a:lnTo>
                      <a:pt x="876" y="42"/>
                    </a:lnTo>
                    <a:lnTo>
                      <a:pt x="888" y="54"/>
                    </a:lnTo>
                    <a:lnTo>
                      <a:pt x="900" y="54"/>
                    </a:lnTo>
                    <a:lnTo>
                      <a:pt x="912" y="42"/>
                    </a:lnTo>
                    <a:lnTo>
                      <a:pt x="924" y="60"/>
                    </a:lnTo>
                    <a:lnTo>
                      <a:pt x="942" y="66"/>
                    </a:lnTo>
                  </a:path>
                </a:pathLst>
              </a:custGeom>
              <a:noFill/>
              <a:ln w="28575" cap="flat" cmpd="sng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8" name="Google Shape;612;p27">
              <a:extLst>
                <a:ext uri="{FF2B5EF4-FFF2-40B4-BE49-F238E27FC236}">
                  <a16:creationId xmlns:a16="http://schemas.microsoft.com/office/drawing/2014/main" id="{61639326-8BC3-46D7-B90D-9A0B5AF56CE0}"/>
                </a:ext>
              </a:extLst>
            </p:cNvPr>
            <p:cNvCxnSpPr/>
            <p:nvPr/>
          </p:nvCxnSpPr>
          <p:spPr>
            <a:xfrm>
              <a:off x="3060195" y="3265370"/>
              <a:ext cx="1897500" cy="609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Google Shape;613;p27">
              <a:extLst>
                <a:ext uri="{FF2B5EF4-FFF2-40B4-BE49-F238E27FC236}">
                  <a16:creationId xmlns:a16="http://schemas.microsoft.com/office/drawing/2014/main" id="{96FBC994-CA46-4F84-A2F6-43BDA0CED7DE}"/>
                </a:ext>
              </a:extLst>
            </p:cNvPr>
            <p:cNvCxnSpPr/>
            <p:nvPr/>
          </p:nvCxnSpPr>
          <p:spPr>
            <a:xfrm flipH="1">
              <a:off x="7293019" y="3151053"/>
              <a:ext cx="1378800" cy="590700"/>
            </a:xfrm>
            <a:prstGeom prst="straightConnector1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109DF4-D671-472C-AF93-4D4F9784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F2F7-9C4E-4FB9-9380-C386BE33D721}" type="slidenum">
              <a:rPr lang="en-US" smtClean="0"/>
              <a:t>6</a:t>
            </a:fld>
            <a:endParaRPr lang="en-US"/>
          </a:p>
        </p:txBody>
      </p:sp>
      <p:sp>
        <p:nvSpPr>
          <p:cNvPr id="55" name="Titre 1">
            <a:extLst>
              <a:ext uri="{FF2B5EF4-FFF2-40B4-BE49-F238E27FC236}">
                <a16:creationId xmlns:a16="http://schemas.microsoft.com/office/drawing/2014/main" id="{CC11605B-DD58-4B1C-A68A-B54DA788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Matrix Profile - Motif and Discord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4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587;p27">
            <a:extLst>
              <a:ext uri="{FF2B5EF4-FFF2-40B4-BE49-F238E27FC236}">
                <a16:creationId xmlns:a16="http://schemas.microsoft.com/office/drawing/2014/main" id="{FBABC451-988E-413A-BFC5-1E6883DA451F}"/>
              </a:ext>
            </a:extLst>
          </p:cNvPr>
          <p:cNvSpPr/>
          <p:nvPr/>
        </p:nvSpPr>
        <p:spPr>
          <a:xfrm>
            <a:off x="3438160" y="5321088"/>
            <a:ext cx="5541900" cy="1090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00EDD1D-E47E-4CF6-868B-7F454C8FD932}"/>
              </a:ext>
            </a:extLst>
          </p:cNvPr>
          <p:cNvGrpSpPr/>
          <p:nvPr/>
        </p:nvGrpSpPr>
        <p:grpSpPr>
          <a:xfrm>
            <a:off x="1846489" y="2104914"/>
            <a:ext cx="9333087" cy="3940286"/>
            <a:chOff x="2481489" y="2079514"/>
            <a:chExt cx="7265243" cy="3067274"/>
          </a:xfrm>
        </p:grpSpPr>
        <p:pic>
          <p:nvPicPr>
            <p:cNvPr id="51" name="Google Shape;620;p28">
              <a:extLst>
                <a:ext uri="{FF2B5EF4-FFF2-40B4-BE49-F238E27FC236}">
                  <a16:creationId xmlns:a16="http://schemas.microsoft.com/office/drawing/2014/main" id="{6EB2C1F0-BF8A-46D4-854D-38DEB9FC1EF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5361" r="31933"/>
            <a:stretch/>
          </p:blipFill>
          <p:spPr>
            <a:xfrm>
              <a:off x="2481489" y="2079514"/>
              <a:ext cx="5767161" cy="30672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Google Shape;621;p28">
              <a:extLst>
                <a:ext uri="{FF2B5EF4-FFF2-40B4-BE49-F238E27FC236}">
                  <a16:creationId xmlns:a16="http://schemas.microsoft.com/office/drawing/2014/main" id="{13D8F188-0E30-4BDB-BFAE-A8D0C2E11EAA}"/>
                </a:ext>
              </a:extLst>
            </p:cNvPr>
            <p:cNvSpPr txBox="1"/>
            <p:nvPr/>
          </p:nvSpPr>
          <p:spPr>
            <a:xfrm>
              <a:off x="7251332" y="3862025"/>
              <a:ext cx="2495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Highest Matrix Profile </a:t>
              </a:r>
              <a:br>
                <a:rPr lang="it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t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value identifies Discord</a:t>
              </a:r>
              <a:endParaRPr sz="11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A5C098F-7D40-42CE-A787-EC8B9A8EE147}"/>
                </a:ext>
              </a:extLst>
            </p:cNvPr>
            <p:cNvSpPr/>
            <p:nvPr/>
          </p:nvSpPr>
          <p:spPr>
            <a:xfrm>
              <a:off x="8098982" y="3006474"/>
              <a:ext cx="400050" cy="466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7A143A2-BDBC-49A4-AF75-2E951BA20A08}"/>
                </a:ext>
              </a:extLst>
            </p:cNvPr>
            <p:cNvSpPr/>
            <p:nvPr/>
          </p:nvSpPr>
          <p:spPr>
            <a:xfrm>
              <a:off x="8098982" y="4422194"/>
              <a:ext cx="400050" cy="276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F70FBB-2C50-4260-97B8-59358479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F2F7-9C4E-4FB9-9380-C386BE33D721}" type="slidenum">
              <a:rPr lang="en-US" smtClean="0"/>
              <a:t>7</a:t>
            </a:fld>
            <a:endParaRPr lang="en-US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169C6A3C-DE48-48B2-BCCB-8DE3F8B0DB1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Matrix Profile - Motif and Discord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8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CA5F3-1C67-4AB8-851B-F10D4B73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Euclidean</a:t>
            </a:r>
            <a:r>
              <a:rPr lang="fr-FR" dirty="0"/>
              <a:t> distance </a:t>
            </a:r>
            <a:r>
              <a:rPr lang="fr-FR" dirty="0" err="1"/>
              <a:t>metrics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419612E-8E18-46AB-90CE-A150C8CBD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4616" r="315"/>
          <a:stretch/>
        </p:blipFill>
        <p:spPr>
          <a:xfrm>
            <a:off x="2230964" y="1916326"/>
            <a:ext cx="7726175" cy="377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4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90043-1EA2-4597-8B45-CE481BBC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Pearson </a:t>
            </a:r>
            <a:r>
              <a:rPr lang="fr-FR" dirty="0" err="1"/>
              <a:t>correlation</a:t>
            </a:r>
            <a:r>
              <a:rPr lang="fr-FR" dirty="0"/>
              <a:t> coefficient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341A970-DF0F-40EE-A894-10B1ED656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8075"/>
            <a:ext cx="9923777" cy="4708542"/>
          </a:xfrm>
        </p:spPr>
      </p:pic>
    </p:spTree>
    <p:extLst>
      <p:ext uri="{BB962C8B-B14F-4D97-AF65-F5344CB8AC3E}">
        <p14:creationId xmlns:p14="http://schemas.microsoft.com/office/powerpoint/2010/main" val="40646349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8335</TotalTime>
  <Words>874</Words>
  <Application>Microsoft Office PowerPoint</Application>
  <PresentationFormat>Grand écran</PresentationFormat>
  <Paragraphs>155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Open Sans</vt:lpstr>
      <vt:lpstr>Open Sans Light</vt:lpstr>
      <vt:lpstr>Palatino Linotype</vt:lpstr>
      <vt:lpstr>Script MT Bold</vt:lpstr>
      <vt:lpstr>Thème Office</vt:lpstr>
      <vt:lpstr>Time Series Management</vt:lpstr>
      <vt:lpstr>Syllabus</vt:lpstr>
      <vt:lpstr>Time Series Motifs</vt:lpstr>
      <vt:lpstr>Time Series Discords</vt:lpstr>
      <vt:lpstr>Matrix Profile - Motif and Discord Discovery</vt:lpstr>
      <vt:lpstr>Matrix Profile - Motif and Discord Discovery</vt:lpstr>
      <vt:lpstr>Présentation PowerPoint</vt:lpstr>
      <vt:lpstr>Euclidean distance metrics</vt:lpstr>
      <vt:lpstr>Pearson correlation coefficient</vt:lpstr>
      <vt:lpstr>Correlation – Euclidean Distance relationship</vt:lpstr>
      <vt:lpstr>Mueen’s Algorithm for Similarity Search (MASS) </vt:lpstr>
      <vt:lpstr>Matrix profile algorithm – STOMP (1/6) Scalable Time series Ordered Matrix Profile</vt:lpstr>
      <vt:lpstr>Matrix profile algorithm – STOMP (2/6) Scalable Time series Ordered Matrix Profile</vt:lpstr>
      <vt:lpstr>Matrix profile algorithm – STOMP (3/6) Scalable Time series Ordered Matrix Profile</vt:lpstr>
      <vt:lpstr>Matrix profile algorithm – STOMP (4/6) Scalable Time series Ordered Matrix Profile</vt:lpstr>
      <vt:lpstr>Matrix profile algorithm – STOMP (5/6) Scalable Time series Ordered Matrix Profile</vt:lpstr>
      <vt:lpstr>Matrix profile algorithm – STOMP (6/6) Scalable Time series Ordered Matrix Profile</vt:lpstr>
      <vt:lpstr>Notebook motif discovery  </vt:lpstr>
      <vt:lpstr>Presentation du TD</vt:lpstr>
      <vt:lpstr>Haptics DATA</vt:lpstr>
      <vt:lpstr>Assignment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Management</dc:title>
  <dc:creator>Michele Linardi</dc:creator>
  <cp:lastModifiedBy>Michele Linardi</cp:lastModifiedBy>
  <cp:revision>371</cp:revision>
  <dcterms:created xsi:type="dcterms:W3CDTF">2023-10-12T13:39:44Z</dcterms:created>
  <dcterms:modified xsi:type="dcterms:W3CDTF">2024-12-02T08:07:38Z</dcterms:modified>
</cp:coreProperties>
</file>