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99" r:id="rId4"/>
    <p:sldId id="300" r:id="rId5"/>
    <p:sldId id="301" r:id="rId6"/>
    <p:sldId id="303" r:id="rId7"/>
    <p:sldId id="304" r:id="rId8"/>
    <p:sldId id="306" r:id="rId9"/>
    <p:sldId id="305" r:id="rId10"/>
    <p:sldId id="307" r:id="rId11"/>
    <p:sldId id="310" r:id="rId12"/>
    <p:sldId id="308" r:id="rId13"/>
    <p:sldId id="309" r:id="rId14"/>
    <p:sldId id="313" r:id="rId15"/>
    <p:sldId id="312" r:id="rId16"/>
    <p:sldId id="314" r:id="rId17"/>
    <p:sldId id="315" r:id="rId18"/>
    <p:sldId id="316" r:id="rId19"/>
    <p:sldId id="317" r:id="rId20"/>
    <p:sldId id="29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Linardi" userId="212745de-6f4c-463e-b919-dbfcfc966402" providerId="ADAL" clId="{1C234222-B6EF-4254-B28E-EA44A0878EF3}"/>
    <pc:docChg chg="undo custSel addSld delSld modSld sldOrd">
      <pc:chgData name="Michele Linardi" userId="212745de-6f4c-463e-b919-dbfcfc966402" providerId="ADAL" clId="{1C234222-B6EF-4254-B28E-EA44A0878EF3}" dt="2024-11-29T13:36:31.984" v="837" actId="20577"/>
      <pc:docMkLst>
        <pc:docMk/>
      </pc:docMkLst>
      <pc:sldChg chg="modSp mod">
        <pc:chgData name="Michele Linardi" userId="212745de-6f4c-463e-b919-dbfcfc966402" providerId="ADAL" clId="{1C234222-B6EF-4254-B28E-EA44A0878EF3}" dt="2024-11-29T08:16:19.595" v="825" actId="1076"/>
        <pc:sldMkLst>
          <pc:docMk/>
          <pc:sldMk cId="3480467408" sldId="256"/>
        </pc:sldMkLst>
        <pc:picChg chg="mod">
          <ac:chgData name="Michele Linardi" userId="212745de-6f4c-463e-b919-dbfcfc966402" providerId="ADAL" clId="{1C234222-B6EF-4254-B28E-EA44A0878EF3}" dt="2024-11-29T08:16:19.595" v="825" actId="1076"/>
          <ac:picMkLst>
            <pc:docMk/>
            <pc:sldMk cId="3480467408" sldId="256"/>
            <ac:picMk id="24" creationId="{8A7AADC3-AACE-0D77-3CE8-4AFEE0141D9E}"/>
          </ac:picMkLst>
        </pc:picChg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175082408" sldId="257"/>
        </pc:sldMkLst>
      </pc:sldChg>
      <pc:sldChg chg="modSp mod">
        <pc:chgData name="Michele Linardi" userId="212745de-6f4c-463e-b919-dbfcfc966402" providerId="ADAL" clId="{1C234222-B6EF-4254-B28E-EA44A0878EF3}" dt="2024-11-28T16:32:10.874" v="157" actId="20577"/>
        <pc:sldMkLst>
          <pc:docMk/>
          <pc:sldMk cId="3649159143" sldId="261"/>
        </pc:sldMkLst>
        <pc:spChg chg="mod">
          <ac:chgData name="Michele Linardi" userId="212745de-6f4c-463e-b919-dbfcfc966402" providerId="ADAL" clId="{1C234222-B6EF-4254-B28E-EA44A0878EF3}" dt="2024-11-28T16:32:10.874" v="157" actId="20577"/>
          <ac:spMkLst>
            <pc:docMk/>
            <pc:sldMk cId="3649159143" sldId="261"/>
            <ac:spMk id="3" creationId="{C5CC9056-0F4F-0F55-7838-347F27D88A17}"/>
          </ac:spMkLst>
        </pc:spChg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266547214" sldId="267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670613013" sldId="268"/>
        </pc:sldMkLst>
      </pc:sldChg>
      <pc:sldChg chg="add del">
        <pc:chgData name="Michele Linardi" userId="212745de-6f4c-463e-b919-dbfcfc966402" providerId="ADAL" clId="{1C234222-B6EF-4254-B28E-EA44A0878EF3}" dt="2024-11-28T16:31:53.274" v="154" actId="47"/>
        <pc:sldMkLst>
          <pc:docMk/>
          <pc:sldMk cId="4060759429" sldId="295"/>
        </pc:sldMkLst>
      </pc:sldChg>
      <pc:sldChg chg="add del">
        <pc:chgData name="Michele Linardi" userId="212745de-6f4c-463e-b919-dbfcfc966402" providerId="ADAL" clId="{1C234222-B6EF-4254-B28E-EA44A0878EF3}" dt="2024-11-28T16:31:53.274" v="154" actId="47"/>
        <pc:sldMkLst>
          <pc:docMk/>
          <pc:sldMk cId="1863941013" sldId="297"/>
        </pc:sldMkLst>
      </pc:sldChg>
      <pc:sldChg chg="add del">
        <pc:chgData name="Michele Linardi" userId="212745de-6f4c-463e-b919-dbfcfc966402" providerId="ADAL" clId="{1C234222-B6EF-4254-B28E-EA44A0878EF3}" dt="2024-11-28T16:31:53.274" v="154" actId="47"/>
        <pc:sldMkLst>
          <pc:docMk/>
          <pc:sldMk cId="1151321876" sldId="298"/>
        </pc:sldMkLst>
      </pc:sldChg>
      <pc:sldChg chg="new del">
        <pc:chgData name="Michele Linardi" userId="212745de-6f4c-463e-b919-dbfcfc966402" providerId="ADAL" clId="{1C234222-B6EF-4254-B28E-EA44A0878EF3}" dt="2024-11-28T16:32:18.844" v="159" actId="47"/>
        <pc:sldMkLst>
          <pc:docMk/>
          <pc:sldMk cId="2500361035" sldId="299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570158850" sldId="299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4168730685" sldId="300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214180055" sldId="301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571178805" sldId="302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353957645" sldId="303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809887595" sldId="304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274267272" sldId="305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722910073" sldId="306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4005079488" sldId="307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780744143" sldId="308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012208964" sldId="309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185189604" sldId="310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104337595" sldId="311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565677855" sldId="312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895493621" sldId="313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542042992" sldId="314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512874128" sldId="315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742049671" sldId="316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827541322" sldId="317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2866523508" sldId="318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2014480401" sldId="319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4109711908" sldId="320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864138207" sldId="321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424284840" sldId="322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385222861" sldId="323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631432566" sldId="324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8911445" sldId="325"/>
        </pc:sldMkLst>
      </pc:sldChg>
      <pc:sldChg chg="modSp add mod">
        <pc:chgData name="Michele Linardi" userId="212745de-6f4c-463e-b919-dbfcfc966402" providerId="ADAL" clId="{1C234222-B6EF-4254-B28E-EA44A0878EF3}" dt="2024-11-29T08:18:52.009" v="829" actId="20577"/>
        <pc:sldMkLst>
          <pc:docMk/>
          <pc:sldMk cId="447497583" sldId="330"/>
        </pc:sldMkLst>
        <pc:spChg chg="mod">
          <ac:chgData name="Michele Linardi" userId="212745de-6f4c-463e-b919-dbfcfc966402" providerId="ADAL" clId="{1C234222-B6EF-4254-B28E-EA44A0878EF3}" dt="2024-11-29T08:18:52.009" v="829" actId="20577"/>
          <ac:spMkLst>
            <pc:docMk/>
            <pc:sldMk cId="447497583" sldId="330"/>
            <ac:spMk id="2" creationId="{018863AA-AA50-4319-943B-46F2136E420C}"/>
          </ac:spMkLst>
        </pc:spChg>
        <pc:spChg chg="mod">
          <ac:chgData name="Michele Linardi" userId="212745de-6f4c-463e-b919-dbfcfc966402" providerId="ADAL" clId="{1C234222-B6EF-4254-B28E-EA44A0878EF3}" dt="2024-11-28T16:34:55.723" v="199" actId="20577"/>
          <ac:spMkLst>
            <pc:docMk/>
            <pc:sldMk cId="447497583" sldId="330"/>
            <ac:spMk id="3" creationId="{43EABE6F-55F3-4DD9-AE7A-14105312BB44}"/>
          </ac:spMkLst>
        </pc:spChg>
      </pc:sldChg>
      <pc:sldChg chg="modSp add mod">
        <pc:chgData name="Michele Linardi" userId="212745de-6f4c-463e-b919-dbfcfc966402" providerId="ADAL" clId="{1C234222-B6EF-4254-B28E-EA44A0878EF3}" dt="2024-11-29T08:18:55.454" v="833" actId="20577"/>
        <pc:sldMkLst>
          <pc:docMk/>
          <pc:sldMk cId="2299209305" sldId="331"/>
        </pc:sldMkLst>
        <pc:spChg chg="mod">
          <ac:chgData name="Michele Linardi" userId="212745de-6f4c-463e-b919-dbfcfc966402" providerId="ADAL" clId="{1C234222-B6EF-4254-B28E-EA44A0878EF3}" dt="2024-11-29T08:18:55.454" v="833" actId="20577"/>
          <ac:spMkLst>
            <pc:docMk/>
            <pc:sldMk cId="2299209305" sldId="331"/>
            <ac:spMk id="2" creationId="{6824D85D-71DF-414B-8570-9674240D9631}"/>
          </ac:spMkLst>
        </pc:spChg>
        <pc:spChg chg="mod">
          <ac:chgData name="Michele Linardi" userId="212745de-6f4c-463e-b919-dbfcfc966402" providerId="ADAL" clId="{1C234222-B6EF-4254-B28E-EA44A0878EF3}" dt="2024-11-28T16:35:00.853" v="200"/>
          <ac:spMkLst>
            <pc:docMk/>
            <pc:sldMk cId="2299209305" sldId="331"/>
            <ac:spMk id="3" creationId="{447401F1-1949-4C2A-BB97-C72B96EB1C25}"/>
          </ac:spMkLst>
        </pc:spChg>
      </pc:sldChg>
      <pc:sldChg chg="modSp add mod">
        <pc:chgData name="Michele Linardi" userId="212745de-6f4c-463e-b919-dbfcfc966402" providerId="ADAL" clId="{1C234222-B6EF-4254-B28E-EA44A0878EF3}" dt="2024-11-29T08:31:48.308" v="835" actId="20577"/>
        <pc:sldMkLst>
          <pc:docMk/>
          <pc:sldMk cId="2239610138" sldId="332"/>
        </pc:sldMkLst>
        <pc:spChg chg="mod">
          <ac:chgData name="Michele Linardi" userId="212745de-6f4c-463e-b919-dbfcfc966402" providerId="ADAL" clId="{1C234222-B6EF-4254-B28E-EA44A0878EF3}" dt="2024-11-28T16:36:22.939" v="319" actId="20577"/>
          <ac:spMkLst>
            <pc:docMk/>
            <pc:sldMk cId="2239610138" sldId="332"/>
            <ac:spMk id="2" creationId="{E9149D5D-0F50-4022-915D-D2736948D9F0}"/>
          </ac:spMkLst>
        </pc:spChg>
        <pc:spChg chg="mod">
          <ac:chgData name="Michele Linardi" userId="212745de-6f4c-463e-b919-dbfcfc966402" providerId="ADAL" clId="{1C234222-B6EF-4254-B28E-EA44A0878EF3}" dt="2024-11-29T08:31:48.308" v="835" actId="20577"/>
          <ac:spMkLst>
            <pc:docMk/>
            <pc:sldMk cId="2239610138" sldId="332"/>
            <ac:spMk id="68" creationId="{1E200C7F-4AF5-4B61-864C-53FA53633035}"/>
          </ac:spMkLst>
        </pc:spChg>
      </pc:sldChg>
      <pc:sldChg chg="addSp delSp modSp new mod">
        <pc:chgData name="Michele Linardi" userId="212745de-6f4c-463e-b919-dbfcfc966402" providerId="ADAL" clId="{1C234222-B6EF-4254-B28E-EA44A0878EF3}" dt="2024-11-28T16:52:30.595" v="430" actId="478"/>
        <pc:sldMkLst>
          <pc:docMk/>
          <pc:sldMk cId="1907064212" sldId="333"/>
        </pc:sldMkLst>
        <pc:spChg chg="mod">
          <ac:chgData name="Michele Linardi" userId="212745de-6f4c-463e-b919-dbfcfc966402" providerId="ADAL" clId="{1C234222-B6EF-4254-B28E-EA44A0878EF3}" dt="2024-11-28T16:45:26.536" v="335" actId="20577"/>
          <ac:spMkLst>
            <pc:docMk/>
            <pc:sldMk cId="1907064212" sldId="333"/>
            <ac:spMk id="2" creationId="{A107F19B-9E7B-4A00-8FC4-881815B4109C}"/>
          </ac:spMkLst>
        </pc:spChg>
        <pc:spChg chg="del">
          <ac:chgData name="Michele Linardi" userId="212745de-6f4c-463e-b919-dbfcfc966402" providerId="ADAL" clId="{1C234222-B6EF-4254-B28E-EA44A0878EF3}" dt="2024-11-28T16:52:17.370" v="425" actId="478"/>
          <ac:spMkLst>
            <pc:docMk/>
            <pc:sldMk cId="1907064212" sldId="333"/>
            <ac:spMk id="3" creationId="{485AF61E-08C1-4975-A2AD-950A5B69F5F1}"/>
          </ac:spMkLst>
        </pc:spChg>
        <pc:picChg chg="add del mod">
          <ac:chgData name="Michele Linardi" userId="212745de-6f4c-463e-b919-dbfcfc966402" providerId="ADAL" clId="{1C234222-B6EF-4254-B28E-EA44A0878EF3}" dt="2024-11-28T16:52:30.595" v="430" actId="478"/>
          <ac:picMkLst>
            <pc:docMk/>
            <pc:sldMk cId="1907064212" sldId="333"/>
            <ac:picMk id="5" creationId="{87FE0239-8A4D-4FB4-83E0-E360974DB193}"/>
          </ac:picMkLst>
        </pc:picChg>
      </pc:sldChg>
      <pc:sldChg chg="addSp delSp modSp add mod">
        <pc:chgData name="Michele Linardi" userId="212745de-6f4c-463e-b919-dbfcfc966402" providerId="ADAL" clId="{1C234222-B6EF-4254-B28E-EA44A0878EF3}" dt="2024-11-28T16:37:04.506" v="324"/>
        <pc:sldMkLst>
          <pc:docMk/>
          <pc:sldMk cId="1032242644" sldId="334"/>
        </pc:sldMkLst>
        <pc:spChg chg="del">
          <ac:chgData name="Michele Linardi" userId="212745de-6f4c-463e-b919-dbfcfc966402" providerId="ADAL" clId="{1C234222-B6EF-4254-B28E-EA44A0878EF3}" dt="2024-11-28T16:37:02.506" v="321" actId="478"/>
          <ac:spMkLst>
            <pc:docMk/>
            <pc:sldMk cId="1032242644" sldId="334"/>
            <ac:spMk id="2" creationId="{E9149D5D-0F50-4022-915D-D2736948D9F0}"/>
          </ac:spMkLst>
        </pc:spChg>
        <pc:spChg chg="add del mod">
          <ac:chgData name="Michele Linardi" userId="212745de-6f4c-463e-b919-dbfcfc966402" providerId="ADAL" clId="{1C234222-B6EF-4254-B28E-EA44A0878EF3}" dt="2024-11-28T16:37:04.506" v="324"/>
          <ac:spMkLst>
            <pc:docMk/>
            <pc:sldMk cId="1032242644" sldId="334"/>
            <ac:spMk id="6" creationId="{9BB044B1-B5D4-4E55-8F65-D3624F41D787}"/>
          </ac:spMkLst>
        </pc:spChg>
        <pc:spChg chg="add del mod">
          <ac:chgData name="Michele Linardi" userId="212745de-6f4c-463e-b919-dbfcfc966402" providerId="ADAL" clId="{1C234222-B6EF-4254-B28E-EA44A0878EF3}" dt="2024-11-28T16:37:03.436" v="323"/>
          <ac:spMkLst>
            <pc:docMk/>
            <pc:sldMk cId="1032242644" sldId="334"/>
            <ac:spMk id="54" creationId="{0FEEBD8C-788F-4A4F-B066-7D65964D09CB}"/>
          </ac:spMkLst>
        </pc:spChg>
        <pc:spChg chg="add mod">
          <ac:chgData name="Michele Linardi" userId="212745de-6f4c-463e-b919-dbfcfc966402" providerId="ADAL" clId="{1C234222-B6EF-4254-B28E-EA44A0878EF3}" dt="2024-11-28T16:37:04.506" v="324"/>
          <ac:spMkLst>
            <pc:docMk/>
            <pc:sldMk cId="1032242644" sldId="334"/>
            <ac:spMk id="55" creationId="{CC11605B-DD58-4B1C-A68A-B54DA788C91E}"/>
          </ac:spMkLst>
        </pc:spChg>
      </pc:sldChg>
      <pc:sldChg chg="addSp delSp modSp add mod">
        <pc:chgData name="Michele Linardi" userId="212745de-6f4c-463e-b919-dbfcfc966402" providerId="ADAL" clId="{1C234222-B6EF-4254-B28E-EA44A0878EF3}" dt="2024-11-28T16:37:13.406" v="327" actId="478"/>
        <pc:sldMkLst>
          <pc:docMk/>
          <pc:sldMk cId="3216189466" sldId="335"/>
        </pc:sldMkLst>
        <pc:spChg chg="del">
          <ac:chgData name="Michele Linardi" userId="212745de-6f4c-463e-b919-dbfcfc966402" providerId="ADAL" clId="{1C234222-B6EF-4254-B28E-EA44A0878EF3}" dt="2024-11-28T16:37:11.091" v="326" actId="478"/>
          <ac:spMkLst>
            <pc:docMk/>
            <pc:sldMk cId="3216189466" sldId="335"/>
            <ac:spMk id="2" creationId="{E9149D5D-0F50-4022-915D-D2736948D9F0}"/>
          </ac:spMkLst>
        </pc:spChg>
        <pc:spChg chg="add del mod">
          <ac:chgData name="Michele Linardi" userId="212745de-6f4c-463e-b919-dbfcfc966402" providerId="ADAL" clId="{1C234222-B6EF-4254-B28E-EA44A0878EF3}" dt="2024-11-28T16:37:13.406" v="327" actId="478"/>
          <ac:spMkLst>
            <pc:docMk/>
            <pc:sldMk cId="3216189466" sldId="335"/>
            <ac:spMk id="7" creationId="{DC9C798D-5EB8-47D6-94B8-2E69BFE21616}"/>
          </ac:spMkLst>
        </pc:spChg>
        <pc:spChg chg="add mod">
          <ac:chgData name="Michele Linardi" userId="212745de-6f4c-463e-b919-dbfcfc966402" providerId="ADAL" clId="{1C234222-B6EF-4254-B28E-EA44A0878EF3}" dt="2024-11-28T16:37:07.036" v="325"/>
          <ac:spMkLst>
            <pc:docMk/>
            <pc:sldMk cId="3216189466" sldId="335"/>
            <ac:spMk id="10" creationId="{169C6A3C-DE48-48B2-BCCB-8DE3F8B0DB15}"/>
          </ac:spMkLst>
        </pc:spChg>
      </pc:sldChg>
      <pc:sldChg chg="addSp delSp modSp new mod">
        <pc:chgData name="Michele Linardi" userId="212745de-6f4c-463e-b919-dbfcfc966402" providerId="ADAL" clId="{1C234222-B6EF-4254-B28E-EA44A0878EF3}" dt="2024-11-28T16:51:53.061" v="421" actId="1076"/>
        <pc:sldMkLst>
          <pc:docMk/>
          <pc:sldMk cId="1487140930" sldId="336"/>
        </pc:sldMkLst>
        <pc:spChg chg="mod">
          <ac:chgData name="Michele Linardi" userId="212745de-6f4c-463e-b919-dbfcfc966402" providerId="ADAL" clId="{1C234222-B6EF-4254-B28E-EA44A0878EF3}" dt="2024-11-28T16:46:38.255" v="362" actId="20577"/>
          <ac:spMkLst>
            <pc:docMk/>
            <pc:sldMk cId="1487140930" sldId="336"/>
            <ac:spMk id="2" creationId="{4A2CA5F3-1C67-4AB8-851B-F10D4B73CCBD}"/>
          </ac:spMkLst>
        </pc:spChg>
        <pc:spChg chg="add del">
          <ac:chgData name="Michele Linardi" userId="212745de-6f4c-463e-b919-dbfcfc966402" providerId="ADAL" clId="{1C234222-B6EF-4254-B28E-EA44A0878EF3}" dt="2024-11-28T16:47:06.425" v="372" actId="478"/>
          <ac:spMkLst>
            <pc:docMk/>
            <pc:sldMk cId="1487140930" sldId="336"/>
            <ac:spMk id="3" creationId="{C74EF300-676C-4BD6-A19B-988B26D10318}"/>
          </ac:spMkLst>
        </pc:spChg>
        <pc:picChg chg="add del mod ord">
          <ac:chgData name="Michele Linardi" userId="212745de-6f4c-463e-b919-dbfcfc966402" providerId="ADAL" clId="{1C234222-B6EF-4254-B28E-EA44A0878EF3}" dt="2024-11-28T16:46:41.494" v="364" actId="22"/>
          <ac:picMkLst>
            <pc:docMk/>
            <pc:sldMk cId="1487140930" sldId="336"/>
            <ac:picMk id="5" creationId="{C3983E4D-1AA5-4998-9676-38B811D68FD2}"/>
          </ac:picMkLst>
        </pc:picChg>
        <pc:picChg chg="add del mod ord">
          <ac:chgData name="Michele Linardi" userId="212745de-6f4c-463e-b919-dbfcfc966402" providerId="ADAL" clId="{1C234222-B6EF-4254-B28E-EA44A0878EF3}" dt="2024-11-28T16:46:45.145" v="368" actId="22"/>
          <ac:picMkLst>
            <pc:docMk/>
            <pc:sldMk cId="1487140930" sldId="336"/>
            <ac:picMk id="7" creationId="{EB31CA40-1629-4E5F-A89B-147C3E8EE909}"/>
          </ac:picMkLst>
        </pc:picChg>
        <pc:picChg chg="add mod modCrop">
          <ac:chgData name="Michele Linardi" userId="212745de-6f4c-463e-b919-dbfcfc966402" providerId="ADAL" clId="{1C234222-B6EF-4254-B28E-EA44A0878EF3}" dt="2024-11-28T16:51:53.061" v="421" actId="1076"/>
          <ac:picMkLst>
            <pc:docMk/>
            <pc:sldMk cId="1487140930" sldId="336"/>
            <ac:picMk id="9" creationId="{9419612E-8E18-46AB-90CE-A150C8CBDE03}"/>
          </ac:picMkLst>
        </pc:picChg>
      </pc:sldChg>
      <pc:sldChg chg="addSp delSp modSp new mod ord">
        <pc:chgData name="Michele Linardi" userId="212745de-6f4c-463e-b919-dbfcfc966402" providerId="ADAL" clId="{1C234222-B6EF-4254-B28E-EA44A0878EF3}" dt="2024-11-28T16:52:00.801" v="423"/>
        <pc:sldMkLst>
          <pc:docMk/>
          <pc:sldMk cId="4064634929" sldId="337"/>
        </pc:sldMkLst>
        <pc:spChg chg="mod">
          <ac:chgData name="Michele Linardi" userId="212745de-6f4c-463e-b919-dbfcfc966402" providerId="ADAL" clId="{1C234222-B6EF-4254-B28E-EA44A0878EF3}" dt="2024-11-28T16:50:14.362" v="411" actId="20577"/>
          <ac:spMkLst>
            <pc:docMk/>
            <pc:sldMk cId="4064634929" sldId="337"/>
            <ac:spMk id="2" creationId="{D5A90043-1EA2-4597-8B45-CE481BBCE236}"/>
          </ac:spMkLst>
        </pc:spChg>
        <pc:spChg chg="del">
          <ac:chgData name="Michele Linardi" userId="212745de-6f4c-463e-b919-dbfcfc966402" providerId="ADAL" clId="{1C234222-B6EF-4254-B28E-EA44A0878EF3}" dt="2024-11-28T16:50:15.792" v="412" actId="22"/>
          <ac:spMkLst>
            <pc:docMk/>
            <pc:sldMk cId="4064634929" sldId="337"/>
            <ac:spMk id="3" creationId="{07AF7862-3CD1-44E4-9B53-7F252A69E921}"/>
          </ac:spMkLst>
        </pc:spChg>
        <pc:picChg chg="add mod ord">
          <ac:chgData name="Michele Linardi" userId="212745de-6f4c-463e-b919-dbfcfc966402" providerId="ADAL" clId="{1C234222-B6EF-4254-B28E-EA44A0878EF3}" dt="2024-11-28T16:50:35.522" v="418" actId="1076"/>
          <ac:picMkLst>
            <pc:docMk/>
            <pc:sldMk cId="4064634929" sldId="337"/>
            <ac:picMk id="5" creationId="{C341A970-DF0F-40EE-A894-10B1ED65667A}"/>
          </ac:picMkLst>
        </pc:picChg>
      </pc:sldChg>
      <pc:sldChg chg="addSp modSp add mod">
        <pc:chgData name="Michele Linardi" userId="212745de-6f4c-463e-b919-dbfcfc966402" providerId="ADAL" clId="{1C234222-B6EF-4254-B28E-EA44A0878EF3}" dt="2024-11-28T16:55:58.538" v="665" actId="692"/>
        <pc:sldMkLst>
          <pc:docMk/>
          <pc:sldMk cId="1556156459" sldId="338"/>
        </pc:sldMkLst>
        <pc:spChg chg="mod">
          <ac:chgData name="Michele Linardi" userId="212745de-6f4c-463e-b919-dbfcfc966402" providerId="ADAL" clId="{1C234222-B6EF-4254-B28E-EA44A0878EF3}" dt="2024-11-28T16:52:47.929" v="490" actId="20577"/>
          <ac:spMkLst>
            <pc:docMk/>
            <pc:sldMk cId="1556156459" sldId="338"/>
            <ac:spMk id="2" creationId="{A107F19B-9E7B-4A00-8FC4-881815B4109C}"/>
          </ac:spMkLst>
        </pc:spChg>
        <pc:spChg chg="add mod">
          <ac:chgData name="Michele Linardi" userId="212745de-6f4c-463e-b919-dbfcfc966402" providerId="ADAL" clId="{1C234222-B6EF-4254-B28E-EA44A0878EF3}" dt="2024-11-28T16:54:05.219" v="497" actId="164"/>
          <ac:spMkLst>
            <pc:docMk/>
            <pc:sldMk cId="1556156459" sldId="338"/>
            <ac:spMk id="3" creationId="{EC79406A-DA68-47D2-A48F-93959B1B0800}"/>
          </ac:spMkLst>
        </pc:spChg>
        <pc:spChg chg="add mod">
          <ac:chgData name="Michele Linardi" userId="212745de-6f4c-463e-b919-dbfcfc966402" providerId="ADAL" clId="{1C234222-B6EF-4254-B28E-EA44A0878EF3}" dt="2024-11-28T16:55:45.999" v="664" actId="1076"/>
          <ac:spMkLst>
            <pc:docMk/>
            <pc:sldMk cId="1556156459" sldId="338"/>
            <ac:spMk id="8" creationId="{BF827093-0876-45DB-81C3-781D1120EB14}"/>
          </ac:spMkLst>
        </pc:spChg>
        <pc:grpChg chg="add mod">
          <ac:chgData name="Michele Linardi" userId="212745de-6f4c-463e-b919-dbfcfc966402" providerId="ADAL" clId="{1C234222-B6EF-4254-B28E-EA44A0878EF3}" dt="2024-11-28T16:54:05.219" v="497" actId="164"/>
          <ac:grpSpMkLst>
            <pc:docMk/>
            <pc:sldMk cId="1556156459" sldId="338"/>
            <ac:grpSpMk id="4" creationId="{D833D7FF-FE14-4F62-AF04-A2742F606A0B}"/>
          </ac:grpSpMkLst>
        </pc:grpChg>
        <pc:picChg chg="mod modCrop">
          <ac:chgData name="Michele Linardi" userId="212745de-6f4c-463e-b919-dbfcfc966402" providerId="ADAL" clId="{1C234222-B6EF-4254-B28E-EA44A0878EF3}" dt="2024-11-28T16:54:05.219" v="497" actId="164"/>
          <ac:picMkLst>
            <pc:docMk/>
            <pc:sldMk cId="1556156459" sldId="338"/>
            <ac:picMk id="5" creationId="{87FE0239-8A4D-4FB4-83E0-E360974DB193}"/>
          </ac:picMkLst>
        </pc:picChg>
        <pc:cxnChg chg="add mod">
          <ac:chgData name="Michele Linardi" userId="212745de-6f4c-463e-b919-dbfcfc966402" providerId="ADAL" clId="{1C234222-B6EF-4254-B28E-EA44A0878EF3}" dt="2024-11-28T16:55:58.538" v="665" actId="692"/>
          <ac:cxnSpMkLst>
            <pc:docMk/>
            <pc:sldMk cId="1556156459" sldId="338"/>
            <ac:cxnSpMk id="7" creationId="{FC8C08E6-9AF3-4CEB-85A0-2B13F8E4E7FA}"/>
          </ac:cxnSpMkLst>
        </pc:cxnChg>
      </pc:sldChg>
      <pc:sldChg chg="modSp new mod">
        <pc:chgData name="Michele Linardi" userId="212745de-6f4c-463e-b919-dbfcfc966402" providerId="ADAL" clId="{1C234222-B6EF-4254-B28E-EA44A0878EF3}" dt="2024-11-29T13:36:31.984" v="837" actId="20577"/>
        <pc:sldMkLst>
          <pc:docMk/>
          <pc:sldMk cId="2748453455" sldId="339"/>
        </pc:sldMkLst>
        <pc:spChg chg="mod">
          <ac:chgData name="Michele Linardi" userId="212745de-6f4c-463e-b919-dbfcfc966402" providerId="ADAL" clId="{1C234222-B6EF-4254-B28E-EA44A0878EF3}" dt="2024-11-29T13:36:31.984" v="837" actId="20577"/>
          <ac:spMkLst>
            <pc:docMk/>
            <pc:sldMk cId="2748453455" sldId="339"/>
            <ac:spMk id="2" creationId="{BEC55434-5766-4B68-8093-44154D2B3D81}"/>
          </ac:spMkLst>
        </pc:spChg>
        <pc:spChg chg="mod">
          <ac:chgData name="Michele Linardi" userId="212745de-6f4c-463e-b919-dbfcfc966402" providerId="ADAL" clId="{1C234222-B6EF-4254-B28E-EA44A0878EF3}" dt="2024-11-28T16:59:23.110" v="824" actId="20577"/>
          <ac:spMkLst>
            <pc:docMk/>
            <pc:sldMk cId="2748453455" sldId="339"/>
            <ac:spMk id="3" creationId="{9AA4B4A8-EC0C-48CF-A9BF-DA555A5D27A6}"/>
          </ac:spMkLst>
        </pc:spChg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94751618" sldId="407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593637647" sldId="410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1179375934" sldId="411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049847069" sldId="420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147574708" sldId="422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27683484" sldId="423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2765576499" sldId="424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480735888" sldId="425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021519217" sldId="426"/>
        </pc:sldMkLst>
      </pc:sldChg>
      <pc:sldChg chg="add del">
        <pc:chgData name="Michele Linardi" userId="212745de-6f4c-463e-b919-dbfcfc966402" providerId="ADAL" clId="{1C234222-B6EF-4254-B28E-EA44A0878EF3}" dt="2024-11-28T16:31:56.435" v="155" actId="47"/>
        <pc:sldMkLst>
          <pc:docMk/>
          <pc:sldMk cId="3862467474" sldId="427"/>
        </pc:sldMkLst>
      </pc:sldChg>
    </pc:docChg>
  </pc:docChgLst>
  <pc:docChgLst>
    <pc:chgData name="Michele Linardi" userId="212745de-6f4c-463e-b919-dbfcfc966402" providerId="ADAL" clId="{85859D69-3E4F-4A15-8FF6-834D6E494BF3}"/>
    <pc:docChg chg="undo custSel addSld delSld modSld">
      <pc:chgData name="Michele Linardi" userId="212745de-6f4c-463e-b919-dbfcfc966402" providerId="ADAL" clId="{85859D69-3E4F-4A15-8FF6-834D6E494BF3}" dt="2024-11-22T10:28:18.804" v="317" actId="20577"/>
      <pc:docMkLst>
        <pc:docMk/>
      </pc:docMkLst>
      <pc:sldChg chg="modSp mod">
        <pc:chgData name="Michele Linardi" userId="212745de-6f4c-463e-b919-dbfcfc966402" providerId="ADAL" clId="{85859D69-3E4F-4A15-8FF6-834D6E494BF3}" dt="2024-11-21T16:04:29.288" v="135" actId="403"/>
        <pc:sldMkLst>
          <pc:docMk/>
          <pc:sldMk cId="3649159143" sldId="261"/>
        </pc:sldMkLst>
        <pc:spChg chg="mod">
          <ac:chgData name="Michele Linardi" userId="212745de-6f4c-463e-b919-dbfcfc966402" providerId="ADAL" clId="{85859D69-3E4F-4A15-8FF6-834D6E494BF3}" dt="2024-11-21T16:04:29.288" v="135" actId="403"/>
          <ac:spMkLst>
            <pc:docMk/>
            <pc:sldMk cId="3649159143" sldId="261"/>
            <ac:spMk id="3" creationId="{C5CC9056-0F4F-0F55-7838-347F27D88A17}"/>
          </ac:spMkLst>
        </pc:spChg>
      </pc:sldChg>
      <pc:sldChg chg="modSp mod">
        <pc:chgData name="Michele Linardi" userId="212745de-6f4c-463e-b919-dbfcfc966402" providerId="ADAL" clId="{85859D69-3E4F-4A15-8FF6-834D6E494BF3}" dt="2024-11-22T10:00:17.332" v="197" actId="20577"/>
        <pc:sldMkLst>
          <pc:docMk/>
          <pc:sldMk cId="1465828370" sldId="291"/>
        </pc:sldMkLst>
        <pc:spChg chg="mod">
          <ac:chgData name="Michele Linardi" userId="212745de-6f4c-463e-b919-dbfcfc966402" providerId="ADAL" clId="{85859D69-3E4F-4A15-8FF6-834D6E494BF3}" dt="2024-11-22T10:00:17.332" v="197" actId="20577"/>
          <ac:spMkLst>
            <pc:docMk/>
            <pc:sldMk cId="1465828370" sldId="291"/>
            <ac:spMk id="6" creationId="{B5036C29-E5A2-0007-77A3-26314E5B4C95}"/>
          </ac:spMkLst>
        </pc:spChg>
      </pc:sldChg>
      <pc:sldChg chg="modSp mod">
        <pc:chgData name="Michele Linardi" userId="212745de-6f4c-463e-b919-dbfcfc966402" providerId="ADAL" clId="{85859D69-3E4F-4A15-8FF6-834D6E494BF3}" dt="2024-11-22T10:28:18.804" v="317" actId="20577"/>
        <pc:sldMkLst>
          <pc:docMk/>
          <pc:sldMk cId="1151321876" sldId="298"/>
        </pc:sldMkLst>
        <pc:spChg chg="mod">
          <ac:chgData name="Michele Linardi" userId="212745de-6f4c-463e-b919-dbfcfc966402" providerId="ADAL" clId="{85859D69-3E4F-4A15-8FF6-834D6E494BF3}" dt="2024-11-22T10:28:18.804" v="317" actId="20577"/>
          <ac:spMkLst>
            <pc:docMk/>
            <pc:sldMk cId="1151321876" sldId="298"/>
            <ac:spMk id="3" creationId="{D54E990B-70A6-4193-3026-30FA68BE8D00}"/>
          </ac:spMkLst>
        </pc:spChg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1353957645" sldId="303"/>
        </pc:sldMkLst>
      </pc:sldChg>
      <pc:sldChg chg="modSp mod">
        <pc:chgData name="Michele Linardi" userId="212745de-6f4c-463e-b919-dbfcfc966402" providerId="ADAL" clId="{85859D69-3E4F-4A15-8FF6-834D6E494BF3}" dt="2024-11-21T10:56:21.651" v="80" actId="20577"/>
        <pc:sldMkLst>
          <pc:docMk/>
          <pc:sldMk cId="1864138207" sldId="321"/>
        </pc:sldMkLst>
        <pc:spChg chg="mod">
          <ac:chgData name="Michele Linardi" userId="212745de-6f4c-463e-b919-dbfcfc966402" providerId="ADAL" clId="{85859D69-3E4F-4A15-8FF6-834D6E494BF3}" dt="2024-11-21T10:56:21.651" v="80" actId="20577"/>
          <ac:spMkLst>
            <pc:docMk/>
            <pc:sldMk cId="1864138207" sldId="321"/>
            <ac:spMk id="7" creationId="{8EEDEC0F-4DAC-41FC-ED29-E8E983FB4CA6}"/>
          </ac:spMkLst>
        </pc:spChg>
        <pc:spChg chg="mod">
          <ac:chgData name="Michele Linardi" userId="212745de-6f4c-463e-b919-dbfcfc966402" providerId="ADAL" clId="{85859D69-3E4F-4A15-8FF6-834D6E494BF3}" dt="2024-11-21T10:55:52.693" v="70" actId="115"/>
          <ac:spMkLst>
            <pc:docMk/>
            <pc:sldMk cId="1864138207" sldId="321"/>
            <ac:spMk id="8" creationId="{A40B99A0-9162-DB96-407D-F9576FCB07CA}"/>
          </ac:spMkLst>
        </pc:spChg>
      </pc:sldChg>
      <pc:sldChg chg="delSp add del setBg delDesignElem">
        <pc:chgData name="Michele Linardi" userId="212745de-6f4c-463e-b919-dbfcfc966402" providerId="ADAL" clId="{85859D69-3E4F-4A15-8FF6-834D6E494BF3}" dt="2024-11-21T16:05:25.788" v="136" actId="47"/>
        <pc:sldMkLst>
          <pc:docMk/>
          <pc:sldMk cId="3726032679" sldId="421"/>
        </pc:sldMkLst>
        <pc:spChg chg="del">
          <ac:chgData name="Michele Linardi" userId="212745de-6f4c-463e-b919-dbfcfc966402" providerId="ADAL" clId="{85859D69-3E4F-4A15-8FF6-834D6E494BF3}" dt="2024-11-21T15:41:16.219" v="82"/>
          <ac:spMkLst>
            <pc:docMk/>
            <pc:sldMk cId="3726032679" sldId="421"/>
            <ac:spMk id="25" creationId="{79BB35BC-D5C2-4C8B-A22A-A71E6191913B}"/>
          </ac:spMkLst>
        </pc:spChg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3147574708" sldId="422"/>
        </pc:sldMkLst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27683484" sldId="423"/>
        </pc:sldMkLst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2765576499" sldId="424"/>
        </pc:sldMkLst>
      </pc:sldChg>
      <pc:sldChg chg="addSp modSp add mod">
        <pc:chgData name="Michele Linardi" userId="212745de-6f4c-463e-b919-dbfcfc966402" providerId="ADAL" clId="{85859D69-3E4F-4A15-8FF6-834D6E494BF3}" dt="2024-11-21T22:40:10.355" v="161" actId="1076"/>
        <pc:sldMkLst>
          <pc:docMk/>
          <pc:sldMk cId="3480735888" sldId="425"/>
        </pc:sldMkLst>
        <pc:spChg chg="add mod">
          <ac:chgData name="Michele Linardi" userId="212745de-6f4c-463e-b919-dbfcfc966402" providerId="ADAL" clId="{85859D69-3E4F-4A15-8FF6-834D6E494BF3}" dt="2024-11-21T22:38:48.679" v="145" actId="1076"/>
          <ac:spMkLst>
            <pc:docMk/>
            <pc:sldMk cId="3480735888" sldId="425"/>
            <ac:spMk id="5" creationId="{73C1AC5A-A559-4DFA-8F8B-9D4BA01AF381}"/>
          </ac:spMkLst>
        </pc:spChg>
        <pc:spChg chg="add mod">
          <ac:chgData name="Michele Linardi" userId="212745de-6f4c-463e-b919-dbfcfc966402" providerId="ADAL" clId="{85859D69-3E4F-4A15-8FF6-834D6E494BF3}" dt="2024-11-21T22:38:54.792" v="147" actId="1076"/>
          <ac:spMkLst>
            <pc:docMk/>
            <pc:sldMk cId="3480735888" sldId="425"/>
            <ac:spMk id="6" creationId="{0B3F8543-23F2-4515-B318-98AA1E481FEF}"/>
          </ac:spMkLst>
        </pc:spChg>
        <pc:spChg chg="add mod">
          <ac:chgData name="Michele Linardi" userId="212745de-6f4c-463e-b919-dbfcfc966402" providerId="ADAL" clId="{85859D69-3E4F-4A15-8FF6-834D6E494BF3}" dt="2024-11-21T22:39:04.115" v="150" actId="1076"/>
          <ac:spMkLst>
            <pc:docMk/>
            <pc:sldMk cId="3480735888" sldId="425"/>
            <ac:spMk id="7" creationId="{A49C605F-47D5-484A-A55C-C966F0370665}"/>
          </ac:spMkLst>
        </pc:spChg>
        <pc:spChg chg="add mod">
          <ac:chgData name="Michele Linardi" userId="212745de-6f4c-463e-b919-dbfcfc966402" providerId="ADAL" clId="{85859D69-3E4F-4A15-8FF6-834D6E494BF3}" dt="2024-11-21T22:39:48.953" v="153" actId="1076"/>
          <ac:spMkLst>
            <pc:docMk/>
            <pc:sldMk cId="3480735888" sldId="425"/>
            <ac:spMk id="8" creationId="{EA745391-34F9-4CC6-9840-29175D214379}"/>
          </ac:spMkLst>
        </pc:spChg>
        <pc:spChg chg="add mod">
          <ac:chgData name="Michele Linardi" userId="212745de-6f4c-463e-b919-dbfcfc966402" providerId="ADAL" clId="{85859D69-3E4F-4A15-8FF6-834D6E494BF3}" dt="2024-11-21T22:39:54.185" v="155" actId="1076"/>
          <ac:spMkLst>
            <pc:docMk/>
            <pc:sldMk cId="3480735888" sldId="425"/>
            <ac:spMk id="9" creationId="{74008AB7-BA38-46C7-B53B-A080E5A99757}"/>
          </ac:spMkLst>
        </pc:spChg>
        <pc:spChg chg="add mod">
          <ac:chgData name="Michele Linardi" userId="212745de-6f4c-463e-b919-dbfcfc966402" providerId="ADAL" clId="{85859D69-3E4F-4A15-8FF6-834D6E494BF3}" dt="2024-11-21T22:39:59.075" v="157" actId="1076"/>
          <ac:spMkLst>
            <pc:docMk/>
            <pc:sldMk cId="3480735888" sldId="425"/>
            <ac:spMk id="10" creationId="{0981DCAF-509A-4711-8165-27DF0A4D7C19}"/>
          </ac:spMkLst>
        </pc:spChg>
        <pc:spChg chg="add mod">
          <ac:chgData name="Michele Linardi" userId="212745de-6f4c-463e-b919-dbfcfc966402" providerId="ADAL" clId="{85859D69-3E4F-4A15-8FF6-834D6E494BF3}" dt="2024-11-21T22:40:05.632" v="159" actId="1076"/>
          <ac:spMkLst>
            <pc:docMk/>
            <pc:sldMk cId="3480735888" sldId="425"/>
            <ac:spMk id="11" creationId="{C74A7980-5868-431E-916A-3C9EF7D52BD8}"/>
          </ac:spMkLst>
        </pc:spChg>
        <pc:spChg chg="add mod">
          <ac:chgData name="Michele Linardi" userId="212745de-6f4c-463e-b919-dbfcfc966402" providerId="ADAL" clId="{85859D69-3E4F-4A15-8FF6-834D6E494BF3}" dt="2024-11-21T22:40:10.355" v="161" actId="1076"/>
          <ac:spMkLst>
            <pc:docMk/>
            <pc:sldMk cId="3480735888" sldId="425"/>
            <ac:spMk id="12" creationId="{1F434116-DE28-43BF-AAD1-1B18A566FA41}"/>
          </ac:spMkLst>
        </pc:spChg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3021519217" sldId="426"/>
        </pc:sldMkLst>
      </pc:sldChg>
      <pc:sldChg chg="add">
        <pc:chgData name="Michele Linardi" userId="212745de-6f4c-463e-b919-dbfcfc966402" providerId="ADAL" clId="{85859D69-3E4F-4A15-8FF6-834D6E494BF3}" dt="2024-11-21T15:41:16.219" v="82"/>
        <pc:sldMkLst>
          <pc:docMk/>
          <pc:sldMk cId="3862467474" sldId="427"/>
        </pc:sldMkLst>
      </pc:sldChg>
    </pc:docChg>
  </pc:docChgLst>
  <pc:docChgLst>
    <pc:chgData name="Michele Linardi" userId="S::michele.linardi@cyu.fr::212745de-6f4c-463e-b919-dbfcfc966402" providerId="AD" clId="Web-{B26E8BFD-0071-445A-070D-FD392BC6DCE4}"/>
    <pc:docChg chg="addSld modSld">
      <pc:chgData name="Michele Linardi" userId="S::michele.linardi@cyu.fr::212745de-6f4c-463e-b919-dbfcfc966402" providerId="AD" clId="Web-{B26E8BFD-0071-445A-070D-FD392BC6DCE4}" dt="2024-11-28T23:49:42.813" v="471" actId="1076"/>
      <pc:docMkLst>
        <pc:docMk/>
      </pc:docMkLst>
      <pc:sldChg chg="delSp modSp">
        <pc:chgData name="Michele Linardi" userId="S::michele.linardi@cyu.fr::212745de-6f4c-463e-b919-dbfcfc966402" providerId="AD" clId="Web-{B26E8BFD-0071-445A-070D-FD392BC6DCE4}" dt="2024-11-28T20:06:58.825" v="6"/>
        <pc:sldMkLst>
          <pc:docMk/>
          <pc:sldMk cId="3480467408" sldId="256"/>
        </pc:sldMkLst>
        <pc:spChg chg="del mod">
          <ac:chgData name="Michele Linardi" userId="S::michele.linardi@cyu.fr::212745de-6f4c-463e-b919-dbfcfc966402" providerId="AD" clId="Web-{B26E8BFD-0071-445A-070D-FD392BC6DCE4}" dt="2024-11-28T20:06:58.825" v="6"/>
          <ac:spMkLst>
            <pc:docMk/>
            <pc:sldMk cId="3480467408" sldId="256"/>
            <ac:spMk id="5" creationId="{98ED3F07-6CC0-AE55-61DB-906634E5B2CB}"/>
          </ac:spMkLst>
        </pc:spChg>
      </pc:sldChg>
      <pc:sldChg chg="modSp">
        <pc:chgData name="Michele Linardi" userId="S::michele.linardi@cyu.fr::212745de-6f4c-463e-b919-dbfcfc966402" providerId="AD" clId="Web-{B26E8BFD-0071-445A-070D-FD392BC6DCE4}" dt="2024-11-28T22:20:18.866" v="437" actId="20577"/>
        <pc:sldMkLst>
          <pc:docMk/>
          <pc:sldMk cId="1465828370" sldId="291"/>
        </pc:sldMkLst>
        <pc:spChg chg="mod">
          <ac:chgData name="Michele Linardi" userId="S::michele.linardi@cyu.fr::212745de-6f4c-463e-b919-dbfcfc966402" providerId="AD" clId="Web-{B26E8BFD-0071-445A-070D-FD392BC6DCE4}" dt="2024-11-28T22:20:18.866" v="437" actId="20577"/>
          <ac:spMkLst>
            <pc:docMk/>
            <pc:sldMk cId="1465828370" sldId="291"/>
            <ac:spMk id="6" creationId="{B5036C29-E5A2-0007-77A3-26314E5B4C95}"/>
          </ac:spMkLst>
        </pc:spChg>
      </pc:sldChg>
      <pc:sldChg chg="modSp">
        <pc:chgData name="Michele Linardi" userId="S::michele.linardi@cyu.fr::212745de-6f4c-463e-b919-dbfcfc966402" providerId="AD" clId="Web-{B26E8BFD-0071-445A-070D-FD392BC6DCE4}" dt="2024-11-28T22:25:39.690" v="447" actId="20577"/>
        <pc:sldMkLst>
          <pc:docMk/>
          <pc:sldMk cId="1151321876" sldId="298"/>
        </pc:sldMkLst>
        <pc:spChg chg="mod">
          <ac:chgData name="Michele Linardi" userId="S::michele.linardi@cyu.fr::212745de-6f4c-463e-b919-dbfcfc966402" providerId="AD" clId="Web-{B26E8BFD-0071-445A-070D-FD392BC6DCE4}" dt="2024-11-28T21:26:48.547" v="36" actId="20577"/>
          <ac:spMkLst>
            <pc:docMk/>
            <pc:sldMk cId="1151321876" sldId="298"/>
            <ac:spMk id="2" creationId="{4600B397-71F6-1130-57CA-22841D790CDF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25:39.690" v="447" actId="20577"/>
          <ac:spMkLst>
            <pc:docMk/>
            <pc:sldMk cId="1151321876" sldId="298"/>
            <ac:spMk id="3" creationId="{D54E990B-70A6-4193-3026-30FA68BE8D00}"/>
          </ac:spMkLst>
        </pc:spChg>
      </pc:sldChg>
      <pc:sldChg chg="modSp">
        <pc:chgData name="Michele Linardi" userId="S::michele.linardi@cyu.fr::212745de-6f4c-463e-b919-dbfcfc966402" providerId="AD" clId="Web-{B26E8BFD-0071-445A-070D-FD392BC6DCE4}" dt="2024-11-28T21:24:07.134" v="34" actId="20577"/>
        <pc:sldMkLst>
          <pc:docMk/>
          <pc:sldMk cId="2239610138" sldId="332"/>
        </pc:sldMkLst>
        <pc:spChg chg="mod">
          <ac:chgData name="Michele Linardi" userId="S::michele.linardi@cyu.fr::212745de-6f4c-463e-b919-dbfcfc966402" providerId="AD" clId="Web-{B26E8BFD-0071-445A-070D-FD392BC6DCE4}" dt="2024-11-28T21:24:07.134" v="34" actId="20577"/>
          <ac:spMkLst>
            <pc:docMk/>
            <pc:sldMk cId="2239610138" sldId="332"/>
            <ac:spMk id="68" creationId="{1E200C7F-4AF5-4B61-864C-53FA53633035}"/>
          </ac:spMkLst>
        </pc:spChg>
      </pc:sldChg>
      <pc:sldChg chg="addSp modSp">
        <pc:chgData name="Michele Linardi" userId="S::michele.linardi@cyu.fr::212745de-6f4c-463e-b919-dbfcfc966402" providerId="AD" clId="Web-{B26E8BFD-0071-445A-070D-FD392BC6DCE4}" dt="2024-11-28T23:49:42.813" v="471" actId="1076"/>
        <pc:sldMkLst>
          <pc:docMk/>
          <pc:sldMk cId="1907064212" sldId="333"/>
        </pc:sldMkLst>
        <pc:spChg chg="mod">
          <ac:chgData name="Michele Linardi" userId="S::michele.linardi@cyu.fr::212745de-6f4c-463e-b919-dbfcfc966402" providerId="AD" clId="Web-{B26E8BFD-0071-445A-070D-FD392BC6DCE4}" dt="2024-11-28T22:12:47.124" v="323" actId="20577"/>
          <ac:spMkLst>
            <pc:docMk/>
            <pc:sldMk cId="1907064212" sldId="333"/>
            <ac:spMk id="2" creationId="{A107F19B-9E7B-4A00-8FC4-881815B4109C}"/>
          </ac:spMkLst>
        </pc:spChg>
        <pc:spChg chg="add mod">
          <ac:chgData name="Michele Linardi" userId="S::michele.linardi@cyu.fr::212745de-6f4c-463e-b919-dbfcfc966402" providerId="AD" clId="Web-{B26E8BFD-0071-445A-070D-FD392BC6DCE4}" dt="2024-11-28T21:57:17.899" v="161" actId="20577"/>
          <ac:spMkLst>
            <pc:docMk/>
            <pc:sldMk cId="1907064212" sldId="333"/>
            <ac:spMk id="6" creationId="{292A9894-49CA-0572-9910-4DE6CB5C2EAB}"/>
          </ac:spMkLst>
        </pc:spChg>
        <pc:spChg chg="add mod">
          <ac:chgData name="Michele Linardi" userId="S::michele.linardi@cyu.fr::212745de-6f4c-463e-b919-dbfcfc966402" providerId="AD" clId="Web-{B26E8BFD-0071-445A-070D-FD392BC6DCE4}" dt="2024-11-28T21:57:36.478" v="163" actId="1076"/>
          <ac:spMkLst>
            <pc:docMk/>
            <pc:sldMk cId="1907064212" sldId="333"/>
            <ac:spMk id="8" creationId="{84DCF3F9-8746-7EA3-0F01-5D0B4E1709F8}"/>
          </ac:spMkLst>
        </pc:spChg>
        <pc:picChg chg="add mod modCrop">
          <ac:chgData name="Michele Linardi" userId="S::michele.linardi@cyu.fr::212745de-6f4c-463e-b919-dbfcfc966402" providerId="AD" clId="Web-{B26E8BFD-0071-445A-070D-FD392BC6DCE4}" dt="2024-11-28T23:49:42.813" v="471" actId="1076"/>
          <ac:picMkLst>
            <pc:docMk/>
            <pc:sldMk cId="1907064212" sldId="333"/>
            <ac:picMk id="3" creationId="{FF984696-8396-0595-CFF8-987C70904098}"/>
          </ac:picMkLst>
        </pc:picChg>
        <pc:picChg chg="add mod modCrop">
          <ac:chgData name="Michele Linardi" userId="S::michele.linardi@cyu.fr::212745de-6f4c-463e-b919-dbfcfc966402" providerId="AD" clId="Web-{B26E8BFD-0071-445A-070D-FD392BC6DCE4}" dt="2024-11-28T22:00:57.472" v="176" actId="1076"/>
          <ac:picMkLst>
            <pc:docMk/>
            <pc:sldMk cId="1907064212" sldId="333"/>
            <ac:picMk id="4" creationId="{A77086C6-C1A3-BCB0-A5C3-E2DF6E3FFE6E}"/>
          </ac:picMkLst>
        </pc:picChg>
        <pc:cxnChg chg="add mod">
          <ac:chgData name="Michele Linardi" userId="S::michele.linardi@cyu.fr::212745de-6f4c-463e-b919-dbfcfc966402" providerId="AD" clId="Web-{B26E8BFD-0071-445A-070D-FD392BC6DCE4}" dt="2024-11-28T21:57:44.791" v="166" actId="14100"/>
          <ac:cxnSpMkLst>
            <pc:docMk/>
            <pc:sldMk cId="1907064212" sldId="333"/>
            <ac:cxnSpMk id="10" creationId="{7E6EE7CF-78EF-EE5A-5584-7BCE40C6386E}"/>
          </ac:cxnSpMkLst>
        </pc:cxnChg>
      </pc:sldChg>
      <pc:sldChg chg="modSp">
        <pc:chgData name="Michele Linardi" userId="S::michele.linardi@cyu.fr::212745de-6f4c-463e-b919-dbfcfc966402" providerId="AD" clId="Web-{B26E8BFD-0071-445A-070D-FD392BC6DCE4}" dt="2024-11-28T21:24:15.915" v="35" actId="1076"/>
        <pc:sldMkLst>
          <pc:docMk/>
          <pc:sldMk cId="1487140930" sldId="336"/>
        </pc:sldMkLst>
        <pc:picChg chg="mod">
          <ac:chgData name="Michele Linardi" userId="S::michele.linardi@cyu.fr::212745de-6f4c-463e-b919-dbfcfc966402" providerId="AD" clId="Web-{B26E8BFD-0071-445A-070D-FD392BC6DCE4}" dt="2024-11-28T21:24:15.915" v="35" actId="1076"/>
          <ac:picMkLst>
            <pc:docMk/>
            <pc:sldMk cId="1487140930" sldId="336"/>
            <ac:picMk id="9" creationId="{9419612E-8E18-46AB-90CE-A150C8CBDE03}"/>
          </ac:picMkLst>
        </pc:picChg>
      </pc:sldChg>
      <pc:sldChg chg="addSp modSp new">
        <pc:chgData name="Michele Linardi" userId="S::michele.linardi@cyu.fr::212745de-6f4c-463e-b919-dbfcfc966402" providerId="AD" clId="Web-{B26E8BFD-0071-445A-070D-FD392BC6DCE4}" dt="2024-11-28T23:48:51.978" v="470" actId="20577"/>
        <pc:sldMkLst>
          <pc:docMk/>
          <pc:sldMk cId="3116263781" sldId="340"/>
        </pc:sldMkLst>
        <pc:spChg chg="mod">
          <ac:chgData name="Michele Linardi" userId="S::michele.linardi@cyu.fr::212745de-6f4c-463e-b919-dbfcfc966402" providerId="AD" clId="Web-{B26E8BFD-0071-445A-070D-FD392BC6DCE4}" dt="2024-11-28T21:33:14.830" v="61" actId="20577"/>
          <ac:spMkLst>
            <pc:docMk/>
            <pc:sldMk cId="3116263781" sldId="340"/>
            <ac:spMk id="2" creationId="{F5935050-4563-BC90-7640-CA6132C828A5}"/>
          </ac:spMkLst>
        </pc:spChg>
        <pc:spChg chg="mod">
          <ac:chgData name="Michele Linardi" userId="S::michele.linardi@cyu.fr::212745de-6f4c-463e-b919-dbfcfc966402" providerId="AD" clId="Web-{B26E8BFD-0071-445A-070D-FD392BC6DCE4}" dt="2024-11-28T23:48:51.978" v="470" actId="20577"/>
          <ac:spMkLst>
            <pc:docMk/>
            <pc:sldMk cId="3116263781" sldId="340"/>
            <ac:spMk id="3" creationId="{7729D0D3-1A63-8385-FCD0-B22D7BFDEC4E}"/>
          </ac:spMkLst>
        </pc:spChg>
        <pc:picChg chg="add mod">
          <ac:chgData name="Michele Linardi" userId="S::michele.linardi@cyu.fr::212745de-6f4c-463e-b919-dbfcfc966402" providerId="AD" clId="Web-{B26E8BFD-0071-445A-070D-FD392BC6DCE4}" dt="2024-11-28T21:37:42.955" v="83" actId="1076"/>
          <ac:picMkLst>
            <pc:docMk/>
            <pc:sldMk cId="3116263781" sldId="340"/>
            <ac:picMk id="4" creationId="{9AB40592-D239-E121-4D35-08BB0A9CB234}"/>
          </ac:picMkLst>
        </pc:picChg>
      </pc:sldChg>
      <pc:sldChg chg="addSp delSp modSp add replId">
        <pc:chgData name="Michele Linardi" userId="S::michele.linardi@cyu.fr::212745de-6f4c-463e-b919-dbfcfc966402" providerId="AD" clId="Web-{B26E8BFD-0071-445A-070D-FD392BC6DCE4}" dt="2024-11-28T22:12:51.780" v="325" actId="20577"/>
        <pc:sldMkLst>
          <pc:docMk/>
          <pc:sldMk cId="2477871697" sldId="341"/>
        </pc:sldMkLst>
        <pc:spChg chg="mod">
          <ac:chgData name="Michele Linardi" userId="S::michele.linardi@cyu.fr::212745de-6f4c-463e-b919-dbfcfc966402" providerId="AD" clId="Web-{B26E8BFD-0071-445A-070D-FD392BC6DCE4}" dt="2024-11-28T22:12:51.780" v="325" actId="20577"/>
          <ac:spMkLst>
            <pc:docMk/>
            <pc:sldMk cId="2477871697" sldId="341"/>
            <ac:spMk id="2" creationId="{A107F19B-9E7B-4A00-8FC4-881815B4109C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03:02.587" v="200" actId="14100"/>
          <ac:spMkLst>
            <pc:docMk/>
            <pc:sldMk cId="2477871697" sldId="341"/>
            <ac:spMk id="6" creationId="{292A9894-49CA-0572-9910-4DE6CB5C2EAB}"/>
          </ac:spMkLst>
        </pc:spChg>
        <pc:spChg chg="del">
          <ac:chgData name="Michele Linardi" userId="S::michele.linardi@cyu.fr::212745de-6f4c-463e-b919-dbfcfc966402" providerId="AD" clId="Web-{B26E8BFD-0071-445A-070D-FD392BC6DCE4}" dt="2024-11-28T22:01:16.801" v="179"/>
          <ac:spMkLst>
            <pc:docMk/>
            <pc:sldMk cId="2477871697" sldId="341"/>
            <ac:spMk id="8" creationId="{84DCF3F9-8746-7EA3-0F01-5D0B4E1709F8}"/>
          </ac:spMkLst>
        </pc:spChg>
        <pc:picChg chg="del">
          <ac:chgData name="Michele Linardi" userId="S::michele.linardi@cyu.fr::212745de-6f4c-463e-b919-dbfcfc966402" providerId="AD" clId="Web-{B26E8BFD-0071-445A-070D-FD392BC6DCE4}" dt="2024-11-28T22:01:16.801" v="181"/>
          <ac:picMkLst>
            <pc:docMk/>
            <pc:sldMk cId="2477871697" sldId="341"/>
            <ac:picMk id="3" creationId="{FF984696-8396-0595-CFF8-987C70904098}"/>
          </ac:picMkLst>
        </pc:picChg>
        <pc:picChg chg="del">
          <ac:chgData name="Michele Linardi" userId="S::michele.linardi@cyu.fr::212745de-6f4c-463e-b919-dbfcfc966402" providerId="AD" clId="Web-{B26E8BFD-0071-445A-070D-FD392BC6DCE4}" dt="2024-11-28T22:01:16.801" v="180"/>
          <ac:picMkLst>
            <pc:docMk/>
            <pc:sldMk cId="2477871697" sldId="341"/>
            <ac:picMk id="4" creationId="{A77086C6-C1A3-BCB0-A5C3-E2DF6E3FFE6E}"/>
          </ac:picMkLst>
        </pc:picChg>
        <pc:picChg chg="add mod">
          <ac:chgData name="Michele Linardi" userId="S::michele.linardi@cyu.fr::212745de-6f4c-463e-b919-dbfcfc966402" providerId="AD" clId="Web-{B26E8BFD-0071-445A-070D-FD392BC6DCE4}" dt="2024-11-28T22:03:12.649" v="204" actId="1076"/>
          <ac:picMkLst>
            <pc:docMk/>
            <pc:sldMk cId="2477871697" sldId="341"/>
            <ac:picMk id="5" creationId="{CD5DCF1E-92E8-112D-F8AC-A3E6D8628176}"/>
          </ac:picMkLst>
        </pc:picChg>
        <pc:cxnChg chg="del">
          <ac:chgData name="Michele Linardi" userId="S::michele.linardi@cyu.fr::212745de-6f4c-463e-b919-dbfcfc966402" providerId="AD" clId="Web-{B26E8BFD-0071-445A-070D-FD392BC6DCE4}" dt="2024-11-28T22:01:16.801" v="178"/>
          <ac:cxnSpMkLst>
            <pc:docMk/>
            <pc:sldMk cId="2477871697" sldId="341"/>
            <ac:cxnSpMk id="10" creationId="{7E6EE7CF-78EF-EE5A-5584-7BCE40C6386E}"/>
          </ac:cxnSpMkLst>
        </pc:cxnChg>
      </pc:sldChg>
      <pc:sldChg chg="addSp delSp modSp add mod replId setBg">
        <pc:chgData name="Michele Linardi" userId="S::michele.linardi@cyu.fr::212745de-6f4c-463e-b919-dbfcfc966402" providerId="AD" clId="Web-{B26E8BFD-0071-445A-070D-FD392BC6DCE4}" dt="2024-11-28T22:12:56.999" v="327" actId="20577"/>
        <pc:sldMkLst>
          <pc:docMk/>
          <pc:sldMk cId="2628818754" sldId="342"/>
        </pc:sldMkLst>
        <pc:spChg chg="mod">
          <ac:chgData name="Michele Linardi" userId="S::michele.linardi@cyu.fr::212745de-6f4c-463e-b919-dbfcfc966402" providerId="AD" clId="Web-{B26E8BFD-0071-445A-070D-FD392BC6DCE4}" dt="2024-11-28T22:12:56.999" v="327" actId="20577"/>
          <ac:spMkLst>
            <pc:docMk/>
            <pc:sldMk cId="2628818754" sldId="342"/>
            <ac:spMk id="2" creationId="{A107F19B-9E7B-4A00-8FC4-881815B4109C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09:20.358" v="277" actId="20577"/>
          <ac:spMkLst>
            <pc:docMk/>
            <pc:sldMk cId="2628818754" sldId="342"/>
            <ac:spMk id="6" creationId="{292A9894-49CA-0572-9910-4DE6CB5C2EAB}"/>
          </ac:spMkLst>
        </pc:spChg>
        <pc:spChg chg="add del">
          <ac:chgData name="Michele Linardi" userId="S::michele.linardi@cyu.fr::212745de-6f4c-463e-b919-dbfcfc966402" providerId="AD" clId="Web-{B26E8BFD-0071-445A-070D-FD392BC6DCE4}" dt="2024-11-28T22:06:46.226" v="245"/>
          <ac:spMkLst>
            <pc:docMk/>
            <pc:sldMk cId="2628818754" sldId="342"/>
            <ac:spMk id="11" creationId="{5DCB5928-DC7D-4612-9922-441966E15627}"/>
          </ac:spMkLst>
        </pc:spChg>
        <pc:spChg chg="add del">
          <ac:chgData name="Michele Linardi" userId="S::michele.linardi@cyu.fr::212745de-6f4c-463e-b919-dbfcfc966402" providerId="AD" clId="Web-{B26E8BFD-0071-445A-070D-FD392BC6DCE4}" dt="2024-11-28T22:06:46.226" v="245"/>
          <ac:spMkLst>
            <pc:docMk/>
            <pc:sldMk cId="2628818754" sldId="342"/>
            <ac:spMk id="13" creationId="{682C1161-1736-45EC-99B7-33F3CAE9D517}"/>
          </ac:spMkLst>
        </pc:spChg>
        <pc:spChg chg="add del">
          <ac:chgData name="Michele Linardi" userId="S::michele.linardi@cyu.fr::212745de-6f4c-463e-b919-dbfcfc966402" providerId="AD" clId="Web-{B26E8BFD-0071-445A-070D-FD392BC6DCE4}" dt="2024-11-28T22:06:46.226" v="245"/>
          <ac:spMkLst>
            <pc:docMk/>
            <pc:sldMk cId="2628818754" sldId="342"/>
            <ac:spMk id="15" creationId="{84D4DDB8-B68F-45B0-9F62-C4279996F672}"/>
          </ac:spMkLst>
        </pc:spChg>
        <pc:spChg chg="add del">
          <ac:chgData name="Michele Linardi" userId="S::michele.linardi@cyu.fr::212745de-6f4c-463e-b919-dbfcfc966402" providerId="AD" clId="Web-{B26E8BFD-0071-445A-070D-FD392BC6DCE4}" dt="2024-11-28T22:06:46.226" v="245"/>
          <ac:spMkLst>
            <pc:docMk/>
            <pc:sldMk cId="2628818754" sldId="342"/>
            <ac:spMk id="17" creationId="{AF2F604E-43BE-4DC3-B983-E071523364F8}"/>
          </ac:spMkLst>
        </pc:spChg>
        <pc:spChg chg="add del">
          <ac:chgData name="Michele Linardi" userId="S::michele.linardi@cyu.fr::212745de-6f4c-463e-b919-dbfcfc966402" providerId="AD" clId="Web-{B26E8BFD-0071-445A-070D-FD392BC6DCE4}" dt="2024-11-28T22:06:46.226" v="245"/>
          <ac:spMkLst>
            <pc:docMk/>
            <pc:sldMk cId="2628818754" sldId="342"/>
            <ac:spMk id="19" creationId="{08C9B587-E65E-4B52-B37C-ABEBB6E87928}"/>
          </ac:spMkLst>
        </pc:spChg>
        <pc:picChg chg="add mod modCrop">
          <ac:chgData name="Michele Linardi" userId="S::michele.linardi@cyu.fr::212745de-6f4c-463e-b919-dbfcfc966402" providerId="AD" clId="Web-{B26E8BFD-0071-445A-070D-FD392BC6DCE4}" dt="2024-11-28T22:08:48.872" v="265"/>
          <ac:picMkLst>
            <pc:docMk/>
            <pc:sldMk cId="2628818754" sldId="342"/>
            <ac:picMk id="3" creationId="{45DE4B3B-D757-5E8B-BEE3-8E33BA6CEAB5}"/>
          </ac:picMkLst>
        </pc:picChg>
        <pc:picChg chg="add del">
          <ac:chgData name="Michele Linardi" userId="S::michele.linardi@cyu.fr::212745de-6f4c-463e-b919-dbfcfc966402" providerId="AD" clId="Web-{B26E8BFD-0071-445A-070D-FD392BC6DCE4}" dt="2024-11-28T22:09:01.388" v="267"/>
          <ac:picMkLst>
            <pc:docMk/>
            <pc:sldMk cId="2628818754" sldId="342"/>
            <ac:picMk id="4" creationId="{38637E63-F1BA-2C97-30CE-574B871DDE51}"/>
          </ac:picMkLst>
        </pc:picChg>
        <pc:picChg chg="del">
          <ac:chgData name="Michele Linardi" userId="S::michele.linardi@cyu.fr::212745de-6f4c-463e-b919-dbfcfc966402" providerId="AD" clId="Web-{B26E8BFD-0071-445A-070D-FD392BC6DCE4}" dt="2024-11-28T22:05:28.411" v="234"/>
          <ac:picMkLst>
            <pc:docMk/>
            <pc:sldMk cId="2628818754" sldId="342"/>
            <ac:picMk id="5" creationId="{CD5DCF1E-92E8-112D-F8AC-A3E6D8628176}"/>
          </ac:picMkLst>
        </pc:picChg>
      </pc:sldChg>
      <pc:sldChg chg="addSp delSp modSp new">
        <pc:chgData name="Michele Linardi" userId="S::michele.linardi@cyu.fr::212745de-6f4c-463e-b919-dbfcfc966402" providerId="AD" clId="Web-{B26E8BFD-0071-445A-070D-FD392BC6DCE4}" dt="2024-11-28T22:12:42.077" v="321" actId="20577"/>
        <pc:sldMkLst>
          <pc:docMk/>
          <pc:sldMk cId="1572801627" sldId="343"/>
        </pc:sldMkLst>
        <pc:spChg chg="del mod">
          <ac:chgData name="Michele Linardi" userId="S::michele.linardi@cyu.fr::212745de-6f4c-463e-b919-dbfcfc966402" providerId="AD" clId="Web-{B26E8BFD-0071-445A-070D-FD392BC6DCE4}" dt="2024-11-28T22:04:37.487" v="211"/>
          <ac:spMkLst>
            <pc:docMk/>
            <pc:sldMk cId="1572801627" sldId="343"/>
            <ac:spMk id="2" creationId="{12D0C1DA-93F6-1CF8-CEA4-FAC013CC8700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05:21.207" v="233" actId="20577"/>
          <ac:spMkLst>
            <pc:docMk/>
            <pc:sldMk cId="1572801627" sldId="343"/>
            <ac:spMk id="3" creationId="{2C3D8198-D6CA-C8FF-68D3-00F5B769682B}"/>
          </ac:spMkLst>
        </pc:spChg>
        <pc:spChg chg="add mod">
          <ac:chgData name="Michele Linardi" userId="S::michele.linardi@cyu.fr::212745de-6f4c-463e-b919-dbfcfc966402" providerId="AD" clId="Web-{B26E8BFD-0071-445A-070D-FD392BC6DCE4}" dt="2024-11-28T22:12:42.077" v="321" actId="20577"/>
          <ac:spMkLst>
            <pc:docMk/>
            <pc:sldMk cId="1572801627" sldId="343"/>
            <ac:spMk id="5" creationId="{B06724DD-F1B2-A03C-1824-6FB798E4613E}"/>
          </ac:spMkLst>
        </pc:spChg>
      </pc:sldChg>
      <pc:sldChg chg="modSp add replId">
        <pc:chgData name="Michele Linardi" userId="S::michele.linardi@cyu.fr::212745de-6f4c-463e-b919-dbfcfc966402" providerId="AD" clId="Web-{B26E8BFD-0071-445A-070D-FD392BC6DCE4}" dt="2024-11-28T22:13:04.249" v="330" actId="20577"/>
        <pc:sldMkLst>
          <pc:docMk/>
          <pc:sldMk cId="3493601011" sldId="344"/>
        </pc:sldMkLst>
        <pc:spChg chg="mod">
          <ac:chgData name="Michele Linardi" userId="S::michele.linardi@cyu.fr::212745de-6f4c-463e-b919-dbfcfc966402" providerId="AD" clId="Web-{B26E8BFD-0071-445A-070D-FD392BC6DCE4}" dt="2024-11-28T22:13:04.249" v="330" actId="20577"/>
          <ac:spMkLst>
            <pc:docMk/>
            <pc:sldMk cId="3493601011" sldId="344"/>
            <ac:spMk id="2" creationId="{A107F19B-9E7B-4A00-8FC4-881815B4109C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09:35.874" v="280" actId="20577"/>
          <ac:spMkLst>
            <pc:docMk/>
            <pc:sldMk cId="3493601011" sldId="344"/>
            <ac:spMk id="6" creationId="{292A9894-49CA-0572-9910-4DE6CB5C2EAB}"/>
          </ac:spMkLst>
        </pc:spChg>
        <pc:picChg chg="mod modCrop">
          <ac:chgData name="Michele Linardi" userId="S::michele.linardi@cyu.fr::212745de-6f4c-463e-b919-dbfcfc966402" providerId="AD" clId="Web-{B26E8BFD-0071-445A-070D-FD392BC6DCE4}" dt="2024-11-28T22:10:06.711" v="282"/>
          <ac:picMkLst>
            <pc:docMk/>
            <pc:sldMk cId="3493601011" sldId="344"/>
            <ac:picMk id="3" creationId="{45DE4B3B-D757-5E8B-BEE3-8E33BA6CEAB5}"/>
          </ac:picMkLst>
        </pc:picChg>
      </pc:sldChg>
      <pc:sldChg chg="addSp modSp add replId">
        <pc:chgData name="Michele Linardi" userId="S::michele.linardi@cyu.fr::212745de-6f4c-463e-b919-dbfcfc966402" providerId="AD" clId="Web-{B26E8BFD-0071-445A-070D-FD392BC6DCE4}" dt="2024-11-28T22:13:09.062" v="331" actId="20577"/>
        <pc:sldMkLst>
          <pc:docMk/>
          <pc:sldMk cId="1403237583" sldId="345"/>
        </pc:sldMkLst>
        <pc:spChg chg="mod">
          <ac:chgData name="Michele Linardi" userId="S::michele.linardi@cyu.fr::212745de-6f4c-463e-b919-dbfcfc966402" providerId="AD" clId="Web-{B26E8BFD-0071-445A-070D-FD392BC6DCE4}" dt="2024-11-28T22:13:09.062" v="331" actId="20577"/>
          <ac:spMkLst>
            <pc:docMk/>
            <pc:sldMk cId="1403237583" sldId="345"/>
            <ac:spMk id="2" creationId="{A107F19B-9E7B-4A00-8FC4-881815B4109C}"/>
          </ac:spMkLst>
        </pc:spChg>
        <pc:spChg chg="add mod">
          <ac:chgData name="Michele Linardi" userId="S::michele.linardi@cyu.fr::212745de-6f4c-463e-b919-dbfcfc966402" providerId="AD" clId="Web-{B26E8BFD-0071-445A-070D-FD392BC6DCE4}" dt="2024-11-28T22:12:21.888" v="320" actId="14100"/>
          <ac:spMkLst>
            <pc:docMk/>
            <pc:sldMk cId="1403237583" sldId="345"/>
            <ac:spMk id="5" creationId="{053D24D8-BC5D-40A8-0D4B-643BC2972169}"/>
          </ac:spMkLst>
        </pc:spChg>
        <pc:spChg chg="mod">
          <ac:chgData name="Michele Linardi" userId="S::michele.linardi@cyu.fr::212745de-6f4c-463e-b919-dbfcfc966402" providerId="AD" clId="Web-{B26E8BFD-0071-445A-070D-FD392BC6DCE4}" dt="2024-11-28T22:10:58.760" v="306" actId="20577"/>
          <ac:spMkLst>
            <pc:docMk/>
            <pc:sldMk cId="1403237583" sldId="345"/>
            <ac:spMk id="6" creationId="{292A9894-49CA-0572-9910-4DE6CB5C2EAB}"/>
          </ac:spMkLst>
        </pc:spChg>
        <pc:picChg chg="mod modCrop">
          <ac:chgData name="Michele Linardi" userId="S::michele.linardi@cyu.fr::212745de-6f4c-463e-b919-dbfcfc966402" providerId="AD" clId="Web-{B26E8BFD-0071-445A-070D-FD392BC6DCE4}" dt="2024-11-28T22:11:37.559" v="308"/>
          <ac:picMkLst>
            <pc:docMk/>
            <pc:sldMk cId="1403237583" sldId="345"/>
            <ac:picMk id="3" creationId="{45DE4B3B-D757-5E8B-BEE3-8E33BA6CEAB5}"/>
          </ac:picMkLst>
        </pc:picChg>
      </pc:sldChg>
    </pc:docChg>
  </pc:docChgLst>
  <pc:docChgLst>
    <pc:chgData name="Michele Linardi" userId="212745de-6f4c-463e-b919-dbfcfc966402" providerId="ADAL" clId="{A84FC6D2-E3DA-40C7-860C-90EF834A431B}"/>
    <pc:docChg chg="undo custSel addSld delSld modSld sldOrd">
      <pc:chgData name="Michele Linardi" userId="212745de-6f4c-463e-b919-dbfcfc966402" providerId="ADAL" clId="{A84FC6D2-E3DA-40C7-860C-90EF834A431B}" dt="2024-12-06T10:18:27.364" v="1117" actId="20577"/>
      <pc:docMkLst>
        <pc:docMk/>
      </pc:docMkLst>
      <pc:sldChg chg="addSp delSp modSp mod">
        <pc:chgData name="Michele Linardi" userId="212745de-6f4c-463e-b919-dbfcfc966402" providerId="ADAL" clId="{A84FC6D2-E3DA-40C7-860C-90EF834A431B}" dt="2024-12-05T22:17:58.439" v="87" actId="20577"/>
        <pc:sldMkLst>
          <pc:docMk/>
          <pc:sldMk cId="3649159143" sldId="261"/>
        </pc:sldMkLst>
        <pc:spChg chg="mod">
          <ac:chgData name="Michele Linardi" userId="212745de-6f4c-463e-b919-dbfcfc966402" providerId="ADAL" clId="{A84FC6D2-E3DA-40C7-860C-90EF834A431B}" dt="2024-12-05T22:17:58.439" v="87" actId="20577"/>
          <ac:spMkLst>
            <pc:docMk/>
            <pc:sldMk cId="3649159143" sldId="261"/>
            <ac:spMk id="3" creationId="{C5CC9056-0F4F-0F55-7838-347F27D88A17}"/>
          </ac:spMkLst>
        </pc:spChg>
        <pc:graphicFrameChg chg="add del mod">
          <ac:chgData name="Michele Linardi" userId="212745de-6f4c-463e-b919-dbfcfc966402" providerId="ADAL" clId="{A84FC6D2-E3DA-40C7-860C-90EF834A431B}" dt="2024-12-05T21:53:22.547" v="42" actId="478"/>
          <ac:graphicFrameMkLst>
            <pc:docMk/>
            <pc:sldMk cId="3649159143" sldId="261"/>
            <ac:graphicFrameMk id="4" creationId="{C574A79E-95F3-4356-9FA0-64CA7A639B88}"/>
          </ac:graphicFrameMkLst>
        </pc:graphicFrameChg>
        <pc:graphicFrameChg chg="add del mod">
          <ac:chgData name="Michele Linardi" userId="212745de-6f4c-463e-b919-dbfcfc966402" providerId="ADAL" clId="{A84FC6D2-E3DA-40C7-860C-90EF834A431B}" dt="2024-12-05T21:53:21.053" v="41" actId="478"/>
          <ac:graphicFrameMkLst>
            <pc:docMk/>
            <pc:sldMk cId="3649159143" sldId="261"/>
            <ac:graphicFrameMk id="5" creationId="{2B2AADEF-7156-47B9-B499-0CCE6F8675F4}"/>
          </ac:graphicFrameMkLst>
        </pc:graphicFrameChg>
      </pc:sldChg>
      <pc:sldChg chg="modSp mod">
        <pc:chgData name="Michele Linardi" userId="212745de-6f4c-463e-b919-dbfcfc966402" providerId="ADAL" clId="{A84FC6D2-E3DA-40C7-860C-90EF834A431B}" dt="2024-12-06T10:18:27.364" v="1117" actId="20577"/>
        <pc:sldMkLst>
          <pc:docMk/>
          <pc:sldMk cId="1465828370" sldId="291"/>
        </pc:sldMkLst>
        <pc:spChg chg="mod">
          <ac:chgData name="Michele Linardi" userId="212745de-6f4c-463e-b919-dbfcfc966402" providerId="ADAL" clId="{A84FC6D2-E3DA-40C7-860C-90EF834A431B}" dt="2024-12-06T10:18:27.364" v="1117" actId="20577"/>
          <ac:spMkLst>
            <pc:docMk/>
            <pc:sldMk cId="1465828370" sldId="291"/>
            <ac:spMk id="6" creationId="{B5036C29-E5A2-0007-77A3-26314E5B4C95}"/>
          </ac:spMkLst>
        </pc:spChg>
      </pc:sldChg>
      <pc:sldChg chg="del">
        <pc:chgData name="Michele Linardi" userId="212745de-6f4c-463e-b919-dbfcfc966402" providerId="ADAL" clId="{A84FC6D2-E3DA-40C7-860C-90EF834A431B}" dt="2024-12-05T22:27:38.317" v="344" actId="47"/>
        <pc:sldMkLst>
          <pc:docMk/>
          <pc:sldMk cId="4060759429" sldId="295"/>
        </pc:sldMkLst>
      </pc:sldChg>
      <pc:sldChg chg="del">
        <pc:chgData name="Michele Linardi" userId="212745de-6f4c-463e-b919-dbfcfc966402" providerId="ADAL" clId="{A84FC6D2-E3DA-40C7-860C-90EF834A431B}" dt="2024-12-05T22:29:29.106" v="434" actId="47"/>
        <pc:sldMkLst>
          <pc:docMk/>
          <pc:sldMk cId="1863941013" sldId="297"/>
        </pc:sldMkLst>
      </pc:sldChg>
      <pc:sldChg chg="del">
        <pc:chgData name="Michele Linardi" userId="212745de-6f4c-463e-b919-dbfcfc966402" providerId="ADAL" clId="{A84FC6D2-E3DA-40C7-860C-90EF834A431B}" dt="2024-12-05T22:40:48.655" v="487" actId="47"/>
        <pc:sldMkLst>
          <pc:docMk/>
          <pc:sldMk cId="1151321876" sldId="298"/>
        </pc:sldMkLst>
      </pc:sldChg>
      <pc:sldChg chg="addSp delSp modSp new mod">
        <pc:chgData name="Michele Linardi" userId="212745de-6f4c-463e-b919-dbfcfc966402" providerId="ADAL" clId="{A84FC6D2-E3DA-40C7-860C-90EF834A431B}" dt="2024-12-05T22:23:46.701" v="234" actId="1076"/>
        <pc:sldMkLst>
          <pc:docMk/>
          <pc:sldMk cId="2414361812" sldId="299"/>
        </pc:sldMkLst>
        <pc:spChg chg="mod">
          <ac:chgData name="Michele Linardi" userId="212745de-6f4c-463e-b919-dbfcfc966402" providerId="ADAL" clId="{A84FC6D2-E3DA-40C7-860C-90EF834A431B}" dt="2024-12-05T22:18:33.004" v="146" actId="20577"/>
          <ac:spMkLst>
            <pc:docMk/>
            <pc:sldMk cId="2414361812" sldId="299"/>
            <ac:spMk id="2" creationId="{CCE4C66F-2A37-4700-9148-DD2BBCE2713B}"/>
          </ac:spMkLst>
        </pc:spChg>
        <pc:spChg chg="mod">
          <ac:chgData name="Michele Linardi" userId="212745de-6f4c-463e-b919-dbfcfc966402" providerId="ADAL" clId="{A84FC6D2-E3DA-40C7-860C-90EF834A431B}" dt="2024-12-05T22:22:42.004" v="231" actId="207"/>
          <ac:spMkLst>
            <pc:docMk/>
            <pc:sldMk cId="2414361812" sldId="299"/>
            <ac:spMk id="3" creationId="{48919E24-E82C-4395-BE7B-BDC751E6B563}"/>
          </ac:spMkLst>
        </pc:spChg>
        <pc:picChg chg="add del mod">
          <ac:chgData name="Michele Linardi" userId="212745de-6f4c-463e-b919-dbfcfc966402" providerId="ADAL" clId="{A84FC6D2-E3DA-40C7-860C-90EF834A431B}" dt="2024-12-05T22:23:44.827" v="233" actId="21"/>
          <ac:picMkLst>
            <pc:docMk/>
            <pc:sldMk cId="2414361812" sldId="299"/>
            <ac:picMk id="5" creationId="{96F9531B-8E26-4C5B-B2EB-FE014B9F51B8}"/>
          </ac:picMkLst>
        </pc:picChg>
        <pc:picChg chg="add mod">
          <ac:chgData name="Michele Linardi" userId="212745de-6f4c-463e-b919-dbfcfc966402" providerId="ADAL" clId="{A84FC6D2-E3DA-40C7-860C-90EF834A431B}" dt="2024-12-05T22:23:46.701" v="234" actId="1076"/>
          <ac:picMkLst>
            <pc:docMk/>
            <pc:sldMk cId="2414361812" sldId="299"/>
            <ac:picMk id="7" creationId="{FDEB5580-AD86-4617-AEAC-A903BA4F7BE8}"/>
          </ac:picMkLst>
        </pc:picChg>
      </pc:sldChg>
      <pc:sldChg chg="addSp modSp new mod">
        <pc:chgData name="Michele Linardi" userId="212745de-6f4c-463e-b919-dbfcfc966402" providerId="ADAL" clId="{A84FC6D2-E3DA-40C7-860C-90EF834A431B}" dt="2024-12-05T22:25:08.653" v="294" actId="1076"/>
        <pc:sldMkLst>
          <pc:docMk/>
          <pc:sldMk cId="3838075859" sldId="300"/>
        </pc:sldMkLst>
        <pc:spChg chg="mod">
          <ac:chgData name="Michele Linardi" userId="212745de-6f4c-463e-b919-dbfcfc966402" providerId="ADAL" clId="{A84FC6D2-E3DA-40C7-860C-90EF834A431B}" dt="2024-12-05T22:24:41.284" v="285" actId="20577"/>
          <ac:spMkLst>
            <pc:docMk/>
            <pc:sldMk cId="3838075859" sldId="300"/>
            <ac:spMk id="2" creationId="{6CA1BF56-324E-4871-999B-F19482B4F77C}"/>
          </ac:spMkLst>
        </pc:spChg>
        <pc:spChg chg="mod">
          <ac:chgData name="Michele Linardi" userId="212745de-6f4c-463e-b919-dbfcfc966402" providerId="ADAL" clId="{A84FC6D2-E3DA-40C7-860C-90EF834A431B}" dt="2024-12-05T22:24:58.361" v="292" actId="5793"/>
          <ac:spMkLst>
            <pc:docMk/>
            <pc:sldMk cId="3838075859" sldId="300"/>
            <ac:spMk id="3" creationId="{C6119723-95E0-4E00-BE9B-A32180DF6C42}"/>
          </ac:spMkLst>
        </pc:spChg>
        <pc:picChg chg="add mod">
          <ac:chgData name="Michele Linardi" userId="212745de-6f4c-463e-b919-dbfcfc966402" providerId="ADAL" clId="{A84FC6D2-E3DA-40C7-860C-90EF834A431B}" dt="2024-12-05T22:25:08.653" v="294" actId="1076"/>
          <ac:picMkLst>
            <pc:docMk/>
            <pc:sldMk cId="3838075859" sldId="300"/>
            <ac:picMk id="4" creationId="{B1E23937-3AFD-48DA-9C48-113C6334E55E}"/>
          </ac:picMkLst>
        </pc:picChg>
      </pc:sldChg>
      <pc:sldChg chg="addSp modSp new mod">
        <pc:chgData name="Michele Linardi" userId="212745de-6f4c-463e-b919-dbfcfc966402" providerId="ADAL" clId="{A84FC6D2-E3DA-40C7-860C-90EF834A431B}" dt="2024-12-05T22:27:28.400" v="340" actId="20577"/>
        <pc:sldMkLst>
          <pc:docMk/>
          <pc:sldMk cId="2993874779" sldId="301"/>
        </pc:sldMkLst>
        <pc:spChg chg="mod">
          <ac:chgData name="Michele Linardi" userId="212745de-6f4c-463e-b919-dbfcfc966402" providerId="ADAL" clId="{A84FC6D2-E3DA-40C7-860C-90EF834A431B}" dt="2024-12-05T22:25:56.875" v="317" actId="20577"/>
          <ac:spMkLst>
            <pc:docMk/>
            <pc:sldMk cId="2993874779" sldId="301"/>
            <ac:spMk id="2" creationId="{75A7579C-C245-453E-96ED-F71A1894B678}"/>
          </ac:spMkLst>
        </pc:spChg>
        <pc:spChg chg="mod">
          <ac:chgData name="Michele Linardi" userId="212745de-6f4c-463e-b919-dbfcfc966402" providerId="ADAL" clId="{A84FC6D2-E3DA-40C7-860C-90EF834A431B}" dt="2024-12-05T22:27:28.400" v="340" actId="20577"/>
          <ac:spMkLst>
            <pc:docMk/>
            <pc:sldMk cId="2993874779" sldId="301"/>
            <ac:spMk id="3" creationId="{467DFCEA-B660-4171-B611-55F53D0CCD6E}"/>
          </ac:spMkLst>
        </pc:spChg>
        <pc:picChg chg="add mod">
          <ac:chgData name="Michele Linardi" userId="212745de-6f4c-463e-b919-dbfcfc966402" providerId="ADAL" clId="{A84FC6D2-E3DA-40C7-860C-90EF834A431B}" dt="2024-12-05T22:26:21.712" v="323" actId="1076"/>
          <ac:picMkLst>
            <pc:docMk/>
            <pc:sldMk cId="2993874779" sldId="301"/>
            <ac:picMk id="5" creationId="{A8E59D19-AD5A-4912-9FDC-145B3BBB9E12}"/>
          </ac:picMkLst>
        </pc:picChg>
      </pc:sldChg>
      <pc:sldChg chg="new del">
        <pc:chgData name="Michele Linardi" userId="212745de-6f4c-463e-b919-dbfcfc966402" providerId="ADAL" clId="{A84FC6D2-E3DA-40C7-860C-90EF834A431B}" dt="2024-12-05T22:27:38.302" v="343" actId="47"/>
        <pc:sldMkLst>
          <pc:docMk/>
          <pc:sldMk cId="1166335795" sldId="302"/>
        </pc:sldMkLst>
      </pc:sldChg>
      <pc:sldChg chg="modSp add mod">
        <pc:chgData name="Michele Linardi" userId="212745de-6f4c-463e-b919-dbfcfc966402" providerId="ADAL" clId="{A84FC6D2-E3DA-40C7-860C-90EF834A431B}" dt="2024-12-05T22:32:19.903" v="435" actId="1076"/>
        <pc:sldMkLst>
          <pc:docMk/>
          <pc:sldMk cId="2226639442" sldId="303"/>
        </pc:sldMkLst>
        <pc:spChg chg="mod">
          <ac:chgData name="Michele Linardi" userId="212745de-6f4c-463e-b919-dbfcfc966402" providerId="ADAL" clId="{A84FC6D2-E3DA-40C7-860C-90EF834A431B}" dt="2024-12-05T22:28:13.710" v="433" actId="207"/>
          <ac:spMkLst>
            <pc:docMk/>
            <pc:sldMk cId="2226639442" sldId="303"/>
            <ac:spMk id="3" creationId="{467DFCEA-B660-4171-B611-55F53D0CCD6E}"/>
          </ac:spMkLst>
        </pc:spChg>
        <pc:picChg chg="mod">
          <ac:chgData name="Michele Linardi" userId="212745de-6f4c-463e-b919-dbfcfc966402" providerId="ADAL" clId="{A84FC6D2-E3DA-40C7-860C-90EF834A431B}" dt="2024-12-05T22:32:19.903" v="435" actId="1076"/>
          <ac:picMkLst>
            <pc:docMk/>
            <pc:sldMk cId="2226639442" sldId="303"/>
            <ac:picMk id="5" creationId="{A8E59D19-AD5A-4912-9FDC-145B3BBB9E12}"/>
          </ac:picMkLst>
        </pc:picChg>
      </pc:sldChg>
      <pc:sldChg chg="addSp modSp add mod">
        <pc:chgData name="Michele Linardi" userId="212745de-6f4c-463e-b919-dbfcfc966402" providerId="ADAL" clId="{A84FC6D2-E3DA-40C7-860C-90EF834A431B}" dt="2024-12-05T22:48:54.988" v="497" actId="113"/>
        <pc:sldMkLst>
          <pc:docMk/>
          <pc:sldMk cId="185884064" sldId="304"/>
        </pc:sldMkLst>
        <pc:spChg chg="mod">
          <ac:chgData name="Michele Linardi" userId="212745de-6f4c-463e-b919-dbfcfc966402" providerId="ADAL" clId="{A84FC6D2-E3DA-40C7-860C-90EF834A431B}" dt="2024-12-05T22:48:54.988" v="497" actId="113"/>
          <ac:spMkLst>
            <pc:docMk/>
            <pc:sldMk cId="185884064" sldId="304"/>
            <ac:spMk id="3" creationId="{467DFCEA-B660-4171-B611-55F53D0CCD6E}"/>
          </ac:spMkLst>
        </pc:spChg>
        <pc:spChg chg="add mod">
          <ac:chgData name="Michele Linardi" userId="212745de-6f4c-463e-b919-dbfcfc966402" providerId="ADAL" clId="{A84FC6D2-E3DA-40C7-860C-90EF834A431B}" dt="2024-12-05T22:36:29.290" v="486" actId="1076"/>
          <ac:spMkLst>
            <pc:docMk/>
            <pc:sldMk cId="185884064" sldId="304"/>
            <ac:spMk id="8" creationId="{9AF332C5-7CBD-417E-A0B9-556928B80125}"/>
          </ac:spMkLst>
        </pc:spChg>
        <pc:picChg chg="mod">
          <ac:chgData name="Michele Linardi" userId="212745de-6f4c-463e-b919-dbfcfc966402" providerId="ADAL" clId="{A84FC6D2-E3DA-40C7-860C-90EF834A431B}" dt="2024-12-05T22:48:38.914" v="494" actId="1076"/>
          <ac:picMkLst>
            <pc:docMk/>
            <pc:sldMk cId="185884064" sldId="304"/>
            <ac:picMk id="5" creationId="{A8E59D19-AD5A-4912-9FDC-145B3BBB9E12}"/>
          </ac:picMkLst>
        </pc:picChg>
        <pc:picChg chg="add mod">
          <ac:chgData name="Michele Linardi" userId="212745de-6f4c-463e-b919-dbfcfc966402" providerId="ADAL" clId="{A84FC6D2-E3DA-40C7-860C-90EF834A431B}" dt="2024-12-05T22:48:40.256" v="495" actId="1076"/>
          <ac:picMkLst>
            <pc:docMk/>
            <pc:sldMk cId="185884064" sldId="304"/>
            <ac:picMk id="6" creationId="{85F9BCA4-376A-4013-9211-77A3D98956EE}"/>
          </ac:picMkLst>
        </pc:picChg>
      </pc:sldChg>
      <pc:sldChg chg="new del">
        <pc:chgData name="Michele Linardi" userId="212745de-6f4c-463e-b919-dbfcfc966402" providerId="ADAL" clId="{A84FC6D2-E3DA-40C7-860C-90EF834A431B}" dt="2024-12-05T22:32:31.661" v="439" actId="47"/>
        <pc:sldMkLst>
          <pc:docMk/>
          <pc:sldMk cId="533619667" sldId="304"/>
        </pc:sldMkLst>
      </pc:sldChg>
      <pc:sldChg chg="new del">
        <pc:chgData name="Michele Linardi" userId="212745de-6f4c-463e-b919-dbfcfc966402" providerId="ADAL" clId="{A84FC6D2-E3DA-40C7-860C-90EF834A431B}" dt="2024-12-05T22:32:25.398" v="437" actId="47"/>
        <pc:sldMkLst>
          <pc:docMk/>
          <pc:sldMk cId="3681095056" sldId="304"/>
        </pc:sldMkLst>
      </pc:sldChg>
      <pc:sldChg chg="addSp delSp modSp new mod ord">
        <pc:chgData name="Michele Linardi" userId="212745de-6f4c-463e-b919-dbfcfc966402" providerId="ADAL" clId="{A84FC6D2-E3DA-40C7-860C-90EF834A431B}" dt="2024-12-05T22:59:34.050" v="706" actId="1076"/>
        <pc:sldMkLst>
          <pc:docMk/>
          <pc:sldMk cId="2386620210" sldId="305"/>
        </pc:sldMkLst>
        <pc:spChg chg="mod">
          <ac:chgData name="Michele Linardi" userId="212745de-6f4c-463e-b919-dbfcfc966402" providerId="ADAL" clId="{A84FC6D2-E3DA-40C7-860C-90EF834A431B}" dt="2024-12-05T22:51:31.335" v="565" actId="20577"/>
          <ac:spMkLst>
            <pc:docMk/>
            <pc:sldMk cId="2386620210" sldId="305"/>
            <ac:spMk id="2" creationId="{0F225751-6681-4F96-84E1-53F0860159BA}"/>
          </ac:spMkLst>
        </pc:spChg>
        <pc:spChg chg="add del mod">
          <ac:chgData name="Michele Linardi" userId="212745de-6f4c-463e-b919-dbfcfc966402" providerId="ADAL" clId="{A84FC6D2-E3DA-40C7-860C-90EF834A431B}" dt="2024-12-05T22:58:48.655" v="692" actId="20577"/>
          <ac:spMkLst>
            <pc:docMk/>
            <pc:sldMk cId="2386620210" sldId="305"/>
            <ac:spMk id="3" creationId="{7C8E5140-5365-43EE-A82D-52C81B4109A9}"/>
          </ac:spMkLst>
        </pc:spChg>
        <pc:picChg chg="add del mod ord">
          <ac:chgData name="Michele Linardi" userId="212745de-6f4c-463e-b919-dbfcfc966402" providerId="ADAL" clId="{A84FC6D2-E3DA-40C7-860C-90EF834A431B}" dt="2024-12-05T22:55:01.790" v="664" actId="22"/>
          <ac:picMkLst>
            <pc:docMk/>
            <pc:sldMk cId="2386620210" sldId="305"/>
            <ac:picMk id="5" creationId="{262DDCED-F41C-4795-B9B3-16CB845B752F}"/>
          </ac:picMkLst>
        </pc:picChg>
        <pc:picChg chg="add mod">
          <ac:chgData name="Michele Linardi" userId="212745de-6f4c-463e-b919-dbfcfc966402" providerId="ADAL" clId="{A84FC6D2-E3DA-40C7-860C-90EF834A431B}" dt="2024-12-05T22:59:34.050" v="706" actId="1076"/>
          <ac:picMkLst>
            <pc:docMk/>
            <pc:sldMk cId="2386620210" sldId="305"/>
            <ac:picMk id="7" creationId="{CF04412E-2504-4424-80E4-D8E6E586BB44}"/>
          </ac:picMkLst>
        </pc:picChg>
      </pc:sldChg>
      <pc:sldChg chg="new del">
        <pc:chgData name="Michele Linardi" userId="212745de-6f4c-463e-b919-dbfcfc966402" providerId="ADAL" clId="{A84FC6D2-E3DA-40C7-860C-90EF834A431B}" dt="2024-12-05T22:54:48.933" v="658" actId="47"/>
        <pc:sldMkLst>
          <pc:docMk/>
          <pc:sldMk cId="1120905505" sldId="306"/>
        </pc:sldMkLst>
      </pc:sldChg>
      <pc:sldChg chg="modSp add mod">
        <pc:chgData name="Michele Linardi" userId="212745de-6f4c-463e-b919-dbfcfc966402" providerId="ADAL" clId="{A84FC6D2-E3DA-40C7-860C-90EF834A431B}" dt="2024-12-05T22:59:27.625" v="705" actId="20577"/>
        <pc:sldMkLst>
          <pc:docMk/>
          <pc:sldMk cId="2334956666" sldId="306"/>
        </pc:sldMkLst>
        <pc:spChg chg="mod">
          <ac:chgData name="Michele Linardi" userId="212745de-6f4c-463e-b919-dbfcfc966402" providerId="ADAL" clId="{A84FC6D2-E3DA-40C7-860C-90EF834A431B}" dt="2024-12-05T22:59:27.625" v="705" actId="20577"/>
          <ac:spMkLst>
            <pc:docMk/>
            <pc:sldMk cId="2334956666" sldId="306"/>
            <ac:spMk id="3" creationId="{7C8E5140-5365-43EE-A82D-52C81B4109A9}"/>
          </ac:spMkLst>
        </pc:spChg>
      </pc:sldChg>
      <pc:sldChg chg="modSp new mod">
        <pc:chgData name="Michele Linardi" userId="212745de-6f4c-463e-b919-dbfcfc966402" providerId="ADAL" clId="{A84FC6D2-E3DA-40C7-860C-90EF834A431B}" dt="2024-12-05T23:22:18.571" v="870" actId="20577"/>
        <pc:sldMkLst>
          <pc:docMk/>
          <pc:sldMk cId="383107955" sldId="307"/>
        </pc:sldMkLst>
        <pc:spChg chg="mod">
          <ac:chgData name="Michele Linardi" userId="212745de-6f4c-463e-b919-dbfcfc966402" providerId="ADAL" clId="{A84FC6D2-E3DA-40C7-860C-90EF834A431B}" dt="2024-12-05T23:22:18.571" v="870" actId="20577"/>
          <ac:spMkLst>
            <pc:docMk/>
            <pc:sldMk cId="383107955" sldId="307"/>
            <ac:spMk id="2" creationId="{030F2684-72F6-41E8-A61B-69BC865E9070}"/>
          </ac:spMkLst>
        </pc:spChg>
        <pc:spChg chg="mod">
          <ac:chgData name="Michele Linardi" userId="212745de-6f4c-463e-b919-dbfcfc966402" providerId="ADAL" clId="{A84FC6D2-E3DA-40C7-860C-90EF834A431B}" dt="2024-12-05T23:05:48.254" v="762" actId="113"/>
          <ac:spMkLst>
            <pc:docMk/>
            <pc:sldMk cId="383107955" sldId="307"/>
            <ac:spMk id="3" creationId="{0DEC57CD-058C-4350-8DDC-534E0C8401B0}"/>
          </ac:spMkLst>
        </pc:spChg>
      </pc:sldChg>
      <pc:sldChg chg="addSp modSp new mod">
        <pc:chgData name="Michele Linardi" userId="212745de-6f4c-463e-b919-dbfcfc966402" providerId="ADAL" clId="{A84FC6D2-E3DA-40C7-860C-90EF834A431B}" dt="2024-12-05T23:23:53.761" v="889" actId="27636"/>
        <pc:sldMkLst>
          <pc:docMk/>
          <pc:sldMk cId="2470913544" sldId="308"/>
        </pc:sldMkLst>
        <pc:spChg chg="mod">
          <ac:chgData name="Michele Linardi" userId="212745de-6f4c-463e-b919-dbfcfc966402" providerId="ADAL" clId="{A84FC6D2-E3DA-40C7-860C-90EF834A431B}" dt="2024-12-05T23:20:27.603" v="802" actId="20577"/>
          <ac:spMkLst>
            <pc:docMk/>
            <pc:sldMk cId="2470913544" sldId="308"/>
            <ac:spMk id="2" creationId="{2175917A-B712-443B-B3A0-9B29B98CF7BB}"/>
          </ac:spMkLst>
        </pc:spChg>
        <pc:spChg chg="mod">
          <ac:chgData name="Michele Linardi" userId="212745de-6f4c-463e-b919-dbfcfc966402" providerId="ADAL" clId="{A84FC6D2-E3DA-40C7-860C-90EF834A431B}" dt="2024-12-05T23:23:53.761" v="889" actId="27636"/>
          <ac:spMkLst>
            <pc:docMk/>
            <pc:sldMk cId="2470913544" sldId="308"/>
            <ac:spMk id="3" creationId="{051D49D8-8166-4A11-A521-8EE4E023259B}"/>
          </ac:spMkLst>
        </pc:spChg>
        <pc:picChg chg="add mod">
          <ac:chgData name="Michele Linardi" userId="212745de-6f4c-463e-b919-dbfcfc966402" providerId="ADAL" clId="{A84FC6D2-E3DA-40C7-860C-90EF834A431B}" dt="2024-12-05T23:23:50.183" v="887" actId="1076"/>
          <ac:picMkLst>
            <pc:docMk/>
            <pc:sldMk cId="2470913544" sldId="308"/>
            <ac:picMk id="4" creationId="{8AC1A75C-9F45-4951-9743-5554B8D599BD}"/>
          </ac:picMkLst>
        </pc:picChg>
      </pc:sldChg>
      <pc:sldChg chg="modSp new mod">
        <pc:chgData name="Michele Linardi" userId="212745de-6f4c-463e-b919-dbfcfc966402" providerId="ADAL" clId="{A84FC6D2-E3DA-40C7-860C-90EF834A431B}" dt="2024-12-05T23:25:19.019" v="907" actId="113"/>
        <pc:sldMkLst>
          <pc:docMk/>
          <pc:sldMk cId="2455904716" sldId="309"/>
        </pc:sldMkLst>
        <pc:spChg chg="mod">
          <ac:chgData name="Michele Linardi" userId="212745de-6f4c-463e-b919-dbfcfc966402" providerId="ADAL" clId="{A84FC6D2-E3DA-40C7-860C-90EF834A431B}" dt="2024-12-05T23:21:42.233" v="858" actId="20577"/>
          <ac:spMkLst>
            <pc:docMk/>
            <pc:sldMk cId="2455904716" sldId="309"/>
            <ac:spMk id="2" creationId="{0DCE6F81-F76E-4321-B331-D68FB5B8E16F}"/>
          </ac:spMkLst>
        </pc:spChg>
        <pc:spChg chg="mod">
          <ac:chgData name="Michele Linardi" userId="212745de-6f4c-463e-b919-dbfcfc966402" providerId="ADAL" clId="{A84FC6D2-E3DA-40C7-860C-90EF834A431B}" dt="2024-12-05T23:25:19.019" v="907" actId="113"/>
          <ac:spMkLst>
            <pc:docMk/>
            <pc:sldMk cId="2455904716" sldId="309"/>
            <ac:spMk id="3" creationId="{9FAAAF52-3A10-4598-A5BA-EC9CB03D7426}"/>
          </ac:spMkLst>
        </pc:spChg>
      </pc:sldChg>
      <pc:sldChg chg="modSp new mod">
        <pc:chgData name="Michele Linardi" userId="212745de-6f4c-463e-b919-dbfcfc966402" providerId="ADAL" clId="{A84FC6D2-E3DA-40C7-860C-90EF834A431B}" dt="2024-12-05T23:22:58.985" v="881" actId="20577"/>
        <pc:sldMkLst>
          <pc:docMk/>
          <pc:sldMk cId="116299633" sldId="310"/>
        </pc:sldMkLst>
        <pc:spChg chg="mod">
          <ac:chgData name="Michele Linardi" userId="212745de-6f4c-463e-b919-dbfcfc966402" providerId="ADAL" clId="{A84FC6D2-E3DA-40C7-860C-90EF834A431B}" dt="2024-12-05T23:22:12.435" v="869" actId="20577"/>
          <ac:spMkLst>
            <pc:docMk/>
            <pc:sldMk cId="116299633" sldId="310"/>
            <ac:spMk id="2" creationId="{2E02E8B1-F9B2-462E-8375-46FFCB2BFE85}"/>
          </ac:spMkLst>
        </pc:spChg>
        <pc:spChg chg="mod">
          <ac:chgData name="Michele Linardi" userId="212745de-6f4c-463e-b919-dbfcfc966402" providerId="ADAL" clId="{A84FC6D2-E3DA-40C7-860C-90EF834A431B}" dt="2024-12-05T23:22:58.985" v="881" actId="20577"/>
          <ac:spMkLst>
            <pc:docMk/>
            <pc:sldMk cId="116299633" sldId="310"/>
            <ac:spMk id="3" creationId="{C234A8EF-4218-447C-BB04-96D0DA52162A}"/>
          </ac:spMkLst>
        </pc:spChg>
      </pc:sldChg>
      <pc:sldChg chg="modSp new del mod">
        <pc:chgData name="Michele Linardi" userId="212745de-6f4c-463e-b919-dbfcfc966402" providerId="ADAL" clId="{A84FC6D2-E3DA-40C7-860C-90EF834A431B}" dt="2024-12-05T23:41:09.010" v="967" actId="47"/>
        <pc:sldMkLst>
          <pc:docMk/>
          <pc:sldMk cId="3840926013" sldId="311"/>
        </pc:sldMkLst>
        <pc:spChg chg="mod">
          <ac:chgData name="Michele Linardi" userId="212745de-6f4c-463e-b919-dbfcfc966402" providerId="ADAL" clId="{A84FC6D2-E3DA-40C7-860C-90EF834A431B}" dt="2024-12-05T23:37:15.821" v="964"/>
          <ac:spMkLst>
            <pc:docMk/>
            <pc:sldMk cId="3840926013" sldId="311"/>
            <ac:spMk id="2" creationId="{DD63D861-5080-43D7-AB7D-99E3A5E72746}"/>
          </ac:spMkLst>
        </pc:spChg>
        <pc:spChg chg="mod">
          <ac:chgData name="Michele Linardi" userId="212745de-6f4c-463e-b919-dbfcfc966402" providerId="ADAL" clId="{A84FC6D2-E3DA-40C7-860C-90EF834A431B}" dt="2024-12-05T23:27:22.949" v="909"/>
          <ac:spMkLst>
            <pc:docMk/>
            <pc:sldMk cId="3840926013" sldId="311"/>
            <ac:spMk id="3" creationId="{349BDC90-C08E-47DA-85BA-EF9A032D760B}"/>
          </ac:spMkLst>
        </pc:spChg>
      </pc:sldChg>
      <pc:sldChg chg="addSp delSp modSp new mod">
        <pc:chgData name="Michele Linardi" userId="212745de-6f4c-463e-b919-dbfcfc966402" providerId="ADAL" clId="{A84FC6D2-E3DA-40C7-860C-90EF834A431B}" dt="2024-12-05T23:34:02.251" v="957" actId="20577"/>
        <pc:sldMkLst>
          <pc:docMk/>
          <pc:sldMk cId="2423957868" sldId="312"/>
        </pc:sldMkLst>
        <pc:spChg chg="mod">
          <ac:chgData name="Michele Linardi" userId="212745de-6f4c-463e-b919-dbfcfc966402" providerId="ADAL" clId="{A84FC6D2-E3DA-40C7-860C-90EF834A431B}" dt="2024-12-05T23:31:04.318" v="951"/>
          <ac:spMkLst>
            <pc:docMk/>
            <pc:sldMk cId="2423957868" sldId="312"/>
            <ac:spMk id="2" creationId="{0E2F74A2-C4F6-4ADE-A5FC-9FDC15E69A9A}"/>
          </ac:spMkLst>
        </pc:spChg>
        <pc:spChg chg="mod">
          <ac:chgData name="Michele Linardi" userId="212745de-6f4c-463e-b919-dbfcfc966402" providerId="ADAL" clId="{A84FC6D2-E3DA-40C7-860C-90EF834A431B}" dt="2024-12-05T23:34:02.251" v="957" actId="20577"/>
          <ac:spMkLst>
            <pc:docMk/>
            <pc:sldMk cId="2423957868" sldId="312"/>
            <ac:spMk id="3" creationId="{66AD1A27-0B0A-4993-BBBA-D46D786608C0}"/>
          </ac:spMkLst>
        </pc:spChg>
        <pc:spChg chg="add del">
          <ac:chgData name="Michele Linardi" userId="212745de-6f4c-463e-b919-dbfcfc966402" providerId="ADAL" clId="{A84FC6D2-E3DA-40C7-860C-90EF834A431B}" dt="2024-12-05T23:31:15.673" v="953" actId="22"/>
          <ac:spMkLst>
            <pc:docMk/>
            <pc:sldMk cId="2423957868" sldId="312"/>
            <ac:spMk id="5" creationId="{2EF7BD2D-7A7B-46C0-B14B-4FB4D9AA9606}"/>
          </ac:spMkLst>
        </pc:spChg>
      </pc:sldChg>
      <pc:sldChg chg="modSp new mod">
        <pc:chgData name="Michele Linardi" userId="212745de-6f4c-463e-b919-dbfcfc966402" providerId="ADAL" clId="{A84FC6D2-E3DA-40C7-860C-90EF834A431B}" dt="2024-12-05T23:45:11.682" v="1000" actId="113"/>
        <pc:sldMkLst>
          <pc:docMk/>
          <pc:sldMk cId="558374509" sldId="313"/>
        </pc:sldMkLst>
        <pc:spChg chg="mod">
          <ac:chgData name="Michele Linardi" userId="212745de-6f4c-463e-b919-dbfcfc966402" providerId="ADAL" clId="{A84FC6D2-E3DA-40C7-860C-90EF834A431B}" dt="2024-12-05T23:30:48.945" v="949" actId="20577"/>
          <ac:spMkLst>
            <pc:docMk/>
            <pc:sldMk cId="558374509" sldId="313"/>
            <ac:spMk id="2" creationId="{ED24AB8A-4676-4FEA-94FB-C0BF5015F7BD}"/>
          </ac:spMkLst>
        </pc:spChg>
        <pc:spChg chg="mod">
          <ac:chgData name="Michele Linardi" userId="212745de-6f4c-463e-b919-dbfcfc966402" providerId="ADAL" clId="{A84FC6D2-E3DA-40C7-860C-90EF834A431B}" dt="2024-12-05T23:45:11.682" v="1000" actId="113"/>
          <ac:spMkLst>
            <pc:docMk/>
            <pc:sldMk cId="558374509" sldId="313"/>
            <ac:spMk id="3" creationId="{3A3EAF55-4A80-449E-AA87-C238800C9DF3}"/>
          </ac:spMkLst>
        </pc:spChg>
      </pc:sldChg>
      <pc:sldChg chg="modSp add mod">
        <pc:chgData name="Michele Linardi" userId="212745de-6f4c-463e-b919-dbfcfc966402" providerId="ADAL" clId="{A84FC6D2-E3DA-40C7-860C-90EF834A431B}" dt="2024-12-05T23:35:38.499" v="961" actId="20577"/>
        <pc:sldMkLst>
          <pc:docMk/>
          <pc:sldMk cId="2764689232" sldId="314"/>
        </pc:sldMkLst>
        <pc:spChg chg="mod">
          <ac:chgData name="Michele Linardi" userId="212745de-6f4c-463e-b919-dbfcfc966402" providerId="ADAL" clId="{A84FC6D2-E3DA-40C7-860C-90EF834A431B}" dt="2024-12-05T23:35:25.635" v="959"/>
          <ac:spMkLst>
            <pc:docMk/>
            <pc:sldMk cId="2764689232" sldId="314"/>
            <ac:spMk id="2" creationId="{0E2F74A2-C4F6-4ADE-A5FC-9FDC15E69A9A}"/>
          </ac:spMkLst>
        </pc:spChg>
        <pc:spChg chg="mod">
          <ac:chgData name="Michele Linardi" userId="212745de-6f4c-463e-b919-dbfcfc966402" providerId="ADAL" clId="{A84FC6D2-E3DA-40C7-860C-90EF834A431B}" dt="2024-12-05T23:35:38.499" v="961" actId="20577"/>
          <ac:spMkLst>
            <pc:docMk/>
            <pc:sldMk cId="2764689232" sldId="314"/>
            <ac:spMk id="3" creationId="{66AD1A27-0B0A-4993-BBBA-D46D786608C0}"/>
          </ac:spMkLst>
        </pc:spChg>
      </pc:sldChg>
      <pc:sldChg chg="modSp new mod">
        <pc:chgData name="Michele Linardi" userId="212745de-6f4c-463e-b919-dbfcfc966402" providerId="ADAL" clId="{A84FC6D2-E3DA-40C7-860C-90EF834A431B}" dt="2024-12-06T00:44:56.145" v="1113" actId="6549"/>
        <pc:sldMkLst>
          <pc:docMk/>
          <pc:sldMk cId="1220330191" sldId="315"/>
        </pc:sldMkLst>
        <pc:spChg chg="mod">
          <ac:chgData name="Michele Linardi" userId="212745de-6f4c-463e-b919-dbfcfc966402" providerId="ADAL" clId="{A84FC6D2-E3DA-40C7-860C-90EF834A431B}" dt="2024-12-05T23:37:21.149" v="965"/>
          <ac:spMkLst>
            <pc:docMk/>
            <pc:sldMk cId="1220330191" sldId="315"/>
            <ac:spMk id="2" creationId="{9C568E1F-8E51-4285-A312-F4E01E82D66A}"/>
          </ac:spMkLst>
        </pc:spChg>
        <pc:spChg chg="mod">
          <ac:chgData name="Michele Linardi" userId="212745de-6f4c-463e-b919-dbfcfc966402" providerId="ADAL" clId="{A84FC6D2-E3DA-40C7-860C-90EF834A431B}" dt="2024-12-06T00:44:56.145" v="1113" actId="6549"/>
          <ac:spMkLst>
            <pc:docMk/>
            <pc:sldMk cId="1220330191" sldId="315"/>
            <ac:spMk id="3" creationId="{22795007-D7F3-46DE-A5B1-0D1A32AABEFD}"/>
          </ac:spMkLst>
        </pc:spChg>
      </pc:sldChg>
      <pc:sldChg chg="modSp new mod">
        <pc:chgData name="Michele Linardi" userId="212745de-6f4c-463e-b919-dbfcfc966402" providerId="ADAL" clId="{A84FC6D2-E3DA-40C7-860C-90EF834A431B}" dt="2024-12-05T23:42:24.841" v="999" actId="20577"/>
        <pc:sldMkLst>
          <pc:docMk/>
          <pc:sldMk cId="3738865417" sldId="316"/>
        </pc:sldMkLst>
        <pc:spChg chg="mod">
          <ac:chgData name="Michele Linardi" userId="212745de-6f4c-463e-b919-dbfcfc966402" providerId="ADAL" clId="{A84FC6D2-E3DA-40C7-860C-90EF834A431B}" dt="2024-12-05T23:42:12.187" v="990" actId="20577"/>
          <ac:spMkLst>
            <pc:docMk/>
            <pc:sldMk cId="3738865417" sldId="316"/>
            <ac:spMk id="2" creationId="{13810BA2-6659-4B41-A783-4F94154D96EC}"/>
          </ac:spMkLst>
        </pc:spChg>
        <pc:spChg chg="mod">
          <ac:chgData name="Michele Linardi" userId="212745de-6f4c-463e-b919-dbfcfc966402" providerId="ADAL" clId="{A84FC6D2-E3DA-40C7-860C-90EF834A431B}" dt="2024-12-05T23:42:24.841" v="999" actId="20577"/>
          <ac:spMkLst>
            <pc:docMk/>
            <pc:sldMk cId="3738865417" sldId="316"/>
            <ac:spMk id="3" creationId="{86D105EE-4A9F-47ED-A383-606C5F08BA72}"/>
          </ac:spMkLst>
        </pc:spChg>
      </pc:sldChg>
      <pc:sldChg chg="addSp delSp modSp new mod">
        <pc:chgData name="Michele Linardi" userId="212745de-6f4c-463e-b919-dbfcfc966402" providerId="ADAL" clId="{A84FC6D2-E3DA-40C7-860C-90EF834A431B}" dt="2024-12-05T23:50:31.698" v="1043" actId="20577"/>
        <pc:sldMkLst>
          <pc:docMk/>
          <pc:sldMk cId="671602125" sldId="317"/>
        </pc:sldMkLst>
        <pc:spChg chg="mod">
          <ac:chgData name="Michele Linardi" userId="212745de-6f4c-463e-b919-dbfcfc966402" providerId="ADAL" clId="{A84FC6D2-E3DA-40C7-860C-90EF834A431B}" dt="2024-12-05T23:50:31.698" v="1043" actId="20577"/>
          <ac:spMkLst>
            <pc:docMk/>
            <pc:sldMk cId="671602125" sldId="317"/>
            <ac:spMk id="2" creationId="{0F80E2C8-B139-4BAD-95FC-CDD28110B2B2}"/>
          </ac:spMkLst>
        </pc:spChg>
        <pc:spChg chg="del">
          <ac:chgData name="Michele Linardi" userId="212745de-6f4c-463e-b919-dbfcfc966402" providerId="ADAL" clId="{A84FC6D2-E3DA-40C7-860C-90EF834A431B}" dt="2024-12-05T23:49:03.162" v="1031" actId="478"/>
          <ac:spMkLst>
            <pc:docMk/>
            <pc:sldMk cId="671602125" sldId="317"/>
            <ac:spMk id="3" creationId="{376DE90B-C389-43CD-B34B-A2424E9B2DC3}"/>
          </ac:spMkLst>
        </pc:spChg>
        <pc:picChg chg="add mod">
          <ac:chgData name="Michele Linardi" userId="212745de-6f4c-463e-b919-dbfcfc966402" providerId="ADAL" clId="{A84FC6D2-E3DA-40C7-860C-90EF834A431B}" dt="2024-12-05T23:50:21.717" v="1035" actId="1076"/>
          <ac:picMkLst>
            <pc:docMk/>
            <pc:sldMk cId="671602125" sldId="317"/>
            <ac:picMk id="4" creationId="{4B40ABF8-3CAC-4B32-A8EB-63160F5F3884}"/>
          </ac:picMkLst>
        </pc:picChg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447497583" sldId="330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2299209305" sldId="331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2239610138" sldId="332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1907064212" sldId="333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1032242644" sldId="334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3216189466" sldId="335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1487140930" sldId="336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4064634929" sldId="337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1556156459" sldId="338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2748453455" sldId="339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3116263781" sldId="340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2477871697" sldId="341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2628818754" sldId="342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1572801627" sldId="343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3493601011" sldId="344"/>
        </pc:sldMkLst>
      </pc:sldChg>
      <pc:sldChg chg="del">
        <pc:chgData name="Michele Linardi" userId="212745de-6f4c-463e-b919-dbfcfc966402" providerId="ADAL" clId="{A84FC6D2-E3DA-40C7-860C-90EF834A431B}" dt="2024-12-05T21:57:26.927" v="43" actId="47"/>
        <pc:sldMkLst>
          <pc:docMk/>
          <pc:sldMk cId="1403237583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6D79-6DE7-4C53-AB31-4E99C87DA875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E64D2-F474-48F5-8412-1469BD0D29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51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1E0DD-A6B9-3A68-0B76-DD8CF348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FC38B1-E404-40C3-069D-5AB8A95FF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57185A-B0E9-0F68-1EB8-A8A16CA5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F8545-1E05-0E3B-399C-9A7BF62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26E99-4DE0-7BAB-3CD9-6EF0984B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4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E0CC1-574C-E989-96AD-97DFE922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949BA-B07A-524C-8C34-7E403DFC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93CF-34F4-7D07-DBCD-0D4EB361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49B0BF-A9E6-70B5-7F63-F9EF86E6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0FDE6-9068-BDB3-A04C-F6660BF6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1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3E3FC1-09DD-2D50-B779-8A410661F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CDFFED-EFA2-A58A-DB4A-4420F5566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6B3E7-4587-E32A-2DA8-78B5589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1C96D-5618-1437-DE18-DAE1CB51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CBCCE-809E-6402-21E6-8244E4F2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04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00A2-9D31-9E0F-18CA-DE8B9D7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73B78B-669B-B2DF-BF2D-D310D36A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0F650-3341-7F4C-6616-477DBBBE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48249-C107-0A49-BB16-7B525E1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23D91-FB14-5A5F-4E74-67AD4FB6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D7E7A-BCC2-A18B-43C1-0325ADA6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1244D-527C-D72D-9F79-E3E0A1AE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5FA911-6241-0869-946B-DE1F8CFA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ED6B3-7CB7-87A1-3533-DC2AD1FD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D55A-5493-5219-F219-9A8CFD6D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0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2D2FD-A901-FC67-FD45-6F9852E3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748A-9746-EC5F-ECAF-A960DC07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296D65-BE47-0FDF-2FB5-5497ADC2E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C2128D-AC84-3D7F-3DE2-D98EF95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45A26-692E-2696-E5B1-9926FA00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282FE0-5759-6EF1-8E39-0ABB05BE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C0436-5364-2CD6-B5ED-2B0EF4C0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CAA092-53DD-185E-3DAA-97DA18C6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EA427E-6C63-97BE-B675-FA2287EB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C0703-A1FE-4464-65D1-3E2D0E80B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9353B8-D0FF-9045-199B-697CD2FEF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C5BF7A-5DDE-032C-C549-80BCAA1C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6C7015-F342-917E-9970-1D78038C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D86060-EDDA-50D1-8E18-1F6BC2BE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DB4AB-EA3D-F3FE-4A0E-23565067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58D223-F4FC-2E6F-848D-A00F8CB7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785F-F270-C0C1-2DC5-C11D49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0C0BB-0DEE-8F22-15D6-CA1A4E37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4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CE90ED-E207-94AA-6B9E-3CF09E1A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1F771F-233B-9801-A048-CA7B87B3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704737-9E6D-49DC-6C92-DEC29CF1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3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63AFA-0F55-22C9-8B57-C5E4ADB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A80BF-3560-21A1-6C11-D7FB11AA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9BAD15-9EEA-0547-6557-144CB147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8CB58-5401-FC1B-740F-BB343931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5C9B47-8646-DD4B-876B-19DA31C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0F3F2-293B-A512-F40B-78866E1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2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FFB5B-0849-7A1D-2F37-5E98C9D4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632DDD-5C24-0A2A-C6C2-32D12F7D3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8CF257-6AC6-0F94-1593-2F1E9746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4CBF5B-A1DD-8CA5-8303-70D5269F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D5B8FD-6A3C-4C27-C80B-CCD8BE2C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9C43A-F172-7FFA-4F44-6986E626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8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57E88A-353B-0CDD-7738-B7BAA355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1E50AD-FA9B-84A1-5B6E-B66D4F03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17551-9A54-EE94-8AE2-3C18AF48D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0ABF-C9B9-4A5C-8323-05431DEF7DBB}" type="datetimeFigureOut">
              <a:rPr lang="fr-FR" smtClean="0"/>
              <a:t>06/12/2024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F2292-B617-D68C-17AD-CEC39A40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B5EF34-5733-D827-B2CF-B71946B5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chele.linardi@orange.f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Learning-time-series-shapelets-Grabocka-Schilling/5900721a7ff9e91782dd4dc33956b09d3adb67f5" TargetMode="External"/><Relationship Id="rId2" Type="http://schemas.openxmlformats.org/officeDocument/2006/relationships/hyperlink" Target="https://dl.acm.org/doi/10.1145/1557019.15571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meseriesclassification.com/algorithmdescription.php?algorithm_id=11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6" descr="Chronomètre">
            <a:extLst>
              <a:ext uri="{FF2B5EF4-FFF2-40B4-BE49-F238E27FC236}">
                <a16:creationId xmlns:a16="http://schemas.microsoft.com/office/drawing/2014/main" id="{8A7AADC3-AACE-0D77-3CE8-4AFEE014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41270"/>
            <a:ext cx="3775459" cy="3775459"/>
          </a:xfrm>
          <a:prstGeom prst="rect">
            <a:avLst/>
          </a:prstGeom>
        </p:spPr>
      </p:pic>
      <p:sp>
        <p:nvSpPr>
          <p:cNvPr id="87" name="Freeform: Shape 7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Right Triangle 7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030377-3417-A116-4396-26BEEB10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fr-FR" sz="7200" dirty="0"/>
              <a:t>Time </a:t>
            </a:r>
            <a:r>
              <a:rPr lang="fr-FR" sz="7200" dirty="0" err="1"/>
              <a:t>Series</a:t>
            </a:r>
            <a:r>
              <a:rPr lang="fr-FR" sz="7200" dirty="0"/>
              <a:t>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F7C829-9622-F602-4A4D-89E5B2AB6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6068" y="4269462"/>
            <a:ext cx="4528653" cy="1095017"/>
          </a:xfrm>
        </p:spPr>
        <p:txBody>
          <a:bodyPr anchor="t">
            <a:noAutofit/>
          </a:bodyPr>
          <a:lstStyle/>
          <a:p>
            <a:pPr algn="l"/>
            <a:r>
              <a:rPr lang="fr-FR" sz="2000" dirty="0"/>
              <a:t>Michele Linardi </a:t>
            </a:r>
            <a:r>
              <a:rPr lang="fr-FR" sz="2000" dirty="0" err="1"/>
              <a:t>Ph.D</a:t>
            </a:r>
            <a:r>
              <a:rPr lang="fr-FR" sz="2000" dirty="0"/>
              <a:t>.</a:t>
            </a:r>
          </a:p>
          <a:p>
            <a:pPr algn="l"/>
            <a:endParaRPr lang="fr-FR" sz="2000" dirty="0"/>
          </a:p>
          <a:p>
            <a:pPr algn="l"/>
            <a:r>
              <a:rPr lang="fr-FR" sz="2000" dirty="0">
                <a:hlinkClick r:id="rId4"/>
              </a:rPr>
              <a:t>michele.linardi@orange.fr</a:t>
            </a:r>
            <a:endParaRPr lang="fr-FR" sz="2000" dirty="0"/>
          </a:p>
          <a:p>
            <a:pPr algn="l"/>
            <a:endParaRPr lang="fr-FR" sz="2000" dirty="0"/>
          </a:p>
          <a:p>
            <a:pPr algn="l"/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8046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F2684-72F6-41E8-A61B-69BC865E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DEC57CD-058C-4350-8DDC-534E0C840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b="1" i="1" dirty="0">
                    <a:solidFill>
                      <a:schemeClr val="tx1"/>
                    </a:solidFill>
                  </a:rPr>
                  <a:t>Time Series Dataset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: A time-series dataset composed of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training instances, with each series contains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Q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-many ordered values, is denoted as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T </a:t>
                </a:r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×</a:t>
                </a:r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Q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 while the series target is a nominal variable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∈ {1, . . . ,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}</a:t>
                </a:r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having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categories.</a:t>
                </a:r>
              </a:p>
              <a:p>
                <a:endParaRPr lang="en-US" altLang="zh-CN" dirty="0"/>
              </a:p>
              <a:p>
                <a:r>
                  <a:rPr lang="en-US" altLang="zh-CN" sz="2800" b="1" i="1" dirty="0">
                    <a:solidFill>
                      <a:schemeClr val="tx1"/>
                    </a:solidFill>
                  </a:rPr>
                  <a:t>Shapelets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: A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shapelet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of length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L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is simply an ordered sequence of values from a data structure perspective. Nevertheless,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shapelets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semantically represent intelligence on how to discriminate the target variable of a series dataset. The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-most informative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shapelets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are denoted as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S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∈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× </a:t>
                </a:r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L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DEC57CD-058C-4350-8DDC-534E0C840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2E8B1-F9B2-462E-8375-46FFCB2B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234A8EF-4218-447C-BB04-96D0DA5216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b="1" i="1" dirty="0">
                    <a:solidFill>
                      <a:schemeClr val="tx1"/>
                    </a:solidFill>
                  </a:rPr>
                  <a:t>Shapalet Transformation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: Minimum distances to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shapelets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can be characterized as a transformation of the time-series data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∈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×</a:t>
                </a:r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Q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into a new representation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∈ </a:t>
                </a:r>
                <a14:m>
                  <m:oMath xmlns:m="http://schemas.openxmlformats.org/officeDocument/2006/math">
                    <m:r>
                      <a:rPr lang="en-US" altLang="zh-CN" sz="3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× </a:t>
                </a:r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. Such a transformation reduces the dimensionality of the original time-series, because typically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&lt;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Q</a:t>
                </a:r>
              </a:p>
              <a:p>
                <a:endParaRPr lang="en-US" altLang="zh-CN" i="1" dirty="0"/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General purpose classifiers (e.g.: SVMs, Bayesian Network, . . . ) show high prediction accuracy over the new representation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.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234A8EF-4218-447C-BB04-96D0DA5216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9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75917A-B712-443B-B3A0-9B29B98C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Logistic</a:t>
            </a:r>
            <a:r>
              <a:rPr lang="fr-FR" dirty="0"/>
              <a:t> </a:t>
            </a:r>
            <a:r>
              <a:rPr lang="fr-FR" dirty="0" err="1"/>
              <a:t>regression</a:t>
            </a:r>
            <a:r>
              <a:rPr lang="fr-FR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51D49D8-8166-4A11-A521-8EE4E02325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We consider a </a:t>
                </a:r>
                <a:r>
                  <a:rPr lang="en-US" altLang="zh-CN" sz="2800" b="1" i="1" dirty="0">
                    <a:solidFill>
                      <a:schemeClr val="tx1"/>
                    </a:solidFill>
                  </a:rPr>
                  <a:t>logistic regression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classification model</a:t>
                </a:r>
                <a:r>
                  <a:rPr lang="en-US" altLang="zh-CN" dirty="0"/>
                  <a:t>. I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t provides an option to interpret predicted binary targets as probabilistic confidences. Nonetheless, it can ensure extending to the multi-class case. </a:t>
                </a:r>
              </a:p>
              <a:p>
                <a:endParaRPr lang="en-US" altLang="zh-CN" sz="2800" i="1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b="1" i="1" dirty="0">
                    <a:solidFill>
                      <a:schemeClr val="tx1"/>
                    </a:solidFill>
                  </a:rPr>
                  <a:t>Logistic Sigmoid Function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It is used for the prediction of target variables via a logistic regression loss.</a:t>
                </a:r>
                <a:br>
                  <a:rPr lang="en-US" altLang="zh-CN" sz="2800" dirty="0"/>
                </a:b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51D49D8-8166-4A11-A521-8EE4E0232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5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6">
            <a:extLst>
              <a:ext uri="{FF2B5EF4-FFF2-40B4-BE49-F238E27FC236}">
                <a16:creationId xmlns:a16="http://schemas.microsoft.com/office/drawing/2014/main" id="{8AC1A75C-9F45-4951-9743-5554B8D59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5" y="2962656"/>
            <a:ext cx="2692907" cy="17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1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E6F81-F76E-4321-B331-D68FB5B8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AAAF52-3A10-4598-A5BA-EC9CB03D7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The minimum distances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/>
                  <a:t>become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the new predictors in the</a:t>
                </a:r>
                <a:br>
                  <a:rPr lang="en-US" altLang="zh-CN" sz="2800" dirty="0">
                    <a:solidFill>
                      <a:schemeClr val="tx1"/>
                    </a:solidFill>
                  </a:rPr>
                </a:br>
                <a:r>
                  <a:rPr lang="en-US" altLang="zh-CN" sz="2800" dirty="0">
                    <a:solidFill>
                      <a:schemeClr val="tx1"/>
                    </a:solidFill>
                  </a:rPr>
                  <a:t>transformed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shapelets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space, a </a:t>
                </a:r>
                <a:r>
                  <a:rPr lang="en-US" altLang="zh-CN" sz="2800" b="1" i="1" dirty="0">
                    <a:solidFill>
                      <a:schemeClr val="tx1"/>
                    </a:solidFill>
                  </a:rPr>
                  <a:t>linear learning model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can predict approximate target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∈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× </a:t>
                </a:r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via the predictors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and linear weights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∈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i="1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(plus bias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W</a:t>
                </a:r>
                <a:r>
                  <a:rPr lang="en-US" altLang="zh-CN" sz="28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∈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 algn="ctr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…, 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AAAF52-3A10-4598-A5BA-EC9CB03D7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90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4AB8A-4676-4FEA-94FB-C0BF5015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3EAF55-4A80-449E-AA87-C238800C9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The logistic regression operates by minimizing the </a:t>
                </a:r>
                <a:r>
                  <a:rPr lang="en-US" altLang="zh-CN" sz="2800" b="1" i="1" dirty="0">
                    <a:solidFill>
                      <a:schemeClr val="tx1"/>
                    </a:solidFill>
                  </a:rPr>
                  <a:t>logistic loss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 between 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true targets </a:t>
                </a:r>
                <a:r>
                  <a:rPr lang="en-US" altLang="zh-CN" sz="2800" b="1" i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 and estimated ones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𝑌𝑙𝑛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3EAF55-4A80-449E-AA87-C238800C9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37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F74A2-C4F6-4ADE-A5FC-9FDC15E6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Regularized Objective</a:t>
            </a:r>
            <a:r>
              <a:rPr lang="en-US" altLang="zh-CN" dirty="0"/>
              <a:t> Function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AD1A27-0B0A-4993-BBBA-D46D78660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The logistic loss function together with regularization terms represent the regularized objective function.</a:t>
                </a:r>
                <a:endParaRPr lang="en-US" altLang="zh-CN" sz="2800" dirty="0"/>
              </a:p>
              <a:p>
                <a:r>
                  <a:rPr lang="en-US" altLang="zh-CN" sz="2800" b="1" i="1" dirty="0">
                    <a:solidFill>
                      <a:srgbClr val="FF0000"/>
                    </a:solidFill>
                  </a:rPr>
                  <a:t>The idea is to jointly learn the optimal </a:t>
                </a:r>
                <a:r>
                  <a:rPr lang="en-US" altLang="zh-CN" sz="2800" b="1" i="1" dirty="0" err="1">
                    <a:solidFill>
                      <a:srgbClr val="FF0000"/>
                    </a:solidFill>
                  </a:rPr>
                  <a:t>shapelets</a:t>
                </a:r>
                <a:br>
                  <a:rPr lang="en-US" altLang="zh-CN" sz="2800" b="1" dirty="0">
                    <a:solidFill>
                      <a:srgbClr val="FF0000"/>
                    </a:solidFill>
                  </a:rPr>
                </a:br>
                <a:r>
                  <a:rPr lang="en-US" altLang="zh-CN" sz="2800" b="1" i="1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i="1" dirty="0">
                    <a:solidFill>
                      <a:srgbClr val="FF0000"/>
                    </a:solidFill>
                  </a:rPr>
                  <a:t>and the optimal linear hyper-plane W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800" b="1" i="1" dirty="0">
                    <a:solidFill>
                      <a:srgbClr val="FF0000"/>
                    </a:solidFill>
                  </a:rPr>
                  <a:t>that minimize the classification objective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𝓕</m:t>
                    </m:r>
                  </m:oMath>
                </a14:m>
                <a:r>
                  <a:rPr lang="en-US" altLang="zh-CN" sz="2800" b="1" i="1" dirty="0">
                    <a:solidFill>
                      <a:srgbClr val="FF0000"/>
                    </a:solidFill>
                  </a:rPr>
                  <a:t>.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d>
                                <m:d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sz="28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br>
                  <a:rPr lang="en-US" altLang="zh-CN" sz="2800" b="1" dirty="0">
                    <a:solidFill>
                      <a:schemeClr val="tx1"/>
                    </a:solidFill>
                  </a:rPr>
                </a:b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AD1A27-0B0A-4993-BBBA-D46D78660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95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F74A2-C4F6-4ADE-A5FC-9FDC15E6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olidFill>
                  <a:schemeClr val="tx1"/>
                </a:solidFill>
              </a:rPr>
              <a:t>Differentiable Soft-Minimum Function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AD1A27-0B0A-4993-BBBA-D46D78660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In order to compute the derivative of the objective function, all</a:t>
                </a:r>
                <a:br>
                  <a:rPr lang="en-US" altLang="zh-CN" sz="2800" dirty="0">
                    <a:solidFill>
                      <a:schemeClr val="tx1"/>
                    </a:solidFill>
                  </a:rPr>
                </a:br>
                <a:r>
                  <a:rPr lang="en-US" altLang="zh-CN" sz="2800" dirty="0">
                    <a:solidFill>
                      <a:schemeClr val="tx1"/>
                    </a:solidFill>
                  </a:rPr>
                  <a:t>the involved functions of the model need to be differentiable. </a:t>
                </a: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We denote the distance between the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j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segment of series </a:t>
                </a:r>
                <a:r>
                  <a:rPr lang="en-US" altLang="zh-CN" sz="2800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and the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-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shapelet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 as </a:t>
                </a:r>
                <a:r>
                  <a:rPr lang="en-US" altLang="zh-CN" sz="2800" dirty="0" err="1">
                    <a:solidFill>
                      <a:schemeClr val="tx1"/>
                    </a:solidFill>
                  </a:rPr>
                  <a:t>D</a:t>
                </a:r>
                <a:r>
                  <a:rPr lang="en-US" altLang="zh-CN" sz="2800" i="1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800" baseline="-25000" dirty="0" err="1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800" i="1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en-US" altLang="zh-CN" sz="2800" baseline="-25000" dirty="0" err="1">
                    <a:solidFill>
                      <a:schemeClr val="tx1"/>
                    </a:solidFill>
                  </a:rPr>
                  <a:t>,</a:t>
                </a:r>
                <a:r>
                  <a:rPr lang="en-US" altLang="zh-CN" sz="2800" i="1" baseline="-25000" dirty="0" err="1">
                    <a:solidFill>
                      <a:schemeClr val="tx1"/>
                    </a:solidFill>
                  </a:rPr>
                  <a:t>j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6AD1A27-0B0A-4993-BBBA-D46D78660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689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68E1F-8E51-4285-A312-F4E01E82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Differentiable Soft-Minimum Function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2795007-D7F3-46DE-A5B1-0D1A32AAB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A differentiable approximation of the minimum function is the</a:t>
                </a:r>
                <a:br>
                  <a:rPr lang="en-US" altLang="zh-CN" sz="2800" dirty="0">
                    <a:solidFill>
                      <a:schemeClr val="tx1"/>
                    </a:solidFill>
                  </a:rPr>
                </a:br>
                <a:r>
                  <a:rPr lang="en-US" altLang="zh-CN" sz="2800" dirty="0">
                    <a:solidFill>
                      <a:schemeClr val="tx1"/>
                    </a:solidFill>
                  </a:rPr>
                  <a:t>popular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Soft Minimum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A parameter α controls the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precision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of the function and the soft minimum approaches the true minimum for α → −∞.</a:t>
                </a: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2795007-D7F3-46DE-A5B1-0D1A32AAB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33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10BA2-6659-4B41-A783-4F94154D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Per-instance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D105EE-4A9F-47ED-A383-606C5F08BA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800" dirty="0">
                    <a:solidFill>
                      <a:schemeClr val="tx1"/>
                    </a:solidFill>
                  </a:rPr>
                  <a:t>The decomposed objective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corresponds to a division of the objective function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into per-instance losses for each time series.</a:t>
                </a: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6D105EE-4A9F-47ED-A383-606C5F08BA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86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0E2C8-B139-4BAD-95FC-CDD28110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- G</a:t>
            </a:r>
            <a:r>
              <a:rPr lang="en-US" altLang="zh-CN" dirty="0" err="1">
                <a:solidFill>
                  <a:schemeClr val="tx1"/>
                </a:solidFill>
              </a:rPr>
              <a:t>radient</a:t>
            </a:r>
            <a:r>
              <a:rPr lang="en-US" altLang="zh-CN" dirty="0">
                <a:solidFill>
                  <a:schemeClr val="tx1"/>
                </a:solidFill>
              </a:rPr>
              <a:t> descent</a:t>
            </a:r>
            <a:endParaRPr lang="fr-FR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40ABF8-3CAC-4B32-A8EB-63160F5F3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082" y="1560896"/>
            <a:ext cx="5963372" cy="50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0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DF38DB-1BBA-37CF-0A3E-F892D28C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r-FR" dirty="0"/>
              <a:t>Syllabus</a:t>
            </a: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5AFAD772-1FD3-FE50-D194-AA23A4040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r="3551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C9056-0F4F-0F55-7838-347F27D8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663" y="2333297"/>
            <a:ext cx="6274289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z="2000" dirty="0"/>
              <a:t>Time </a:t>
            </a:r>
            <a:r>
              <a:rPr lang="fr-FR" sz="2000" dirty="0" err="1"/>
              <a:t>series</a:t>
            </a:r>
            <a:r>
              <a:rPr lang="fr-FR" sz="2000" dirty="0"/>
              <a:t> classification</a:t>
            </a:r>
          </a:p>
          <a:p>
            <a:r>
              <a:rPr lang="fr-FR" sz="2000" dirty="0" err="1"/>
              <a:t>Shapelet</a:t>
            </a:r>
            <a:r>
              <a:rPr lang="fr-FR" sz="2000" dirty="0"/>
              <a:t> Discovery primitive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4915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AD90A-EC56-1BAC-18E8-1CEA8F40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References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B5036C29-E5A2-0007-77A3-26314E5B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Ye, Keogh, Time Series </a:t>
            </a:r>
            <a:r>
              <a:rPr lang="en-US" sz="2400" b="1" dirty="0" err="1"/>
              <a:t>Shapelets</a:t>
            </a:r>
            <a:r>
              <a:rPr lang="en-US" sz="2400" b="1" dirty="0"/>
              <a:t>: A New Primitive for Data Mining, KDD 2009 </a:t>
            </a:r>
            <a:r>
              <a:rPr lang="en-US" sz="2400" b="1" dirty="0">
                <a:hlinkClick r:id="rId2"/>
              </a:rPr>
              <a:t>https://dl.acm.org/doi/10.1145/1557019.1557122</a:t>
            </a:r>
            <a:endParaRPr lang="en-US" sz="2400" b="1" dirty="0"/>
          </a:p>
          <a:p>
            <a:endParaRPr lang="en-US" sz="2400" b="1" dirty="0">
              <a:ea typeface="+mn-lt"/>
              <a:cs typeface="+mn-lt"/>
            </a:endParaRPr>
          </a:p>
          <a:p>
            <a:r>
              <a:rPr lang="en-US" sz="2400" b="1" dirty="0" err="1">
                <a:ea typeface="+mn-lt"/>
                <a:cs typeface="+mn-lt"/>
              </a:rPr>
              <a:t>Josif</a:t>
            </a: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b="1" dirty="0" err="1">
                <a:ea typeface="+mn-lt"/>
                <a:cs typeface="+mn-lt"/>
              </a:rPr>
              <a:t>Grabocka</a:t>
            </a:r>
            <a:r>
              <a:rPr lang="en-US" sz="2400" b="1" dirty="0">
                <a:ea typeface="+mn-lt"/>
                <a:cs typeface="+mn-lt"/>
              </a:rPr>
              <a:t> et al. Learning time-series </a:t>
            </a:r>
            <a:r>
              <a:rPr lang="en-US" sz="2400" b="1" dirty="0" err="1">
                <a:ea typeface="+mn-lt"/>
                <a:cs typeface="+mn-lt"/>
              </a:rPr>
              <a:t>shapelets</a:t>
            </a:r>
            <a:r>
              <a:rPr lang="en-US" sz="2400" b="1" dirty="0">
                <a:ea typeface="+mn-lt"/>
                <a:cs typeface="+mn-lt"/>
              </a:rPr>
              <a:t> Published in Knowledge Discovery and Data 2014, </a:t>
            </a:r>
            <a:r>
              <a:rPr lang="en-US" sz="2400" b="1" dirty="0">
                <a:ea typeface="+mn-lt"/>
                <a:cs typeface="+mn-lt"/>
                <a:hlinkClick r:id="rId3"/>
              </a:rPr>
              <a:t>https://www.semanticscholar.org/paper/Learning-time-series-shapelets-Grabocka-Schilling/5900721a7ff9e91782dd4dc33956b09d3adb67f5</a:t>
            </a:r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  <a:hlinkClick r:id="rId4"/>
              </a:rPr>
              <a:t>https://www.timeseriesclassification.com/algorithmdescription.php?algorithm_id=116</a:t>
            </a:r>
            <a:endParaRPr lang="en-US" sz="2400" b="1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en-US" sz="2400" b="1" dirty="0">
              <a:ea typeface="+mn-lt"/>
              <a:cs typeface="+mn-lt"/>
            </a:endParaRPr>
          </a:p>
          <a:p>
            <a:endParaRPr lang="fr-FR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fr-FR" dirty="0">
              <a:ea typeface="+mn-lt"/>
              <a:cs typeface="+mn-lt"/>
            </a:endParaRPr>
          </a:p>
          <a:p>
            <a:pPr lvl="1"/>
            <a:endParaRPr lang="fr-FR" dirty="0">
              <a:ea typeface="Calibri" panose="020F0502020204030204"/>
              <a:cs typeface="Calibri" panose="020F0502020204030204"/>
            </a:endParaRPr>
          </a:p>
          <a:p>
            <a:pPr lvl="1"/>
            <a:endParaRPr lang="fr-FR" dirty="0">
              <a:ea typeface="Calibri" panose="020F0502020204030204"/>
              <a:cs typeface="Calibri" panose="020F0502020204030204"/>
            </a:endParaRPr>
          </a:p>
          <a:p>
            <a:pPr lvl="1"/>
            <a:endParaRPr lang="fr-FR" b="1" dirty="0">
              <a:ea typeface="Calibri" panose="020F0502020204030204"/>
              <a:cs typeface="Calibri" panose="020F0502020204030204"/>
            </a:endParaRPr>
          </a:p>
          <a:p>
            <a:pPr lvl="1"/>
            <a:endParaRPr lang="fr-FR" b="1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6582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4C66F-2A37-4700-9148-DD2BBCE2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classification – an </a:t>
            </a:r>
            <a:r>
              <a:rPr lang="fr-FR" dirty="0" err="1"/>
              <a:t>example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919E24-E82C-4395-BE7B-BDC751E6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aim to design a classifier to differentiate between the time series of two plant species, what features should we focus on? Given that the </a:t>
            </a:r>
            <a:r>
              <a:rPr lang="en-US" b="1" dirty="0"/>
              <a:t>intra-class variability </a:t>
            </a:r>
            <a:r>
              <a:rPr lang="en-US" dirty="0"/>
              <a:t>in color and size </a:t>
            </a:r>
            <a:r>
              <a:rPr lang="en-US" dirty="0">
                <a:solidFill>
                  <a:srgbClr val="FF0000"/>
                </a:solidFill>
              </a:rPr>
              <a:t>significantly exceeds </a:t>
            </a:r>
            <a:r>
              <a:rPr lang="en-US" dirty="0"/>
              <a:t>the </a:t>
            </a:r>
            <a:r>
              <a:rPr lang="en-US" b="1" dirty="0"/>
              <a:t>inter-class differences</a:t>
            </a:r>
            <a:r>
              <a:rPr lang="en-US" dirty="0"/>
              <a:t>, a viable strategy consists into analyzing the shapes of the leaves.</a:t>
            </a:r>
          </a:p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DEB5580-AD86-4617-AEAC-A903BA4F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559" y="4154120"/>
            <a:ext cx="4818881" cy="19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6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1BF56-324E-4871-999B-F19482B4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classification – </a:t>
            </a:r>
            <a:r>
              <a:rPr lang="fr-FR" dirty="0" err="1"/>
              <a:t>general</a:t>
            </a:r>
            <a:r>
              <a:rPr lang="fr-FR" dirty="0"/>
              <a:t> intuition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119723-95E0-4E00-BE9B-A32180DF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However, the global shape differences are quite subtle. Moreover, leaves often exhibit distortions or "occlusions" caused by insect damage, which can confound any global shape-based measurements.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address this, we propose an alternative approach: converting each leaf into a one-dimensional representation, as demonstrated </a:t>
            </a:r>
            <a:r>
              <a:rPr lang="fr-FR" dirty="0"/>
              <a:t>in the figure </a:t>
            </a:r>
            <a:r>
              <a:rPr lang="fr-FR" dirty="0" err="1"/>
              <a:t>below</a:t>
            </a:r>
            <a:r>
              <a:rPr lang="fr-FR" dirty="0"/>
              <a:t>.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1E23937-3AFD-48DA-9C48-113C6334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491" y="4648388"/>
            <a:ext cx="4732682" cy="20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7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579C-C245-453E-96ED-F71A1894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Shapelet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DFCEA-B660-4171-B611-55F53D0C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comparing all the shapes, we can focus on analyzing a small, highly distinctive subsection of the shapes from the two classes.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E59D19-AD5A-4912-9FDC-145B3BBB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3166643"/>
            <a:ext cx="6677957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7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579C-C245-453E-96ED-F71A1894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Shapelet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DFCEA-B660-4171-B611-55F53D0C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call such discriminative subsequence : </a:t>
            </a:r>
            <a:r>
              <a:rPr lang="en-US" dirty="0">
                <a:solidFill>
                  <a:srgbClr val="FF0000"/>
                </a:solidFill>
              </a:rPr>
              <a:t>Time series </a:t>
            </a:r>
            <a:r>
              <a:rPr lang="en-US" dirty="0" err="1">
                <a:solidFill>
                  <a:srgbClr val="FF0000"/>
                </a:solidFill>
              </a:rPr>
              <a:t>Shapelet</a:t>
            </a:r>
            <a:r>
              <a:rPr lang="en-US" dirty="0"/>
              <a:t>.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E59D19-AD5A-4912-9FDC-145B3BBB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2993649"/>
            <a:ext cx="6677957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3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7579C-C245-453E-96ED-F71A1894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Shapelet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DFCEA-B660-4171-B611-55F53D0CC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Shapelets</a:t>
            </a:r>
            <a:r>
              <a:rPr lang="en-US" dirty="0"/>
              <a:t> were first proposed as time-series segments that maximally predict the target variable. All possible segments were considered as potential candidates. In contrast, the </a:t>
            </a:r>
            <a:r>
              <a:rPr lang="en-US" b="1" dirty="0"/>
              <a:t>minimum distances</a:t>
            </a:r>
            <a:r>
              <a:rPr lang="en-US" dirty="0"/>
              <a:t> of a candidate to all training series were used as a predictor feature for ranking the </a:t>
            </a:r>
            <a:r>
              <a:rPr lang="en-US" b="1" i="1" dirty="0">
                <a:solidFill>
                  <a:srgbClr val="0E101A"/>
                </a:solidFill>
                <a:effectLst/>
              </a:rPr>
              <a:t>information gain</a:t>
            </a:r>
            <a:r>
              <a:rPr lang="en-US" i="1" dirty="0">
                <a:solidFill>
                  <a:srgbClr val="0E101A"/>
                </a:solidFill>
                <a:effectLst/>
              </a:rPr>
              <a:t> </a:t>
            </a:r>
            <a:r>
              <a:rPr lang="en-US" dirty="0"/>
              <a:t>accuracy of that candidate on the target variable.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E59D19-AD5A-4912-9FDC-145B3BBB9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63" y="4348610"/>
            <a:ext cx="3932104" cy="17725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5F9BCA4-376A-4013-9211-77A3D9895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452" y="3870601"/>
            <a:ext cx="3479485" cy="27285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AF332C5-7CBD-417E-A0B9-556928B80125}"/>
              </a:ext>
            </a:extLst>
          </p:cNvPr>
          <p:cNvSpPr txBox="1"/>
          <p:nvPr/>
        </p:nvSpPr>
        <p:spPr>
          <a:xfrm>
            <a:off x="121508" y="6419940"/>
            <a:ext cx="81365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Ye, Keogh, Time Series </a:t>
            </a:r>
            <a:r>
              <a:rPr lang="en-US" sz="1400" b="1" dirty="0" err="1"/>
              <a:t>Shapelets</a:t>
            </a:r>
            <a:r>
              <a:rPr lang="en-US" sz="1400" b="1" dirty="0"/>
              <a:t>: A New Primitive for Data Mining, KDD 2009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8588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25751-6681-4F96-84E1-53F08601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shapelet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E5140-5365-43EE-A82D-52C81B41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1) We can consider a</a:t>
            </a:r>
            <a:r>
              <a:rPr lang="en-US" altLang="zh-CN" sz="2800" dirty="0">
                <a:solidFill>
                  <a:schemeClr val="tx1"/>
                </a:solidFill>
              </a:rPr>
              <a:t> mathematical formulation of the </a:t>
            </a:r>
            <a:r>
              <a:rPr lang="en-US" altLang="zh-CN" sz="2800" dirty="0" err="1">
                <a:solidFill>
                  <a:schemeClr val="tx1"/>
                </a:solidFill>
              </a:rPr>
              <a:t>shapelet</a:t>
            </a:r>
            <a:r>
              <a:rPr lang="en-US" altLang="zh-CN" sz="2800" dirty="0">
                <a:solidFill>
                  <a:schemeClr val="tx1"/>
                </a:solidFill>
              </a:rPr>
              <a:t> learning task as an optimization of a classification objective function.</a:t>
            </a:r>
          </a:p>
          <a:p>
            <a:endParaRPr lang="en-US" altLang="zh-CN" sz="2800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2) </a:t>
            </a:r>
            <a:r>
              <a:rPr lang="en-US" altLang="zh-CN" sz="2800" dirty="0" err="1">
                <a:solidFill>
                  <a:schemeClr val="tx1"/>
                </a:solidFill>
              </a:rPr>
              <a:t>Shapelets</a:t>
            </a:r>
            <a:r>
              <a:rPr lang="en-US" altLang="zh-CN" sz="2800" dirty="0">
                <a:solidFill>
                  <a:schemeClr val="tx1"/>
                </a:solidFill>
              </a:rPr>
              <a:t> can be learnt such as their distances to the original series can linearly separate the time series instances by their targets.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956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25751-6681-4F96-84E1-53F08601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Learning Time </a:t>
            </a:r>
            <a:r>
              <a:rPr lang="fr-FR" dirty="0" err="1"/>
              <a:t>series</a:t>
            </a:r>
            <a:r>
              <a:rPr lang="fr-FR" dirty="0"/>
              <a:t> </a:t>
            </a:r>
            <a:r>
              <a:rPr lang="fr-FR" dirty="0" err="1"/>
              <a:t>shapelet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E5140-5365-43EE-A82D-52C81B41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learned </a:t>
            </a:r>
            <a:r>
              <a:rPr lang="en-US" dirty="0" err="1"/>
              <a:t>shapelets</a:t>
            </a:r>
            <a:r>
              <a:rPr lang="en-US" dirty="0"/>
              <a:t> S1, S2.</a:t>
            </a:r>
          </a:p>
          <a:p>
            <a:r>
              <a:rPr lang="en-US" dirty="0"/>
              <a:t>Series’ distances to </a:t>
            </a:r>
            <a:r>
              <a:rPr lang="en-US" dirty="0" err="1"/>
              <a:t>shapelets</a:t>
            </a:r>
            <a:r>
              <a:rPr lang="en-US" dirty="0"/>
              <a:t> can optimally project the series into a </a:t>
            </a:r>
          </a:p>
          <a:p>
            <a:r>
              <a:rPr lang="en-US" dirty="0"/>
              <a:t>2-dimensional space, called the </a:t>
            </a:r>
            <a:r>
              <a:rPr lang="en-US" dirty="0" err="1"/>
              <a:t>shapelet</a:t>
            </a:r>
            <a:r>
              <a:rPr lang="en-US" dirty="0"/>
              <a:t>-transformed representation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04412E-2504-4424-80E4-D8E6E586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3429000"/>
            <a:ext cx="9860280" cy="27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20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8505</TotalTime>
  <Words>926</Words>
  <Application>Microsoft Office PowerPoint</Application>
  <PresentationFormat>Grand écran</PresentationFormat>
  <Paragraphs>86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Thème Office</vt:lpstr>
      <vt:lpstr>Time Series Management</vt:lpstr>
      <vt:lpstr>Syllabus</vt:lpstr>
      <vt:lpstr>Time series classification – an example</vt:lpstr>
      <vt:lpstr>Time series classification – general intuition</vt:lpstr>
      <vt:lpstr>Time series Shapelet</vt:lpstr>
      <vt:lpstr>Time series Shapelet</vt:lpstr>
      <vt:lpstr>Time series Shapelet</vt:lpstr>
      <vt:lpstr>Learning Time series shapelet </vt:lpstr>
      <vt:lpstr>Learning Time series shapelet </vt:lpstr>
      <vt:lpstr>Notation</vt:lpstr>
      <vt:lpstr>Notation</vt:lpstr>
      <vt:lpstr>Logistic regression model</vt:lpstr>
      <vt:lpstr>Learning model</vt:lpstr>
      <vt:lpstr>Loss Function</vt:lpstr>
      <vt:lpstr>Regularized Objective Function</vt:lpstr>
      <vt:lpstr>Differentiable Soft-Minimum Function</vt:lpstr>
      <vt:lpstr>Differentiable Soft-Minimum Function</vt:lpstr>
      <vt:lpstr>Per-instance objective</vt:lpstr>
      <vt:lpstr>Optimization algorithm - Gradient descent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Management</dc:title>
  <dc:creator>Michele Linardi</dc:creator>
  <cp:lastModifiedBy>Michele Linardi</cp:lastModifiedBy>
  <cp:revision>378</cp:revision>
  <dcterms:created xsi:type="dcterms:W3CDTF">2023-10-12T13:39:44Z</dcterms:created>
  <dcterms:modified xsi:type="dcterms:W3CDTF">2024-12-06T10:18:28Z</dcterms:modified>
</cp:coreProperties>
</file>