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sldIdLst>
    <p:sldId id="3825" r:id="rId5"/>
    <p:sldId id="3826" r:id="rId6"/>
    <p:sldId id="3827" r:id="rId7"/>
    <p:sldId id="3836" r:id="rId8"/>
    <p:sldId id="3837" r:id="rId9"/>
    <p:sldId id="3838" r:id="rId10"/>
    <p:sldId id="3842" r:id="rId11"/>
    <p:sldId id="3843" r:id="rId12"/>
    <p:sldId id="3839" r:id="rId13"/>
    <p:sldId id="38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5CEAD-DA6B-4758-B4B8-A30158D7D733}" v="1533" dt="2021-06-08T23:59:35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son lincks" userId="b5dbc3b7682e3bdf" providerId="LiveId" clId="{EBE5CEAD-DA6B-4758-B4B8-A30158D7D733}"/>
    <pc:docChg chg="undo custSel addSld delSld modSld sldOrd">
      <pc:chgData name="madison lincks" userId="b5dbc3b7682e3bdf" providerId="LiveId" clId="{EBE5CEAD-DA6B-4758-B4B8-A30158D7D733}" dt="2021-06-08T23:59:35.886" v="2976" actId="20577"/>
      <pc:docMkLst>
        <pc:docMk/>
      </pc:docMkLst>
      <pc:sldChg chg="del">
        <pc:chgData name="madison lincks" userId="b5dbc3b7682e3bdf" providerId="LiveId" clId="{EBE5CEAD-DA6B-4758-B4B8-A30158D7D733}" dt="2021-06-07T19:15:49.604" v="1069" actId="47"/>
        <pc:sldMkLst>
          <pc:docMk/>
          <pc:sldMk cId="1813910725" sldId="3794"/>
        </pc:sldMkLst>
      </pc:sldChg>
      <pc:sldChg chg="modAnim">
        <pc:chgData name="madison lincks" userId="b5dbc3b7682e3bdf" providerId="LiveId" clId="{EBE5CEAD-DA6B-4758-B4B8-A30158D7D733}" dt="2021-06-07T19:24:10.121" v="1253"/>
        <pc:sldMkLst>
          <pc:docMk/>
          <pc:sldMk cId="800962904" sldId="3825"/>
        </pc:sldMkLst>
      </pc:sldChg>
      <pc:sldChg chg="modSp mod">
        <pc:chgData name="madison lincks" userId="b5dbc3b7682e3bdf" providerId="LiveId" clId="{EBE5CEAD-DA6B-4758-B4B8-A30158D7D733}" dt="2021-06-08T22:19:38.396" v="2432" actId="20577"/>
        <pc:sldMkLst>
          <pc:docMk/>
          <pc:sldMk cId="55160260" sldId="3826"/>
        </pc:sldMkLst>
        <pc:spChg chg="mod">
          <ac:chgData name="madison lincks" userId="b5dbc3b7682e3bdf" providerId="LiveId" clId="{EBE5CEAD-DA6B-4758-B4B8-A30158D7D733}" dt="2021-06-08T22:19:38.396" v="2432" actId="20577"/>
          <ac:spMkLst>
            <pc:docMk/>
            <pc:sldMk cId="55160260" sldId="3826"/>
            <ac:spMk id="3" creationId="{869C3FD2-AF88-4EF1-AFB7-5D31BD5AA0BF}"/>
          </ac:spMkLst>
        </pc:spChg>
      </pc:sldChg>
      <pc:sldChg chg="modSp modAnim">
        <pc:chgData name="madison lincks" userId="b5dbc3b7682e3bdf" providerId="LiveId" clId="{EBE5CEAD-DA6B-4758-B4B8-A30158D7D733}" dt="2021-06-08T22:07:39.218" v="1755" actId="255"/>
        <pc:sldMkLst>
          <pc:docMk/>
          <pc:sldMk cId="1002193766" sldId="3827"/>
        </pc:sldMkLst>
        <pc:spChg chg="mod">
          <ac:chgData name="madison lincks" userId="b5dbc3b7682e3bdf" providerId="LiveId" clId="{EBE5CEAD-DA6B-4758-B4B8-A30158D7D733}" dt="2021-06-08T22:02:07.431" v="1445" actId="20577"/>
          <ac:spMkLst>
            <pc:docMk/>
            <pc:sldMk cId="1002193766" sldId="3827"/>
            <ac:spMk id="4" creationId="{7B290457-2071-4F7C-9327-CE85A282B4D5}"/>
          </ac:spMkLst>
        </pc:spChg>
        <pc:spChg chg="mod">
          <ac:chgData name="madison lincks" userId="b5dbc3b7682e3bdf" providerId="LiveId" clId="{EBE5CEAD-DA6B-4758-B4B8-A30158D7D733}" dt="2021-06-08T22:07:39.218" v="1755" actId="255"/>
          <ac:spMkLst>
            <pc:docMk/>
            <pc:sldMk cId="1002193766" sldId="3827"/>
            <ac:spMk id="5" creationId="{B67B1E24-2840-4BB0-AE5A-2320A01CB80F}"/>
          </ac:spMkLst>
        </pc:spChg>
      </pc:sldChg>
      <pc:sldChg chg="del">
        <pc:chgData name="madison lincks" userId="b5dbc3b7682e3bdf" providerId="LiveId" clId="{EBE5CEAD-DA6B-4758-B4B8-A30158D7D733}" dt="2021-06-07T19:15:46.175" v="1067" actId="47"/>
        <pc:sldMkLst>
          <pc:docMk/>
          <pc:sldMk cId="1791535643" sldId="3830"/>
        </pc:sldMkLst>
      </pc:sldChg>
      <pc:sldChg chg="del">
        <pc:chgData name="madison lincks" userId="b5dbc3b7682e3bdf" providerId="LiveId" clId="{EBE5CEAD-DA6B-4758-B4B8-A30158D7D733}" dt="2021-06-07T19:15:48.040" v="1068" actId="47"/>
        <pc:sldMkLst>
          <pc:docMk/>
          <pc:sldMk cId="3942647457" sldId="3831"/>
        </pc:sldMkLst>
      </pc:sldChg>
      <pc:sldChg chg="del">
        <pc:chgData name="madison lincks" userId="b5dbc3b7682e3bdf" providerId="LiveId" clId="{EBE5CEAD-DA6B-4758-B4B8-A30158D7D733}" dt="2021-06-07T19:15:50.907" v="1070" actId="47"/>
        <pc:sldMkLst>
          <pc:docMk/>
          <pc:sldMk cId="543995561" sldId="3832"/>
        </pc:sldMkLst>
      </pc:sldChg>
      <pc:sldChg chg="del">
        <pc:chgData name="madison lincks" userId="b5dbc3b7682e3bdf" providerId="LiveId" clId="{EBE5CEAD-DA6B-4758-B4B8-A30158D7D733}" dt="2021-06-07T19:15:51.527" v="1071" actId="47"/>
        <pc:sldMkLst>
          <pc:docMk/>
          <pc:sldMk cId="17839761" sldId="3833"/>
        </pc:sldMkLst>
      </pc:sldChg>
      <pc:sldChg chg="addSp modSp mod">
        <pc:chgData name="madison lincks" userId="b5dbc3b7682e3bdf" providerId="LiveId" clId="{EBE5CEAD-DA6B-4758-B4B8-A30158D7D733}" dt="2021-06-07T19:19:29.836" v="1208" actId="403"/>
        <pc:sldMkLst>
          <pc:docMk/>
          <pc:sldMk cId="962258905" sldId="3834"/>
        </pc:sldMkLst>
        <pc:spChg chg="mod">
          <ac:chgData name="madison lincks" userId="b5dbc3b7682e3bdf" providerId="LiveId" clId="{EBE5CEAD-DA6B-4758-B4B8-A30158D7D733}" dt="2021-06-07T19:19:29.836" v="1208" actId="403"/>
          <ac:spMkLst>
            <pc:docMk/>
            <pc:sldMk cId="962258905" sldId="3834"/>
            <ac:spMk id="2" creationId="{659706C9-F26D-46CA-93BF-8C27012F6B12}"/>
          </ac:spMkLst>
        </pc:spChg>
        <pc:spChg chg="mod">
          <ac:chgData name="madison lincks" userId="b5dbc3b7682e3bdf" providerId="LiveId" clId="{EBE5CEAD-DA6B-4758-B4B8-A30158D7D733}" dt="2021-06-07T19:16:39.665" v="1134" actId="403"/>
          <ac:spMkLst>
            <pc:docMk/>
            <pc:sldMk cId="962258905" sldId="3834"/>
            <ac:spMk id="3" creationId="{21F0B6E0-1F7C-4E6A-87B1-554ADE739CD1}"/>
          </ac:spMkLst>
        </pc:spChg>
        <pc:spChg chg="add mod">
          <ac:chgData name="madison lincks" userId="b5dbc3b7682e3bdf" providerId="LiveId" clId="{EBE5CEAD-DA6B-4758-B4B8-A30158D7D733}" dt="2021-06-07T19:19:15.385" v="1200" actId="207"/>
          <ac:spMkLst>
            <pc:docMk/>
            <pc:sldMk cId="962258905" sldId="3834"/>
            <ac:spMk id="7" creationId="{47CE3C72-C7A5-4470-8650-4309CBE70554}"/>
          </ac:spMkLst>
        </pc:spChg>
        <pc:spChg chg="add mod">
          <ac:chgData name="madison lincks" userId="b5dbc3b7682e3bdf" providerId="LiveId" clId="{EBE5CEAD-DA6B-4758-B4B8-A30158D7D733}" dt="2021-06-07T19:19:18.244" v="1201" actId="207"/>
          <ac:spMkLst>
            <pc:docMk/>
            <pc:sldMk cId="962258905" sldId="3834"/>
            <ac:spMk id="8" creationId="{F7D650F4-A095-4458-B2F0-09C44606D693}"/>
          </ac:spMkLst>
        </pc:spChg>
        <pc:spChg chg="add mod">
          <ac:chgData name="madison lincks" userId="b5dbc3b7682e3bdf" providerId="LiveId" clId="{EBE5CEAD-DA6B-4758-B4B8-A30158D7D733}" dt="2021-06-07T19:19:20.552" v="1202" actId="207"/>
          <ac:spMkLst>
            <pc:docMk/>
            <pc:sldMk cId="962258905" sldId="3834"/>
            <ac:spMk id="9" creationId="{92D69AB1-1BF1-4496-97F4-D91AD40530B9}"/>
          </ac:spMkLst>
        </pc:spChg>
        <pc:spChg chg="add mod">
          <ac:chgData name="madison lincks" userId="b5dbc3b7682e3bdf" providerId="LiveId" clId="{EBE5CEAD-DA6B-4758-B4B8-A30158D7D733}" dt="2021-06-07T19:19:09.427" v="1199" actId="207"/>
          <ac:spMkLst>
            <pc:docMk/>
            <pc:sldMk cId="962258905" sldId="3834"/>
            <ac:spMk id="10" creationId="{F8A88EBD-E15E-4911-9FCB-B6F341375EDF}"/>
          </ac:spMkLst>
        </pc:spChg>
      </pc:sldChg>
      <pc:sldChg chg="modSp mod modAnim">
        <pc:chgData name="madison lincks" userId="b5dbc3b7682e3bdf" providerId="LiveId" clId="{EBE5CEAD-DA6B-4758-B4B8-A30158D7D733}" dt="2021-06-08T22:36:38.530" v="2478" actId="20577"/>
        <pc:sldMkLst>
          <pc:docMk/>
          <pc:sldMk cId="3268708221" sldId="3836"/>
        </pc:sldMkLst>
        <pc:spChg chg="mod">
          <ac:chgData name="madison lincks" userId="b5dbc3b7682e3bdf" providerId="LiveId" clId="{EBE5CEAD-DA6B-4758-B4B8-A30158D7D733}" dt="2021-06-08T22:36:38.530" v="2478" actId="20577"/>
          <ac:spMkLst>
            <pc:docMk/>
            <pc:sldMk cId="3268708221" sldId="3836"/>
            <ac:spMk id="8" creationId="{8C2452BE-4F84-4C51-B21C-1F8B526B6F4F}"/>
          </ac:spMkLst>
        </pc:spChg>
      </pc:sldChg>
      <pc:sldChg chg="addSp modSp mod modAnim">
        <pc:chgData name="madison lincks" userId="b5dbc3b7682e3bdf" providerId="LiveId" clId="{EBE5CEAD-DA6B-4758-B4B8-A30158D7D733}" dt="2021-06-08T23:59:35.886" v="2976" actId="20577"/>
        <pc:sldMkLst>
          <pc:docMk/>
          <pc:sldMk cId="1613237619" sldId="3837"/>
        </pc:sldMkLst>
        <pc:spChg chg="add mod">
          <ac:chgData name="madison lincks" userId="b5dbc3b7682e3bdf" providerId="LiveId" clId="{EBE5CEAD-DA6B-4758-B4B8-A30158D7D733}" dt="2021-06-08T23:38:59.620" v="2943" actId="20577"/>
          <ac:spMkLst>
            <pc:docMk/>
            <pc:sldMk cId="1613237619" sldId="3837"/>
            <ac:spMk id="2" creationId="{E9A7DD49-4DA6-4781-B886-209A07C9C69E}"/>
          </ac:spMkLst>
        </pc:spChg>
        <pc:spChg chg="mod">
          <ac:chgData name="madison lincks" userId="b5dbc3b7682e3bdf" providerId="LiveId" clId="{EBE5CEAD-DA6B-4758-B4B8-A30158D7D733}" dt="2021-06-08T22:05:44.572" v="1701" actId="20577"/>
          <ac:spMkLst>
            <pc:docMk/>
            <pc:sldMk cId="1613237619" sldId="3837"/>
            <ac:spMk id="4" creationId="{61DAAFCB-14D3-43DE-8E20-1473315CB2DD}"/>
          </ac:spMkLst>
        </pc:spChg>
        <pc:spChg chg="mod">
          <ac:chgData name="madison lincks" userId="b5dbc3b7682e3bdf" providerId="LiveId" clId="{EBE5CEAD-DA6B-4758-B4B8-A30158D7D733}" dt="2021-06-08T23:59:35.886" v="2976" actId="20577"/>
          <ac:spMkLst>
            <pc:docMk/>
            <pc:sldMk cId="1613237619" sldId="3837"/>
            <ac:spMk id="5" creationId="{25C95368-F287-4E20-86F3-8E21E5B1DF10}"/>
          </ac:spMkLst>
        </pc:spChg>
      </pc:sldChg>
      <pc:sldChg chg="modSp mod modAnim">
        <pc:chgData name="madison lincks" userId="b5dbc3b7682e3bdf" providerId="LiveId" clId="{EBE5CEAD-DA6B-4758-B4B8-A30158D7D733}" dt="2021-06-07T19:33:53.649" v="1293"/>
        <pc:sldMkLst>
          <pc:docMk/>
          <pc:sldMk cId="1904361269" sldId="3838"/>
        </pc:sldMkLst>
        <pc:spChg chg="mod">
          <ac:chgData name="madison lincks" userId="b5dbc3b7682e3bdf" providerId="LiveId" clId="{EBE5CEAD-DA6B-4758-B4B8-A30158D7D733}" dt="2021-06-07T19:04:06.080" v="479" actId="20577"/>
          <ac:spMkLst>
            <pc:docMk/>
            <pc:sldMk cId="1904361269" sldId="3838"/>
            <ac:spMk id="7" creationId="{492A24DF-A852-4479-BC89-00410C3B868C}"/>
          </ac:spMkLst>
        </pc:spChg>
        <pc:picChg chg="mod">
          <ac:chgData name="madison lincks" userId="b5dbc3b7682e3bdf" providerId="LiveId" clId="{EBE5CEAD-DA6B-4758-B4B8-A30158D7D733}" dt="2021-06-07T19:21:52.766" v="1226" actId="1076"/>
          <ac:picMkLst>
            <pc:docMk/>
            <pc:sldMk cId="1904361269" sldId="3838"/>
            <ac:picMk id="6" creationId="{C09D7B5A-6EBD-4064-AF27-B26C3A8D898F}"/>
          </ac:picMkLst>
        </pc:picChg>
      </pc:sldChg>
      <pc:sldChg chg="addSp delSp modSp new mod ord modAnim">
        <pc:chgData name="madison lincks" userId="b5dbc3b7682e3bdf" providerId="LiveId" clId="{EBE5CEAD-DA6B-4758-B4B8-A30158D7D733}" dt="2021-06-08T23:39:29.904" v="2957" actId="1076"/>
        <pc:sldMkLst>
          <pc:docMk/>
          <pc:sldMk cId="2425784275" sldId="3839"/>
        </pc:sldMkLst>
        <pc:spChg chg="del">
          <ac:chgData name="madison lincks" userId="b5dbc3b7682e3bdf" providerId="LiveId" clId="{EBE5CEAD-DA6B-4758-B4B8-A30158D7D733}" dt="2021-06-07T19:07:22.666" v="884" actId="478"/>
          <ac:spMkLst>
            <pc:docMk/>
            <pc:sldMk cId="2425784275" sldId="3839"/>
            <ac:spMk id="2" creationId="{1D458F43-F012-4D69-869D-99342EC6F2D2}"/>
          </ac:spMkLst>
        </pc:spChg>
        <pc:spChg chg="del">
          <ac:chgData name="madison lincks" userId="b5dbc3b7682e3bdf" providerId="LiveId" clId="{EBE5CEAD-DA6B-4758-B4B8-A30158D7D733}" dt="2021-06-07T19:07:24.751" v="885" actId="478"/>
          <ac:spMkLst>
            <pc:docMk/>
            <pc:sldMk cId="2425784275" sldId="3839"/>
            <ac:spMk id="3" creationId="{72D14838-07E2-407E-AD10-B1DE02495719}"/>
          </ac:spMkLst>
        </pc:spChg>
        <pc:spChg chg="mod">
          <ac:chgData name="madison lincks" userId="b5dbc3b7682e3bdf" providerId="LiveId" clId="{EBE5CEAD-DA6B-4758-B4B8-A30158D7D733}" dt="2021-06-08T23:39:17.301" v="2956" actId="20577"/>
          <ac:spMkLst>
            <pc:docMk/>
            <pc:sldMk cId="2425784275" sldId="3839"/>
            <ac:spMk id="4" creationId="{090A9853-0B96-4A2B-897D-13CEA364C4D2}"/>
          </ac:spMkLst>
        </pc:spChg>
        <pc:spChg chg="mod">
          <ac:chgData name="madison lincks" userId="b5dbc3b7682e3bdf" providerId="LiveId" clId="{EBE5CEAD-DA6B-4758-B4B8-A30158D7D733}" dt="2021-06-08T22:47:46.129" v="2899" actId="1076"/>
          <ac:spMkLst>
            <pc:docMk/>
            <pc:sldMk cId="2425784275" sldId="3839"/>
            <ac:spMk id="5" creationId="{191F3A02-B1B3-4771-AEF7-AC43F8E5A7C7}"/>
          </ac:spMkLst>
        </pc:spChg>
        <pc:spChg chg="del">
          <ac:chgData name="madison lincks" userId="b5dbc3b7682e3bdf" providerId="LiveId" clId="{EBE5CEAD-DA6B-4758-B4B8-A30158D7D733}" dt="2021-06-07T19:07:36.236" v="887" actId="478"/>
          <ac:spMkLst>
            <pc:docMk/>
            <pc:sldMk cId="2425784275" sldId="3839"/>
            <ac:spMk id="6" creationId="{BC5B93B8-E58E-4F54-8D38-72E5631A70EB}"/>
          </ac:spMkLst>
        </pc:spChg>
        <pc:spChg chg="del">
          <ac:chgData name="madison lincks" userId="b5dbc3b7682e3bdf" providerId="LiveId" clId="{EBE5CEAD-DA6B-4758-B4B8-A30158D7D733}" dt="2021-06-07T19:07:32.738" v="886" actId="478"/>
          <ac:spMkLst>
            <pc:docMk/>
            <pc:sldMk cId="2425784275" sldId="3839"/>
            <ac:spMk id="7" creationId="{EC790DBF-AD92-402F-810A-3F742CDEE3CA}"/>
          </ac:spMkLst>
        </pc:spChg>
        <pc:picChg chg="add mod">
          <ac:chgData name="madison lincks" userId="b5dbc3b7682e3bdf" providerId="LiveId" clId="{EBE5CEAD-DA6B-4758-B4B8-A30158D7D733}" dt="2021-06-08T23:39:29.904" v="2957" actId="1076"/>
          <ac:picMkLst>
            <pc:docMk/>
            <pc:sldMk cId="2425784275" sldId="3839"/>
            <ac:picMk id="2" creationId="{E2B8CE24-FD18-4ED0-B9B4-F859C9324169}"/>
          </ac:picMkLst>
        </pc:picChg>
      </pc:sldChg>
      <pc:sldChg chg="addSp delSp modSp new add del mod setBg modAnim">
        <pc:chgData name="madison lincks" userId="b5dbc3b7682e3bdf" providerId="LiveId" clId="{EBE5CEAD-DA6B-4758-B4B8-A30158D7D733}" dt="2021-06-08T22:39:46.619" v="2622" actId="47"/>
        <pc:sldMkLst>
          <pc:docMk/>
          <pc:sldMk cId="4032629969" sldId="3840"/>
        </pc:sldMkLst>
        <pc:spChg chg="del mod">
          <ac:chgData name="madison lincks" userId="b5dbc3b7682e3bdf" providerId="LiveId" clId="{EBE5CEAD-DA6B-4758-B4B8-A30158D7D733}" dt="2021-06-07T19:08:19.309" v="897" actId="478"/>
          <ac:spMkLst>
            <pc:docMk/>
            <pc:sldMk cId="4032629969" sldId="3840"/>
            <ac:spMk id="2" creationId="{EF151808-A94F-4DFC-95A9-67DAFEA24181}"/>
          </ac:spMkLst>
        </pc:spChg>
        <pc:spChg chg="del mod">
          <ac:chgData name="madison lincks" userId="b5dbc3b7682e3bdf" providerId="LiveId" clId="{EBE5CEAD-DA6B-4758-B4B8-A30158D7D733}" dt="2021-06-07T19:08:15.099" v="895" actId="478"/>
          <ac:spMkLst>
            <pc:docMk/>
            <pc:sldMk cId="4032629969" sldId="3840"/>
            <ac:spMk id="3" creationId="{3B9122DB-C323-4726-9318-4A50AF583382}"/>
          </ac:spMkLst>
        </pc:spChg>
        <pc:spChg chg="mod ord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4" creationId="{EB61F0D8-2C18-4DD3-9225-B1576C4EBC3D}"/>
          </ac:spMkLst>
        </pc:spChg>
        <pc:spChg chg="add del">
          <ac:chgData name="madison lincks" userId="b5dbc3b7682e3bdf" providerId="LiveId" clId="{EBE5CEAD-DA6B-4758-B4B8-A30158D7D733}" dt="2021-06-07T19:10:03.394" v="916" actId="478"/>
          <ac:spMkLst>
            <pc:docMk/>
            <pc:sldMk cId="4032629969" sldId="3840"/>
            <ac:spMk id="7" creationId="{427D4D7B-AE72-4787-B547-263B81E123BA}"/>
          </ac:spMkLst>
        </pc:spChg>
        <pc:spChg chg="add del mod">
          <ac:chgData name="madison lincks" userId="b5dbc3b7682e3bdf" providerId="LiveId" clId="{EBE5CEAD-DA6B-4758-B4B8-A30158D7D733}" dt="2021-06-07T19:12:11.974" v="997" actId="478"/>
          <ac:spMkLst>
            <pc:docMk/>
            <pc:sldMk cId="4032629969" sldId="3840"/>
            <ac:spMk id="8" creationId="{7BE0B029-83FD-4709-8C4E-6961227F531B}"/>
          </ac:spMkLst>
        </pc:spChg>
        <pc:spChg chg="add del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11" creationId="{8ECBFEF8-9038-4E5E-A5F1-E4DC2303553E}"/>
          </ac:spMkLst>
        </pc:spChg>
        <pc:spChg chg="add del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13" creationId="{F37E8EB2-7BE0-4F3D-921C-F4E9C2C14929}"/>
          </ac:spMkLst>
        </pc:spChg>
        <pc:spChg chg="add del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15" creationId="{E77AE46B-A945-4A7E-9911-903176079DD0}"/>
          </ac:spMkLst>
        </pc:spChg>
        <pc:spChg chg="add mod">
          <ac:chgData name="madison lincks" userId="b5dbc3b7682e3bdf" providerId="LiveId" clId="{EBE5CEAD-DA6B-4758-B4B8-A30158D7D733}" dt="2021-06-07T19:12:49.966" v="1015" actId="207"/>
          <ac:spMkLst>
            <pc:docMk/>
            <pc:sldMk cId="4032629969" sldId="3840"/>
            <ac:spMk id="18" creationId="{3012CC61-AE01-4388-BD2E-B11D0BB2FE95}"/>
          </ac:spMkLst>
        </pc:spChg>
        <pc:spChg chg="add mod">
          <ac:chgData name="madison lincks" userId="b5dbc3b7682e3bdf" providerId="LiveId" clId="{EBE5CEAD-DA6B-4758-B4B8-A30158D7D733}" dt="2021-06-07T19:12:31.470" v="1014" actId="20577"/>
          <ac:spMkLst>
            <pc:docMk/>
            <pc:sldMk cId="4032629969" sldId="3840"/>
            <ac:spMk id="19" creationId="{F91A832A-2E92-4097-88B0-FF641254A5C0}"/>
          </ac:spMkLst>
        </pc:spChg>
        <pc:spChg chg="add del">
          <ac:chgData name="madison lincks" userId="b5dbc3b7682e3bdf" providerId="LiveId" clId="{EBE5CEAD-DA6B-4758-B4B8-A30158D7D733}" dt="2021-06-07T19:09:18.588" v="907" actId="26606"/>
          <ac:spMkLst>
            <pc:docMk/>
            <pc:sldMk cId="4032629969" sldId="3840"/>
            <ac:spMk id="20" creationId="{3B5F8FB9-93B9-4832-A062-85E1B6A5AFA4}"/>
          </ac:spMkLst>
        </pc:spChg>
        <pc:spChg chg="add del">
          <ac:chgData name="madison lincks" userId="b5dbc3b7682e3bdf" providerId="LiveId" clId="{EBE5CEAD-DA6B-4758-B4B8-A30158D7D733}" dt="2021-06-07T19:09:18.588" v="907" actId="26606"/>
          <ac:spMkLst>
            <pc:docMk/>
            <pc:sldMk cId="4032629969" sldId="3840"/>
            <ac:spMk id="22" creationId="{F37E8EB2-7BE0-4F3D-921C-F4E9C2C14929}"/>
          </ac:spMkLst>
        </pc:spChg>
        <pc:spChg chg="add del">
          <ac:chgData name="madison lincks" userId="b5dbc3b7682e3bdf" providerId="LiveId" clId="{EBE5CEAD-DA6B-4758-B4B8-A30158D7D733}" dt="2021-06-07T19:09:18.588" v="907" actId="26606"/>
          <ac:spMkLst>
            <pc:docMk/>
            <pc:sldMk cId="4032629969" sldId="3840"/>
            <ac:spMk id="24" creationId="{E77AE46B-A945-4A7E-9911-903176079DD0}"/>
          </ac:spMkLst>
        </pc:spChg>
        <pc:spChg chg="add del">
          <ac:chgData name="madison lincks" userId="b5dbc3b7682e3bdf" providerId="LiveId" clId="{EBE5CEAD-DA6B-4758-B4B8-A30158D7D733}" dt="2021-06-07T19:09:27.246" v="909" actId="26606"/>
          <ac:spMkLst>
            <pc:docMk/>
            <pc:sldMk cId="4032629969" sldId="3840"/>
            <ac:spMk id="26" creationId="{8ECBFEF8-9038-4E5E-A5F1-E4DC2303553E}"/>
          </ac:spMkLst>
        </pc:spChg>
        <pc:spChg chg="add del">
          <ac:chgData name="madison lincks" userId="b5dbc3b7682e3bdf" providerId="LiveId" clId="{EBE5CEAD-DA6B-4758-B4B8-A30158D7D733}" dt="2021-06-07T19:09:27.246" v="909" actId="26606"/>
          <ac:spMkLst>
            <pc:docMk/>
            <pc:sldMk cId="4032629969" sldId="3840"/>
            <ac:spMk id="27" creationId="{F37E8EB2-7BE0-4F3D-921C-F4E9C2C14929}"/>
          </ac:spMkLst>
        </pc:spChg>
        <pc:spChg chg="add del">
          <ac:chgData name="madison lincks" userId="b5dbc3b7682e3bdf" providerId="LiveId" clId="{EBE5CEAD-DA6B-4758-B4B8-A30158D7D733}" dt="2021-06-07T19:09:27.246" v="909" actId="26606"/>
          <ac:spMkLst>
            <pc:docMk/>
            <pc:sldMk cId="4032629969" sldId="3840"/>
            <ac:spMk id="28" creationId="{E77AE46B-A945-4A7E-9911-903176079DD0}"/>
          </ac:spMkLst>
        </pc:spChg>
        <pc:picChg chg="add mod">
          <ac:chgData name="madison lincks" userId="b5dbc3b7682e3bdf" providerId="LiveId" clId="{EBE5CEAD-DA6B-4758-B4B8-A30158D7D733}" dt="2021-06-07T19:09:38.203" v="914" actId="14100"/>
          <ac:picMkLst>
            <pc:docMk/>
            <pc:sldMk cId="4032629969" sldId="3840"/>
            <ac:picMk id="6" creationId="{68DB48BE-F6F5-4D31-9D44-13E75E2F43FF}"/>
          </ac:picMkLst>
        </pc:picChg>
      </pc:sldChg>
      <pc:sldChg chg="new del">
        <pc:chgData name="madison lincks" userId="b5dbc3b7682e3bdf" providerId="LiveId" clId="{EBE5CEAD-DA6B-4758-B4B8-A30158D7D733}" dt="2021-06-07T19:13:41.794" v="1049" actId="47"/>
        <pc:sldMkLst>
          <pc:docMk/>
          <pc:sldMk cId="3886930441" sldId="3841"/>
        </pc:sldMkLst>
      </pc:sldChg>
      <pc:sldChg chg="addSp delSp modSp new mod modAnim">
        <pc:chgData name="madison lincks" userId="b5dbc3b7682e3bdf" providerId="LiveId" clId="{EBE5CEAD-DA6B-4758-B4B8-A30158D7D733}" dt="2021-06-07T19:26:50.960" v="1288"/>
        <pc:sldMkLst>
          <pc:docMk/>
          <pc:sldMk cId="1549137612" sldId="3842"/>
        </pc:sldMkLst>
        <pc:spChg chg="mod">
          <ac:chgData name="madison lincks" userId="b5dbc3b7682e3bdf" providerId="LiveId" clId="{EBE5CEAD-DA6B-4758-B4B8-A30158D7D733}" dt="2021-06-07T19:13:32.651" v="1048" actId="20577"/>
          <ac:spMkLst>
            <pc:docMk/>
            <pc:sldMk cId="1549137612" sldId="3842"/>
            <ac:spMk id="2" creationId="{00C80686-56E4-4D0A-B170-BF5A85962D22}"/>
          </ac:spMkLst>
        </pc:spChg>
        <pc:spChg chg="del">
          <ac:chgData name="madison lincks" userId="b5dbc3b7682e3bdf" providerId="LiveId" clId="{EBE5CEAD-DA6B-4758-B4B8-A30158D7D733}" dt="2021-06-07T19:13:47.738" v="1050" actId="478"/>
          <ac:spMkLst>
            <pc:docMk/>
            <pc:sldMk cId="1549137612" sldId="3842"/>
            <ac:spMk id="3" creationId="{CCEDB0CD-B94B-4A45-8DCB-A1D1CD926FA0}"/>
          </ac:spMkLst>
        </pc:spChg>
        <pc:spChg chg="add mod">
          <ac:chgData name="madison lincks" userId="b5dbc3b7682e3bdf" providerId="LiveId" clId="{EBE5CEAD-DA6B-4758-B4B8-A30158D7D733}" dt="2021-06-07T19:15:16.237" v="1065" actId="1076"/>
          <ac:spMkLst>
            <pc:docMk/>
            <pc:sldMk cId="1549137612" sldId="3842"/>
            <ac:spMk id="9" creationId="{563699EF-6BBE-4D40-B865-D9A3895A0AC3}"/>
          </ac:spMkLst>
        </pc:spChg>
        <pc:spChg chg="add mod">
          <ac:chgData name="madison lincks" userId="b5dbc3b7682e3bdf" providerId="LiveId" clId="{EBE5CEAD-DA6B-4758-B4B8-A30158D7D733}" dt="2021-06-07T19:15:22.235" v="1066" actId="1076"/>
          <ac:spMkLst>
            <pc:docMk/>
            <pc:sldMk cId="1549137612" sldId="3842"/>
            <ac:spMk id="10" creationId="{320FCF2A-2B14-41AE-A730-B2764A64EC90}"/>
          </ac:spMkLst>
        </pc:spChg>
        <pc:picChg chg="add mod">
          <ac:chgData name="madison lincks" userId="b5dbc3b7682e3bdf" providerId="LiveId" clId="{EBE5CEAD-DA6B-4758-B4B8-A30158D7D733}" dt="2021-06-07T19:15:13.333" v="1064" actId="1076"/>
          <ac:picMkLst>
            <pc:docMk/>
            <pc:sldMk cId="1549137612" sldId="3842"/>
            <ac:picMk id="8" creationId="{497E2558-93C6-4474-BFB8-A1B53BB7775A}"/>
          </ac:picMkLst>
        </pc:picChg>
      </pc:sldChg>
      <pc:sldChg chg="addSp delSp modSp new mod delAnim modAnim">
        <pc:chgData name="madison lincks" userId="b5dbc3b7682e3bdf" providerId="LiveId" clId="{EBE5CEAD-DA6B-4758-B4B8-A30158D7D733}" dt="2021-06-08T22:46:32.637" v="2894"/>
        <pc:sldMkLst>
          <pc:docMk/>
          <pc:sldMk cId="571557524" sldId="3843"/>
        </pc:sldMkLst>
        <pc:spChg chg="del">
          <ac:chgData name="madison lincks" userId="b5dbc3b7682e3bdf" providerId="LiveId" clId="{EBE5CEAD-DA6B-4758-B4B8-A30158D7D733}" dt="2021-06-08T18:31:23.461" v="1343" actId="478"/>
          <ac:spMkLst>
            <pc:docMk/>
            <pc:sldMk cId="571557524" sldId="3843"/>
            <ac:spMk id="2" creationId="{511BE147-005D-4443-AE89-C6283E014D09}"/>
          </ac:spMkLst>
        </pc:spChg>
        <pc:spChg chg="del">
          <ac:chgData name="madison lincks" userId="b5dbc3b7682e3bdf" providerId="LiveId" clId="{EBE5CEAD-DA6B-4758-B4B8-A30158D7D733}" dt="2021-06-08T18:31:25.448" v="1344" actId="478"/>
          <ac:spMkLst>
            <pc:docMk/>
            <pc:sldMk cId="571557524" sldId="3843"/>
            <ac:spMk id="3" creationId="{114DDD81-B95C-4116-B9DD-9AF062052116}"/>
          </ac:spMkLst>
        </pc:spChg>
        <pc:spChg chg="add del mod">
          <ac:chgData name="madison lincks" userId="b5dbc3b7682e3bdf" providerId="LiveId" clId="{EBE5CEAD-DA6B-4758-B4B8-A30158D7D733}" dt="2021-06-08T22:45:50.643" v="2887"/>
          <ac:spMkLst>
            <pc:docMk/>
            <pc:sldMk cId="571557524" sldId="3843"/>
            <ac:spMk id="3" creationId="{D7173539-6E6C-4051-A887-7209CBB1CD39}"/>
          </ac:spMkLst>
        </pc:spChg>
        <pc:spChg chg="mod">
          <ac:chgData name="madison lincks" userId="b5dbc3b7682e3bdf" providerId="LiveId" clId="{EBE5CEAD-DA6B-4758-B4B8-A30158D7D733}" dt="2021-06-08T18:30:55.923" v="1342" actId="20577"/>
          <ac:spMkLst>
            <pc:docMk/>
            <pc:sldMk cId="571557524" sldId="3843"/>
            <ac:spMk id="4" creationId="{56AB391F-1F76-4C9F-8BAB-86E778CA46BC}"/>
          </ac:spMkLst>
        </pc:spChg>
        <pc:spChg chg="del">
          <ac:chgData name="madison lincks" userId="b5dbc3b7682e3bdf" providerId="LiveId" clId="{EBE5CEAD-DA6B-4758-B4B8-A30158D7D733}" dt="2021-06-08T18:32:40.361" v="1345" actId="931"/>
          <ac:spMkLst>
            <pc:docMk/>
            <pc:sldMk cId="571557524" sldId="3843"/>
            <ac:spMk id="5" creationId="{7322D2D9-F725-42AD-BA97-C3C3B612E1AF}"/>
          </ac:spMkLst>
        </pc:spChg>
        <pc:spChg chg="add mod">
          <ac:chgData name="madison lincks" userId="b5dbc3b7682e3bdf" providerId="LiveId" clId="{EBE5CEAD-DA6B-4758-B4B8-A30158D7D733}" dt="2021-06-08T22:46:16.540" v="2892" actId="20577"/>
          <ac:spMkLst>
            <pc:docMk/>
            <pc:sldMk cId="571557524" sldId="3843"/>
            <ac:spMk id="11" creationId="{CCACDF8A-0BB1-4DBD-9437-4033984B2D47}"/>
          </ac:spMkLst>
        </pc:spChg>
        <pc:picChg chg="add mod">
          <ac:chgData name="madison lincks" userId="b5dbc3b7682e3bdf" providerId="LiveId" clId="{EBE5CEAD-DA6B-4758-B4B8-A30158D7D733}" dt="2021-06-08T22:45:50.643" v="2887"/>
          <ac:picMkLst>
            <pc:docMk/>
            <pc:sldMk cId="571557524" sldId="3843"/>
            <ac:picMk id="5" creationId="{F889082A-EE87-421F-9EC4-1CC5CB255D1B}"/>
          </ac:picMkLst>
        </pc:picChg>
        <pc:picChg chg="add del mod">
          <ac:chgData name="madison lincks" userId="b5dbc3b7682e3bdf" providerId="LiveId" clId="{EBE5CEAD-DA6B-4758-B4B8-A30158D7D733}" dt="2021-06-08T22:39:53.971" v="2623" actId="21"/>
          <ac:picMkLst>
            <pc:docMk/>
            <pc:sldMk cId="571557524" sldId="3843"/>
            <ac:picMk id="10" creationId="{29A56764-8D7C-48D7-B9B2-A45DA3CF3D09}"/>
          </ac:picMkLst>
        </pc:picChg>
      </pc:sldChg>
      <pc:sldChg chg="addSp delSp modSp new del mod">
        <pc:chgData name="madison lincks" userId="b5dbc3b7682e3bdf" providerId="LiveId" clId="{EBE5CEAD-DA6B-4758-B4B8-A30158D7D733}" dt="2021-06-08T22:47:55.676" v="2901" actId="47"/>
        <pc:sldMkLst>
          <pc:docMk/>
          <pc:sldMk cId="562174780" sldId="3844"/>
        </pc:sldMkLst>
        <pc:picChg chg="add del mod">
          <ac:chgData name="madison lincks" userId="b5dbc3b7682e3bdf" providerId="LiveId" clId="{EBE5CEAD-DA6B-4758-B4B8-A30158D7D733}" dt="2021-06-08T22:47:53.279" v="2900" actId="21"/>
          <ac:picMkLst>
            <pc:docMk/>
            <pc:sldMk cId="562174780" sldId="3844"/>
            <ac:picMk id="5" creationId="{D23BD70E-BC55-4B0C-A435-9BB6E43DEC7E}"/>
          </ac:picMkLst>
        </pc:picChg>
      </pc:sldChg>
      <pc:sldChg chg="addSp modSp new del mod setBg">
        <pc:chgData name="madison lincks" userId="b5dbc3b7682e3bdf" providerId="LiveId" clId="{EBE5CEAD-DA6B-4758-B4B8-A30158D7D733}" dt="2021-06-08T22:16:26.335" v="2417" actId="47"/>
        <pc:sldMkLst>
          <pc:docMk/>
          <pc:sldMk cId="3296263270" sldId="3844"/>
        </pc:sldMkLst>
        <pc:spChg chg="mo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" creationId="{42EB4DEF-9165-4544-965B-C43F663F4987}"/>
          </ac:spMkLst>
        </pc:spChg>
        <pc:spChg chg="mo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3" creationId="{B39EADDF-4A51-4DED-B239-501333AEBF5F}"/>
          </ac:spMkLst>
        </pc:spChg>
        <pc:spChg chg="mo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4" creationId="{43EC4DA6-ABA1-4B34-8FF4-96DB70C069BB}"/>
          </ac:spMkLst>
        </pc:spChg>
        <pc:spChg chg="add mod ord">
          <ac:chgData name="madison lincks" userId="b5dbc3b7682e3bdf" providerId="LiveId" clId="{EBE5CEAD-DA6B-4758-B4B8-A30158D7D733}" dt="2021-06-08T18:35:52.902" v="1415" actId="1076"/>
          <ac:spMkLst>
            <pc:docMk/>
            <pc:sldMk cId="3296263270" sldId="3844"/>
            <ac:spMk id="5" creationId="{EFDD3F83-3C12-4B7D-937A-2788B1FE1066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0" creationId="{8A7BA06D-B3FF-4E91-8639-B4569AE3AA23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2" creationId="{2B30C86D-5A07-48BC-9C9D-6F9A2DB1E9E1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4" creationId="{46F1F2C8-798B-4CCE-A851-94AFAF350BED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6" creationId="{755E9CD0-04B0-4A3C-B291-AD913379C713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8" creationId="{1DD8BF3B-6066-418C-8D1A-75C5E396FC04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0" creationId="{80BC66F9-7A74-4286-AD22-1174052CC22C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2" creationId="{D8142CC3-2B5C-48E6-9DF0-6C8ACBAF23EF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6" creationId="{46A89C79-8EF3-4AF9-B3D9-59A883F41C83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8" creationId="{EFE5CE34-4543-42E5-B82C-1F3D12422CDD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30" creationId="{72AF41FE-63D7-4695-81D2-66D2510E4486}"/>
          </ac:spMkLst>
        </pc:spChg>
        <pc:cxnChg chg="add">
          <ac:chgData name="madison lincks" userId="b5dbc3b7682e3bdf" providerId="LiveId" clId="{EBE5CEAD-DA6B-4758-B4B8-A30158D7D733}" dt="2021-06-08T18:35:42.825" v="1413" actId="26606"/>
          <ac:cxnSpMkLst>
            <pc:docMk/>
            <pc:sldMk cId="3296263270" sldId="3844"/>
            <ac:cxnSpMk id="24" creationId="{7B2D303B-3DD0-4319-9EAD-361847FEC71D}"/>
          </ac:cxnSpMkLst>
        </pc:cxnChg>
      </pc:sldChg>
      <pc:sldChg chg="new del">
        <pc:chgData name="madison lincks" userId="b5dbc3b7682e3bdf" providerId="LiveId" clId="{EBE5CEAD-DA6B-4758-B4B8-A30158D7D733}" dt="2021-06-08T18:35:59.380" v="1416" actId="47"/>
        <pc:sldMkLst>
          <pc:docMk/>
          <pc:sldMk cId="846190643" sldId="38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6A7F0B-F067-41AA-B0A8-5D05C7D14AC8}"/>
              </a:ext>
            </a:extLst>
          </p:cNvPr>
          <p:cNvSpPr txBox="1"/>
          <p:nvPr/>
        </p:nvSpPr>
        <p:spPr>
          <a:xfrm>
            <a:off x="6288066" y="2442575"/>
            <a:ext cx="5473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Raleway"/>
              </a:rPr>
              <a:t>Is your earning power affected by the school you attend?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3060484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b="1" dirty="0"/>
              <a:t>Shannan Sharp</a:t>
            </a:r>
          </a:p>
          <a:p>
            <a:pPr>
              <a:spcBef>
                <a:spcPts val="3000"/>
              </a:spcBef>
            </a:pPr>
            <a:r>
              <a:rPr lang="en-US" sz="2800" b="1" dirty="0"/>
              <a:t>Madison Lincks</a:t>
            </a:r>
          </a:p>
          <a:p>
            <a:pPr>
              <a:spcBef>
                <a:spcPts val="3000"/>
              </a:spcBef>
            </a:pPr>
            <a:r>
              <a:rPr lang="en-US" sz="2800" b="1" dirty="0"/>
              <a:t>Anthony Kerins</a:t>
            </a:r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7CE3C72-C7A5-4470-8650-4309CBE70554}"/>
              </a:ext>
            </a:extLst>
          </p:cNvPr>
          <p:cNvSpPr/>
          <p:nvPr/>
        </p:nvSpPr>
        <p:spPr>
          <a:xfrm>
            <a:off x="5713956" y="2567836"/>
            <a:ext cx="764087" cy="2505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7D650F4-A095-4458-B2F0-09C44606D693}"/>
              </a:ext>
            </a:extLst>
          </p:cNvPr>
          <p:cNvSpPr/>
          <p:nvPr/>
        </p:nvSpPr>
        <p:spPr>
          <a:xfrm>
            <a:off x="5713955" y="3375147"/>
            <a:ext cx="764087" cy="2505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D69AB1-1BF1-4496-97F4-D91AD40530B9}"/>
              </a:ext>
            </a:extLst>
          </p:cNvPr>
          <p:cNvSpPr/>
          <p:nvPr/>
        </p:nvSpPr>
        <p:spPr>
          <a:xfrm>
            <a:off x="5713955" y="4138930"/>
            <a:ext cx="764087" cy="2505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88EBD-E15E-4911-9FCB-B6F341375EDF}"/>
              </a:ext>
            </a:extLst>
          </p:cNvPr>
          <p:cNvSpPr txBox="1"/>
          <p:nvPr/>
        </p:nvSpPr>
        <p:spPr>
          <a:xfrm>
            <a:off x="5553707" y="1784968"/>
            <a:ext cx="524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/>
              <a:t>Collaborators 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057478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285750" indent="-285750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We decided to choose this data to work with </a:t>
            </a:r>
            <a:r>
              <a:rPr lang="en-US" sz="1800" b="1" dirty="0">
                <a:solidFill>
                  <a:srgbClr val="595959"/>
                </a:solidFill>
                <a:latin typeface="Raleway"/>
              </a:rPr>
              <a:t>in order </a:t>
            </a: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to explore the possibility that your starting salary could be affected by the type of university or college you attend.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We found two sources that closely compared the same schools </a:t>
            </a:r>
            <a:r>
              <a:rPr lang="en-US" sz="1800" b="1" dirty="0">
                <a:solidFill>
                  <a:srgbClr val="595959"/>
                </a:solidFill>
                <a:latin typeface="Raleway"/>
              </a:rPr>
              <a:t>while</a:t>
            </a: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 comparing different fields.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2377B-7E64-471D-8A20-6AD6F5D0518F}"/>
              </a:ext>
            </a:extLst>
          </p:cNvPr>
          <p:cNvSpPr txBox="1"/>
          <p:nvPr/>
        </p:nvSpPr>
        <p:spPr>
          <a:xfrm>
            <a:off x="5323562" y="4035386"/>
            <a:ext cx="6388273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3594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Raleway"/>
              </a:rPr>
              <a:t>2 Data Sources Chosen</a:t>
            </a:r>
            <a:endParaRPr lang="en-US" b="0" u="sng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1A1A1A"/>
                </a:solidFill>
                <a:latin typeface="Raleway"/>
              </a:rPr>
              <a:t>https://www.kaggle.com/wsj/college-salaries?select=salaries-by-region.csv</a:t>
            </a:r>
            <a:endParaRPr lang="en-US" sz="1400" dirty="0"/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A1A1A"/>
                </a:solidFill>
                <a:effectLst/>
                <a:latin typeface="Raleway"/>
              </a:rPr>
              <a:t>https://data.world/ian/united-states-university-rankings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071970" cy="176743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Extracting our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93" y="2003806"/>
            <a:ext cx="8788512" cy="43525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We first had to load our data and then read all three CSV files using Pandas. </a:t>
            </a:r>
            <a:endParaRPr lang="en-US" sz="200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University Rankings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Salaries by College Type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Salaries by Region</a:t>
            </a: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05D74-D962-4DCE-AEA2-1DFC21DB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75C75-6F15-4CDF-A04B-6097586A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EBCC-0903-4B3E-9686-E45984F7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DF164C6-4A92-4006-AB78-AAA8B509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82" y="594488"/>
            <a:ext cx="10023636" cy="566902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8C2452BE-4F84-4C51-B21C-1F8B526B6F4F}"/>
              </a:ext>
            </a:extLst>
          </p:cNvPr>
          <p:cNvSpPr/>
          <p:nvPr/>
        </p:nvSpPr>
        <p:spPr>
          <a:xfrm rot="21438661" flipH="1">
            <a:off x="9645534" y="403932"/>
            <a:ext cx="2487108" cy="2056591"/>
          </a:xfrm>
          <a:prstGeom prst="wedgeEllipseCallout">
            <a:avLst>
              <a:gd name="adj1" fmla="val -50263"/>
              <a:gd name="adj2" fmla="val 6769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Here you can see our 3 different data frames. Now its time to clean!</a:t>
            </a:r>
          </a:p>
        </p:txBody>
      </p:sp>
    </p:spTree>
    <p:extLst>
      <p:ext uri="{BB962C8B-B14F-4D97-AF65-F5344CB8AC3E}">
        <p14:creationId xmlns:p14="http://schemas.microsoft.com/office/powerpoint/2010/main" val="32687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DAAFCB-14D3-43DE-8E20-1473315C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Our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C95368-F287-4E20-86F3-8E21E5B1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transformed our data using Pandas to create a new data frame comparing school rankings. To do this we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“name”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“rank”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“state” column</a:t>
            </a:r>
          </a:p>
          <a:p>
            <a:r>
              <a:rPr lang="en-US" dirty="0"/>
              <a:t>We transformed our 2</a:t>
            </a:r>
            <a:r>
              <a:rPr lang="en-US" baseline="30000" dirty="0"/>
              <a:t>nd</a:t>
            </a:r>
            <a:r>
              <a:rPr lang="en-US" dirty="0"/>
              <a:t> set of data to create a new data frame comparing salaries by school type. To do this we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“School Name”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“Starting Median Salary” column from our salary by region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E002D0-8608-4869-ABDE-D69D3257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2DFA69-AA2E-47A2-A4C6-F312C955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C6C526-66B5-44A4-9E7F-B71E560F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7DD49-4DA6-4781-B886-209A07C9C69E}"/>
              </a:ext>
            </a:extLst>
          </p:cNvPr>
          <p:cNvSpPr txBox="1"/>
          <p:nvPr/>
        </p:nvSpPr>
        <p:spPr>
          <a:xfrm>
            <a:off x="6701425" y="638827"/>
            <a:ext cx="3482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did this in order to get a better visualization of our transformed data to then load in and do further transformation using Postgres</a:t>
            </a:r>
          </a:p>
        </p:txBody>
      </p:sp>
    </p:spTree>
    <p:extLst>
      <p:ext uri="{BB962C8B-B14F-4D97-AF65-F5344CB8AC3E}">
        <p14:creationId xmlns:p14="http://schemas.microsoft.com/office/powerpoint/2010/main" val="16132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0CFDC-F465-4F6C-A83A-F2463181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4AF5A-9CBF-4EF4-A1F8-F8A13B09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328A1-9A3B-4727-9ACB-6253B763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D7B5A-6EBD-4064-AF27-B26C3A8D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95784" y="361998"/>
            <a:ext cx="8739883" cy="6134004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92A24DF-A852-4479-BC89-00410C3B868C}"/>
              </a:ext>
            </a:extLst>
          </p:cNvPr>
          <p:cNvSpPr/>
          <p:nvPr/>
        </p:nvSpPr>
        <p:spPr>
          <a:xfrm flipH="1">
            <a:off x="9131474" y="820004"/>
            <a:ext cx="2743200" cy="2261399"/>
          </a:xfrm>
          <a:prstGeom prst="wedgeEllipseCallout">
            <a:avLst>
              <a:gd name="adj1" fmla="val -61415"/>
              <a:gd name="adj2" fmla="val 6203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Now that we have cleaned our data frames, we can merge them together!</a:t>
            </a:r>
          </a:p>
        </p:txBody>
      </p:sp>
    </p:spTree>
    <p:extLst>
      <p:ext uri="{BB962C8B-B14F-4D97-AF65-F5344CB8AC3E}">
        <p14:creationId xmlns:p14="http://schemas.microsoft.com/office/powerpoint/2010/main" val="19043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0686-56E4-4D0A-B170-BF5A8596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connect to Postgres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346B-48F7-47A2-887E-7A0A7A25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38C1-8903-4C9A-88D6-ED3FE001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7899-9C11-4C66-9A4C-2A463B45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97E2558-93C6-4474-BFB8-A1B53BB7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49" y="2529783"/>
            <a:ext cx="8832493" cy="1113096"/>
          </a:xfrm>
          <a:prstGeom prst="rect">
            <a:avLst/>
          </a:prstGeom>
        </p:spPr>
      </p:pic>
      <p:sp>
        <p:nvSpPr>
          <p:cNvPr id="9" name="Half Frame 8">
            <a:extLst>
              <a:ext uri="{FF2B5EF4-FFF2-40B4-BE49-F238E27FC236}">
                <a16:creationId xmlns:a16="http://schemas.microsoft.com/office/drawing/2014/main" id="{563699EF-6BBE-4D40-B865-D9A3895A0AC3}"/>
              </a:ext>
            </a:extLst>
          </p:cNvPr>
          <p:cNvSpPr/>
          <p:nvPr/>
        </p:nvSpPr>
        <p:spPr>
          <a:xfrm>
            <a:off x="582815" y="1691950"/>
            <a:ext cx="1942578" cy="1950929"/>
          </a:xfrm>
          <a:prstGeom prst="half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320FCF2A-2B14-41AE-A730-B2764A64EC90}"/>
              </a:ext>
            </a:extLst>
          </p:cNvPr>
          <p:cNvSpPr/>
          <p:nvPr/>
        </p:nvSpPr>
        <p:spPr>
          <a:xfrm rot="10800000">
            <a:off x="9069198" y="2453535"/>
            <a:ext cx="1942578" cy="1950929"/>
          </a:xfrm>
          <a:prstGeom prst="half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B391F-1F76-4C9F-8BAB-86E778CA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Our Data into Postgres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B3B565-547B-4457-9210-FDCFB7F3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10DBF4-DD88-46C6-BC37-D3084B0D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5B80A-C01B-4D78-9831-F7EC7535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CDF8A-0BB1-4DBD-9437-4033984B2D47}"/>
              </a:ext>
            </a:extLst>
          </p:cNvPr>
          <p:cNvSpPr txBox="1"/>
          <p:nvPr/>
        </p:nvSpPr>
        <p:spPr>
          <a:xfrm>
            <a:off x="6096000" y="365124"/>
            <a:ext cx="411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we loaded our data into Postgres, and then created our 2 tables to then select the columns we needed.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9082A-EE87-421F-9EC4-1CC5CB255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63" y="1825625"/>
            <a:ext cx="5170861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0A9853-0B96-4A2B-897D-13CEA364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Data </a:t>
            </a:r>
            <a:r>
              <a:rPr lang="en-US" dirty="0" err="1"/>
              <a:t>Tranformation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1F3A02-B1B3-4771-AEF7-AC43F8E5A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4"/>
            <a:ext cx="5806440" cy="1775704"/>
          </a:xfrm>
        </p:spPr>
        <p:txBody>
          <a:bodyPr/>
          <a:lstStyle/>
          <a:p>
            <a:r>
              <a:rPr lang="en-US" dirty="0"/>
              <a:t>With our merged our newly created tables using Postgres to then order our salary column by greatest to least depending on school type.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619909-12A8-44FB-BA07-2C9AD8C0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B8CE24-FD18-4ED0-B9B4-F859C932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643252"/>
            <a:ext cx="5637846" cy="48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400</TotalTime>
  <Words>364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Raleway</vt:lpstr>
      <vt:lpstr>Tw Cen MT</vt:lpstr>
      <vt:lpstr>Wingdings</vt:lpstr>
      <vt:lpstr>ShapesVTI</vt:lpstr>
      <vt:lpstr>PowerPoint Presentation</vt:lpstr>
      <vt:lpstr>Overview </vt:lpstr>
      <vt:lpstr>Extracting our data</vt:lpstr>
      <vt:lpstr>PowerPoint Presentation</vt:lpstr>
      <vt:lpstr>Transforming Our Data</vt:lpstr>
      <vt:lpstr>PowerPoint Presentation</vt:lpstr>
      <vt:lpstr>Time to connect to Postgres</vt:lpstr>
      <vt:lpstr>Loading Our Data into Postgres </vt:lpstr>
      <vt:lpstr>Further Data Tranformation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madison lincks</dc:creator>
  <cp:lastModifiedBy>madison lincks</cp:lastModifiedBy>
  <cp:revision>4</cp:revision>
  <dcterms:created xsi:type="dcterms:W3CDTF">2021-06-06T23:19:13Z</dcterms:created>
  <dcterms:modified xsi:type="dcterms:W3CDTF">2021-06-08T23:59:45Z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