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FFDB-778C-5B1E-1FF1-E998F9B6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6ED56-35A1-0640-3071-E7EB6267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B27E-C5A3-E5D1-16AF-A8F071EA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D5B8-1BEB-9841-1D78-B7615194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68C1-2651-434D-E145-FDB7451C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8222-26B2-CF89-3882-53B48459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5A5D-F24B-AC9F-7F06-DC57C5F29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18EC-03D2-4057-E848-0F68C335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3499-4565-96BD-F33D-7467FA3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885C-68C5-D07B-B3F4-3448024A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B428A-0DA2-CAC3-F334-78F722FF0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CC858-E94B-77D0-B8C0-BD2F8BC02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3A39-5FB9-63B8-B0AB-B555685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BBA9-B1E1-58CB-10B4-A6FA8A91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5DAA-A3CE-5F63-AD64-39DD38E6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9F79-4525-107E-A821-928417AA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7D3A-044F-E095-8F94-DCF89F2A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8679-691E-9B36-56D0-712C6FFD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E71A-625D-9951-7493-9E0C26CF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9701-5CE7-FA1E-4531-07463815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D886-F00B-0FC8-EA45-FD50531A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CC624-D404-703E-12FA-3BFA059A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E2FB-34A6-785C-79B0-DFEE188A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121D-B55F-67DE-1D2E-D25FEC09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A7A0-EC8C-4A32-B0B9-3D2FF41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946A-67E7-438D-E648-6397E08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D74A-48B1-5858-4EFF-0263BEE7A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BF90-8112-06B0-CC2D-363614A8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17A14-7B36-06AA-6CE9-AB06E7F2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24B6B-13BB-1988-7CBA-26B83AC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96254-DEC2-33EC-3B9A-8F2B37DA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3F4E-67A9-4D60-8ED4-83811A2E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ED8F2-4F09-0CB0-5E37-2EB9089A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0BDD5-EF9B-B751-0B15-8631ED97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0C334-D9FD-B519-4DD2-C521A2AF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FA7F-EFA6-C67B-2F60-93A4FA5A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76E0-8EE2-1C79-6E7E-5E3718AC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A6610-7FBB-D2BE-E3F4-B6B033E6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DFDAA-E464-DA1D-B747-BD78E959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E57E-4A48-6359-514B-945DC755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95CEA-35C1-FCA3-2ECA-CEDF54C7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EF1E1-8DCD-CF77-9088-BD085E2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FE3A-3A5E-88EF-9638-F11304BB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C3268-F325-785A-5306-AE9B7FFC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C66FD-D639-DB55-3C5E-3E4CFD54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4D9C-0AD8-0D37-EFEC-DDD66E94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754E-E84E-2DDA-B6D0-268C688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EEB4-3A64-6D40-7D9B-03FF8734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DA293-4525-4A8D-6456-2DEE8A70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A961-85A9-01D5-F9D3-5930793A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3E796-A883-576B-3C73-F4DC3491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04988-EEBA-B746-EB18-CE27F4CC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EDDD-ABA2-7B5C-3A2F-25222E3E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6A80B-AA76-DB77-7DAB-0B3C258B9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15CD6-0BE2-B4BB-7B16-9EE6E1F2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0D7C-E2B7-6862-F35D-FA7B0CF2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2A822-7AED-A3A8-0C39-EE08B2F5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BE47-59B9-79C0-E019-A8C198AF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A7932-410F-6B13-9497-26730752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BDC7-F000-81F8-D62E-EEB584AC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EFAE-D672-DFE6-F9A5-9A0F937D7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28AD-4EC1-4AE5-F1E4-C05C2E158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C90E-C58C-00DB-5997-0714BCC4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/" TargetMode="External"/><Relationship Id="rId2" Type="http://schemas.openxmlformats.org/officeDocument/2006/relationships/hyperlink" Target="https://www.jetbrains.com/phpstor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34EF-9381-96C8-04F2-8480DC6A1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7A008-6937-3D39-219E-0553C934F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D69A-B6AD-99FC-6250-A6493E63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4934-EE13-276F-6197-84EB2879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&amp; Install </a:t>
            </a:r>
            <a:r>
              <a:rPr lang="en-US" dirty="0" err="1">
                <a:hlinkClick r:id="rId2"/>
              </a:rPr>
              <a:t>PhpStorm</a:t>
            </a:r>
            <a:endParaRPr lang="en-US" dirty="0"/>
          </a:p>
          <a:p>
            <a:r>
              <a:rPr lang="en-US" dirty="0"/>
              <a:t>Download &amp; Install </a:t>
            </a:r>
            <a:r>
              <a:rPr lang="en-US" dirty="0">
                <a:hlinkClick r:id="rId3"/>
              </a:rPr>
              <a:t>Docker Desktop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4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5139-5C5D-1804-89AD-8652481C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7B0B-4289-92BB-675A-20CC1BAC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9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Web Development</vt:lpstr>
      <vt:lpstr>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Martijn Lindhout</dc:creator>
  <cp:lastModifiedBy>Martijn Lindhout</cp:lastModifiedBy>
  <cp:revision>2</cp:revision>
  <dcterms:created xsi:type="dcterms:W3CDTF">2023-11-20T09:22:30Z</dcterms:created>
  <dcterms:modified xsi:type="dcterms:W3CDTF">2023-11-20T09:28:15Z</dcterms:modified>
</cp:coreProperties>
</file>