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FDB-778C-5B1E-1FF1-E998F9B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ED56-35A1-0640-3071-E7EB6267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B27E-C5A3-E5D1-16AF-A8F071EA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D5B8-1BEB-9841-1D78-B761519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68C1-2651-434D-E145-FDB7451C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222-26B2-CF89-3882-53B4845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5A5D-F24B-AC9F-7F06-DC57C5F2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18EC-03D2-4057-E848-0F68C335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499-4565-96BD-F33D-7467FA3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885C-68C5-D07B-B3F4-3448024A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B428A-0DA2-CAC3-F334-78F722FF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C858-E94B-77D0-B8C0-BD2F8BC0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A39-5FB9-63B8-B0AB-B55568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BBA9-B1E1-58CB-10B4-A6FA8A9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5DAA-A3CE-5F63-AD64-39DD38E6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79-4525-107E-A821-928417A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D3A-044F-E095-8F94-DCF89F2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8679-691E-9B36-56D0-712C6FF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E71A-625D-9951-7493-9E0C26CF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9701-5CE7-FA1E-4531-07463815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886-F00B-0FC8-EA45-FD50531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C624-D404-703E-12FA-3BFA059A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2FB-34A6-785C-79B0-DFEE188A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121D-B55F-67DE-1D2E-D25FEC0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A7A0-EC8C-4A32-B0B9-3D2FF41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946A-67E7-438D-E648-6397E08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D74A-48B1-5858-4EFF-0263BEE7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BF90-8112-06B0-CC2D-363614A8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7A14-7B36-06AA-6CE9-AB06E7F2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4B6B-13BB-1988-7CBA-26B83AC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254-DEC2-33EC-3B9A-8F2B37D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3F4E-67A9-4D60-8ED4-83811A2E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D8F2-4F09-0CB0-5E37-2EB9089A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BDD5-EF9B-B751-0B15-8631ED97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C334-D9FD-B519-4DD2-C521A2AF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FA7F-EFA6-C67B-2F60-93A4FA5A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76E0-8EE2-1C79-6E7E-5E3718A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A6610-7FBB-D2BE-E3F4-B6B033E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DFDAA-E464-DA1D-B747-BD78E959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57E-4A48-6359-514B-945DC755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5CEA-35C1-FCA3-2ECA-CEDF54C7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F1E1-8DCD-CF77-9088-BD085E2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FE3A-3A5E-88EF-9638-F11304B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3268-F325-785A-5306-AE9B7FFC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C66FD-D639-DB55-3C5E-3E4CFD5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4D9C-0AD8-0D37-EFEC-DDD66E9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54E-E84E-2DDA-B6D0-268C688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EEB4-3A64-6D40-7D9B-03FF8734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A293-4525-4A8D-6456-2DEE8A70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A961-85A9-01D5-F9D3-5930793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E796-A883-576B-3C73-F4DC3491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4988-EEBA-B746-EB18-CE27F4C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DDD-ABA2-7B5C-3A2F-25222E3E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A80B-AA76-DB77-7DAB-0B3C258B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5CD6-0BE2-B4BB-7B16-9EE6E1F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0D7C-E2B7-6862-F35D-FA7B0CF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A822-7AED-A3A8-0C39-EE08B2F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E47-59B9-79C0-E019-A8C198A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A7932-410F-6B13-9497-2673075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BDC7-F000-81F8-D62E-EEB584AC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EFAE-D672-DFE6-F9A5-9A0F937D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28AD-4EC1-4AE5-F1E4-C05C2E15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C90E-C58C-00DB-5997-0714BCC4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7" Type="http://schemas.openxmlformats.org/officeDocument/2006/relationships/hyperlink" Target="https://www.w3schools.com/html/html_table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attributes.asp" TargetMode="External"/><Relationship Id="rId5" Type="http://schemas.openxmlformats.org/officeDocument/2006/relationships/hyperlink" Target="https://www.w3schools.com/html/html_elements.asp" TargetMode="External"/><Relationship Id="rId4" Type="http://schemas.openxmlformats.org/officeDocument/2006/relationships/hyperlink" Target="https://www.w3schools.com/html/html_basic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34EF-9381-96C8-04F2-8480DC6A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A008-6937-3D39-219E-0553C934F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D69A-B6AD-99FC-6250-A6493E63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4934-EE13-276F-6197-84EB2879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r>
              <a:rPr lang="en-US" dirty="0">
                <a:hlinkClick r:id="rId2"/>
              </a:rPr>
              <a:t>Docker Desktop</a:t>
            </a:r>
            <a:endParaRPr lang="en-US" dirty="0"/>
          </a:p>
          <a:p>
            <a:r>
              <a:rPr lang="en-US" dirty="0"/>
              <a:t>Download &amp; Install </a:t>
            </a:r>
            <a:r>
              <a:rPr lang="en-US" dirty="0">
                <a:hlinkClick r:id="rId3"/>
              </a:rPr>
              <a:t>Visual Studio Code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hlinkClick r:id="rId4"/>
              </a:rPr>
              <a:t>Github.com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A70E-42B5-EC68-A81F-53B8396C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plugin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E0BD4E-7203-7283-FA92-8F6A06FF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24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0F210-957B-FFF0-CE4C-0F81F6FD680C}"/>
              </a:ext>
            </a:extLst>
          </p:cNvPr>
          <p:cNvSpPr txBox="1"/>
          <p:nvPr/>
        </p:nvSpPr>
        <p:spPr>
          <a:xfrm>
            <a:off x="7560670" y="2075935"/>
            <a:ext cx="44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‘Extensions’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‘Docker’ and click ‘install’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EC4D-43E0-84BB-2DC2-4FBD6949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31D93D-5F54-9ECB-0EEE-AAE209A6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1690688"/>
            <a:ext cx="5940849" cy="38454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33DD0-5D2B-FBDC-D1A5-0C9137C159D0}"/>
              </a:ext>
            </a:extLst>
          </p:cNvPr>
          <p:cNvSpPr txBox="1"/>
          <p:nvPr/>
        </p:nvSpPr>
        <p:spPr>
          <a:xfrm>
            <a:off x="6470937" y="2323070"/>
            <a:ext cx="540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‘Explorer’, then, ‘Clone Repository’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‘https://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mlindhout</a:t>
            </a:r>
            <a:r>
              <a:rPr lang="en-US" dirty="0"/>
              <a:t>/</a:t>
            </a:r>
            <a:r>
              <a:rPr lang="en-US" dirty="0" err="1"/>
              <a:t>webdev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‘Open’ when asked to open window</a:t>
            </a:r>
          </a:p>
        </p:txBody>
      </p:sp>
    </p:spTree>
    <p:extLst>
      <p:ext uri="{BB962C8B-B14F-4D97-AF65-F5344CB8AC3E}">
        <p14:creationId xmlns:p14="http://schemas.microsoft.com/office/powerpoint/2010/main" val="19726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A51F-52A7-AD27-62BF-A613FB8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C23218-5678-262D-DB22-AF9C8A1E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339"/>
            <a:ext cx="5121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D14EF-296E-D2F6-1716-6774AF7E58EE}"/>
              </a:ext>
            </a:extLst>
          </p:cNvPr>
          <p:cNvSpPr txBox="1"/>
          <p:nvPr/>
        </p:nvSpPr>
        <p:spPr>
          <a:xfrm>
            <a:off x="6400801" y="2236573"/>
            <a:ext cx="542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Explorer, left-click on docker-</a:t>
            </a:r>
            <a:r>
              <a:rPr lang="en-US" dirty="0" err="1"/>
              <a:t>compose.yml</a:t>
            </a:r>
            <a:r>
              <a:rPr lang="en-US" dirty="0"/>
              <a:t> and choose ‘Compose 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what happens and wait for the green ‘Running’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http://localhost</a:t>
            </a:r>
            <a:r>
              <a:rPr lang="en-US" dirty="0"/>
              <a:t> in your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 a message ‘Hello, world!’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67DD22A-87B6-C0F5-BCF2-399F5456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21" y="5147577"/>
            <a:ext cx="6273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1E46-61C1-F317-0628-09F46E53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001</a:t>
            </a:r>
          </a:p>
        </p:txBody>
      </p:sp>
      <p:pic>
        <p:nvPicPr>
          <p:cNvPr id="5" name="Content Placeholder 4" descr="A close-up of a note&#10;&#10;Description automatically generated">
            <a:extLst>
              <a:ext uri="{FF2B5EF4-FFF2-40B4-BE49-F238E27FC236}">
                <a16:creationId xmlns:a16="http://schemas.microsoft.com/office/drawing/2014/main" id="{4C67EAB5-D011-754A-1136-B4B91EEB0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951" y="1517650"/>
            <a:ext cx="5029200" cy="3822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00E4A-B677-D550-3B6C-C7078BEFF1BC}"/>
              </a:ext>
            </a:extLst>
          </p:cNvPr>
          <p:cNvSpPr txBox="1"/>
          <p:nvPr/>
        </p:nvSpPr>
        <p:spPr>
          <a:xfrm>
            <a:off x="838200" y="4740185"/>
            <a:ext cx="5907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https://www.w3schools.com/html/html_intro.asp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https://www.w3schools.com/html/html_basic.asp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https://www.w3schools.com/html/html_elements.asp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https://www.w3schools.com/html/html_attributes.asp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https://www.w3schools.com/html/html_tables.asp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1E02B-2C48-63B3-5AEE-9A707736987E}"/>
              </a:ext>
            </a:extLst>
          </p:cNvPr>
          <p:cNvSpPr txBox="1"/>
          <p:nvPr/>
        </p:nvSpPr>
        <p:spPr>
          <a:xfrm>
            <a:off x="838200" y="1690688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the file </a:t>
            </a:r>
            <a:r>
              <a:rPr lang="en-US" b="1" dirty="0" err="1"/>
              <a:t>index.html</a:t>
            </a:r>
            <a:r>
              <a:rPr lang="en-US" dirty="0"/>
              <a:t>:</a:t>
            </a:r>
          </a:p>
          <a:p>
            <a:r>
              <a:rPr lang="en-US" dirty="0"/>
              <a:t>- add a table with two columns and 3 rows</a:t>
            </a:r>
          </a:p>
          <a:p>
            <a:r>
              <a:rPr lang="en-US" dirty="0"/>
              <a:t>- make the column headings </a:t>
            </a:r>
            <a:r>
              <a:rPr lang="en-US" b="1" dirty="0"/>
              <a:t>bold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Web Development</vt:lpstr>
      <vt:lpstr>Requirements</vt:lpstr>
      <vt:lpstr>Docker plugin</vt:lpstr>
      <vt:lpstr>Clone repository</vt:lpstr>
      <vt:lpstr>PowerPoint Presentation</vt:lpstr>
      <vt:lpstr>Exercise 001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Martijn Lindhout</dc:creator>
  <cp:lastModifiedBy>Martijn Lindhout</cp:lastModifiedBy>
  <cp:revision>10</cp:revision>
  <dcterms:created xsi:type="dcterms:W3CDTF">2023-11-20T09:22:30Z</dcterms:created>
  <dcterms:modified xsi:type="dcterms:W3CDTF">2023-11-20T12:20:02Z</dcterms:modified>
</cp:coreProperties>
</file>