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2094F-50EA-4936-8445-6128F17BC8A0}" v="49" dt="2022-09-27T11:36:06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say M.A.E. (Max)" userId="9be8cbd2-3e16-4674-a925-e9c2f39fee04" providerId="ADAL" clId="{96D2094F-50EA-4936-8445-6128F17BC8A0}"/>
    <pc:docChg chg="undo custSel modSld">
      <pc:chgData name="Lindsay M.A.E. (Max)" userId="9be8cbd2-3e16-4674-a925-e9c2f39fee04" providerId="ADAL" clId="{96D2094F-50EA-4936-8445-6128F17BC8A0}" dt="2022-09-27T11:37:19.935" v="251" actId="2711"/>
      <pc:docMkLst>
        <pc:docMk/>
      </pc:docMkLst>
      <pc:sldChg chg="addSp delSp modSp mod">
        <pc:chgData name="Lindsay M.A.E. (Max)" userId="9be8cbd2-3e16-4674-a925-e9c2f39fee04" providerId="ADAL" clId="{96D2094F-50EA-4936-8445-6128F17BC8A0}" dt="2022-09-27T11:37:19.935" v="251" actId="2711"/>
        <pc:sldMkLst>
          <pc:docMk/>
          <pc:sldMk cId="3032674426" sldId="256"/>
        </pc:sldMkLst>
        <pc:spChg chg="del">
          <ac:chgData name="Lindsay M.A.E. (Max)" userId="9be8cbd2-3e16-4674-a925-e9c2f39fee04" providerId="ADAL" clId="{96D2094F-50EA-4936-8445-6128F17BC8A0}" dt="2022-09-27T11:18:00.172" v="1" actId="478"/>
          <ac:spMkLst>
            <pc:docMk/>
            <pc:sldMk cId="3032674426" sldId="256"/>
            <ac:spMk id="2" creationId="{F49C74F8-568E-40D4-ADB3-097B46E3C3E2}"/>
          </ac:spMkLst>
        </pc:spChg>
        <pc:spChg chg="del">
          <ac:chgData name="Lindsay M.A.E. (Max)" userId="9be8cbd2-3e16-4674-a925-e9c2f39fee04" providerId="ADAL" clId="{96D2094F-50EA-4936-8445-6128F17BC8A0}" dt="2022-09-27T11:17:59.439" v="0" actId="478"/>
          <ac:spMkLst>
            <pc:docMk/>
            <pc:sldMk cId="3032674426" sldId="256"/>
            <ac:spMk id="3" creationId="{4B3654D5-49E4-4AF0-9D26-3D9F50879937}"/>
          </ac:spMkLst>
        </pc:spChg>
        <pc:spChg chg="add mod">
          <ac:chgData name="Lindsay M.A.E. (Max)" userId="9be8cbd2-3e16-4674-a925-e9c2f39fee04" providerId="ADAL" clId="{96D2094F-50EA-4936-8445-6128F17BC8A0}" dt="2022-09-27T11:27:55.438" v="109"/>
          <ac:spMkLst>
            <pc:docMk/>
            <pc:sldMk cId="3032674426" sldId="256"/>
            <ac:spMk id="7" creationId="{F2321892-ABE0-4866-B61D-30614041F978}"/>
          </ac:spMkLst>
        </pc:spChg>
        <pc:spChg chg="add del mod">
          <ac:chgData name="Lindsay M.A.E. (Max)" userId="9be8cbd2-3e16-4674-a925-e9c2f39fee04" providerId="ADAL" clId="{96D2094F-50EA-4936-8445-6128F17BC8A0}" dt="2022-09-27T11:34:11.373" v="175"/>
          <ac:spMkLst>
            <pc:docMk/>
            <pc:sldMk cId="3032674426" sldId="256"/>
            <ac:spMk id="44" creationId="{B88B7D1F-843E-4CAD-AB79-19BBFE746F87}"/>
          </ac:spMkLst>
        </pc:spChg>
        <pc:spChg chg="add mod">
          <ac:chgData name="Lindsay M.A.E. (Max)" userId="9be8cbd2-3e16-4674-a925-e9c2f39fee04" providerId="ADAL" clId="{96D2094F-50EA-4936-8445-6128F17BC8A0}" dt="2022-09-27T11:37:19.935" v="251" actId="2711"/>
          <ac:spMkLst>
            <pc:docMk/>
            <pc:sldMk cId="3032674426" sldId="256"/>
            <ac:spMk id="80" creationId="{0E989F2E-F68F-43A9-88F0-1B90DEDC633A}"/>
          </ac:spMkLst>
        </pc:spChg>
        <pc:spChg chg="add mod">
          <ac:chgData name="Lindsay M.A.E. (Max)" userId="9be8cbd2-3e16-4674-a925-e9c2f39fee04" providerId="ADAL" clId="{96D2094F-50EA-4936-8445-6128F17BC8A0}" dt="2022-09-27T11:36:06.078" v="231" actId="1076"/>
          <ac:spMkLst>
            <pc:docMk/>
            <pc:sldMk cId="3032674426" sldId="256"/>
            <ac:spMk id="117" creationId="{62A53B95-9D21-4EC6-88C3-3BB907D7FBA6}"/>
          </ac:spMkLst>
        </pc:spChg>
        <pc:spChg chg="add mod">
          <ac:chgData name="Lindsay M.A.E. (Max)" userId="9be8cbd2-3e16-4674-a925-e9c2f39fee04" providerId="ADAL" clId="{96D2094F-50EA-4936-8445-6128F17BC8A0}" dt="2022-09-27T11:36:15.713" v="249" actId="1076"/>
          <ac:spMkLst>
            <pc:docMk/>
            <pc:sldMk cId="3032674426" sldId="256"/>
            <ac:spMk id="118" creationId="{F5B077D4-66A2-48F9-9412-B37A0387607F}"/>
          </ac:spMkLst>
        </pc:spChg>
        <pc:picChg chg="add mod">
          <ac:chgData name="Lindsay M.A.E. (Max)" userId="9be8cbd2-3e16-4674-a925-e9c2f39fee04" providerId="ADAL" clId="{96D2094F-50EA-4936-8445-6128F17BC8A0}" dt="2022-09-27T11:26:56.125" v="100" actId="1076"/>
          <ac:picMkLst>
            <pc:docMk/>
            <pc:sldMk cId="3032674426" sldId="256"/>
            <ac:picMk id="18" creationId="{1D3FF556-DA64-4E46-9057-BBEBEC8392D5}"/>
          </ac:picMkLst>
        </pc:picChg>
        <pc:picChg chg="add mod">
          <ac:chgData name="Lindsay M.A.E. (Max)" userId="9be8cbd2-3e16-4674-a925-e9c2f39fee04" providerId="ADAL" clId="{96D2094F-50EA-4936-8445-6128F17BC8A0}" dt="2022-09-27T11:31:20.749" v="132" actId="1076"/>
          <ac:picMkLst>
            <pc:docMk/>
            <pc:sldMk cId="3032674426" sldId="256"/>
            <ac:picMk id="20" creationId="{2C03E643-1EBC-45CC-B231-E6AD11DF405C}"/>
          </ac:picMkLst>
        </pc:picChg>
        <pc:picChg chg="add mod">
          <ac:chgData name="Lindsay M.A.E. (Max)" userId="9be8cbd2-3e16-4674-a925-e9c2f39fee04" providerId="ADAL" clId="{96D2094F-50EA-4936-8445-6128F17BC8A0}" dt="2022-09-27T11:26:57.656" v="101" actId="1076"/>
          <ac:picMkLst>
            <pc:docMk/>
            <pc:sldMk cId="3032674426" sldId="256"/>
            <ac:picMk id="48" creationId="{EA5160E3-86FF-4334-9412-904C8A1E1AE8}"/>
          </ac:picMkLst>
        </pc:picChg>
        <pc:picChg chg="add mod">
          <ac:chgData name="Lindsay M.A.E. (Max)" userId="9be8cbd2-3e16-4674-a925-e9c2f39fee04" providerId="ADAL" clId="{96D2094F-50EA-4936-8445-6128F17BC8A0}" dt="2022-09-27T11:26:54.193" v="99" actId="1076"/>
          <ac:picMkLst>
            <pc:docMk/>
            <pc:sldMk cId="3032674426" sldId="256"/>
            <ac:picMk id="49" creationId="{C6A60A68-1E74-4C17-A92B-4827DE71A29D}"/>
          </ac:picMkLst>
        </pc:picChg>
        <pc:picChg chg="add mod">
          <ac:chgData name="Lindsay M.A.E. (Max)" userId="9be8cbd2-3e16-4674-a925-e9c2f39fee04" providerId="ADAL" clId="{96D2094F-50EA-4936-8445-6128F17BC8A0}" dt="2022-09-27T11:20:57.419" v="14" actId="1076"/>
          <ac:picMkLst>
            <pc:docMk/>
            <pc:sldMk cId="3032674426" sldId="256"/>
            <ac:picMk id="1026" creationId="{DC3CF223-47C8-42D5-B098-24FF87BC02DA}"/>
          </ac:picMkLst>
        </pc:picChg>
        <pc:cxnChg chg="add mod">
          <ac:chgData name="Lindsay M.A.E. (Max)" userId="9be8cbd2-3e16-4674-a925-e9c2f39fee04" providerId="ADAL" clId="{96D2094F-50EA-4936-8445-6128F17BC8A0}" dt="2022-09-27T11:32:54.670" v="156" actId="14100"/>
          <ac:cxnSpMkLst>
            <pc:docMk/>
            <pc:sldMk cId="3032674426" sldId="256"/>
            <ac:cxnSpMk id="5" creationId="{51FDCA73-35E0-4C51-9FB4-8EFC79C39F80}"/>
          </ac:cxnSpMkLst>
        </pc:cxnChg>
        <pc:cxnChg chg="add mod">
          <ac:chgData name="Lindsay M.A.E. (Max)" userId="9be8cbd2-3e16-4674-a925-e9c2f39fee04" providerId="ADAL" clId="{96D2094F-50EA-4936-8445-6128F17BC8A0}" dt="2022-09-27T11:27:19.477" v="106" actId="13822"/>
          <ac:cxnSpMkLst>
            <pc:docMk/>
            <pc:sldMk cId="3032674426" sldId="256"/>
            <ac:cxnSpMk id="9" creationId="{2E65AD81-B87E-4638-88D9-E65BA5F5356D}"/>
          </ac:cxnSpMkLst>
        </pc:cxnChg>
        <pc:cxnChg chg="add mod">
          <ac:chgData name="Lindsay M.A.E. (Max)" userId="9be8cbd2-3e16-4674-a925-e9c2f39fee04" providerId="ADAL" clId="{96D2094F-50EA-4936-8445-6128F17BC8A0}" dt="2022-09-27T11:28:44.150" v="121" actId="14100"/>
          <ac:cxnSpMkLst>
            <pc:docMk/>
            <pc:sldMk cId="3032674426" sldId="256"/>
            <ac:cxnSpMk id="11" creationId="{79981C2C-8B1E-4D9D-B20C-6A759531633C}"/>
          </ac:cxnSpMkLst>
        </pc:cxnChg>
        <pc:cxnChg chg="add mod">
          <ac:chgData name="Lindsay M.A.E. (Max)" userId="9be8cbd2-3e16-4674-a925-e9c2f39fee04" providerId="ADAL" clId="{96D2094F-50EA-4936-8445-6128F17BC8A0}" dt="2022-09-27T11:28:06.055" v="110" actId="14100"/>
          <ac:cxnSpMkLst>
            <pc:docMk/>
            <pc:sldMk cId="3032674426" sldId="256"/>
            <ac:cxnSpMk id="13" creationId="{64960706-390F-43A1-B287-82B3ABF3073A}"/>
          </ac:cxnSpMkLst>
        </pc:cxnChg>
        <pc:cxnChg chg="add del">
          <ac:chgData name="Lindsay M.A.E. (Max)" userId="9be8cbd2-3e16-4674-a925-e9c2f39fee04" providerId="ADAL" clId="{96D2094F-50EA-4936-8445-6128F17BC8A0}" dt="2022-09-27T11:23:05.353" v="38" actId="478"/>
          <ac:cxnSpMkLst>
            <pc:docMk/>
            <pc:sldMk cId="3032674426" sldId="256"/>
            <ac:cxnSpMk id="22" creationId="{2F7FBD82-62CC-40AA-99B1-415A6602A9A6}"/>
          </ac:cxnSpMkLst>
        </pc:cxnChg>
        <pc:cxnChg chg="add mod">
          <ac:chgData name="Lindsay M.A.E. (Max)" userId="9be8cbd2-3e16-4674-a925-e9c2f39fee04" providerId="ADAL" clId="{96D2094F-50EA-4936-8445-6128F17BC8A0}" dt="2022-09-27T11:25:02.678" v="59" actId="1582"/>
          <ac:cxnSpMkLst>
            <pc:docMk/>
            <pc:sldMk cId="3032674426" sldId="256"/>
            <ac:cxnSpMk id="24" creationId="{B5DBE31B-E215-4CC5-9BEF-A8B947426A99}"/>
          </ac:cxnSpMkLst>
        </pc:cxnChg>
        <pc:cxnChg chg="add mod">
          <ac:chgData name="Lindsay M.A.E. (Max)" userId="9be8cbd2-3e16-4674-a925-e9c2f39fee04" providerId="ADAL" clId="{96D2094F-50EA-4936-8445-6128F17BC8A0}" dt="2022-09-27T11:25:02.678" v="59" actId="1582"/>
          <ac:cxnSpMkLst>
            <pc:docMk/>
            <pc:sldMk cId="3032674426" sldId="256"/>
            <ac:cxnSpMk id="27" creationId="{C6263004-386B-4B3E-BEC0-6374246C5FD5}"/>
          </ac:cxnSpMkLst>
        </pc:cxnChg>
        <pc:cxnChg chg="add mod">
          <ac:chgData name="Lindsay M.A.E. (Max)" userId="9be8cbd2-3e16-4674-a925-e9c2f39fee04" providerId="ADAL" clId="{96D2094F-50EA-4936-8445-6128F17BC8A0}" dt="2022-09-27T11:25:14.140" v="61" actId="14100"/>
          <ac:cxnSpMkLst>
            <pc:docMk/>
            <pc:sldMk cId="3032674426" sldId="256"/>
            <ac:cxnSpMk id="31" creationId="{A30FCDA4-FEC1-4374-B2AC-10B081899CAF}"/>
          </ac:cxnSpMkLst>
        </pc:cxnChg>
        <pc:cxnChg chg="add del mod">
          <ac:chgData name="Lindsay M.A.E. (Max)" userId="9be8cbd2-3e16-4674-a925-e9c2f39fee04" providerId="ADAL" clId="{96D2094F-50EA-4936-8445-6128F17BC8A0}" dt="2022-09-27T11:25:58.673" v="78" actId="478"/>
          <ac:cxnSpMkLst>
            <pc:docMk/>
            <pc:sldMk cId="3032674426" sldId="256"/>
            <ac:cxnSpMk id="36" creationId="{97098C86-0B28-4014-ADBD-4A2403A6F5AB}"/>
          </ac:cxnSpMkLst>
        </pc:cxnChg>
        <pc:cxnChg chg="add del mod">
          <ac:chgData name="Lindsay M.A.E. (Max)" userId="9be8cbd2-3e16-4674-a925-e9c2f39fee04" providerId="ADAL" clId="{96D2094F-50EA-4936-8445-6128F17BC8A0}" dt="2022-09-27T11:25:56.669" v="77" actId="478"/>
          <ac:cxnSpMkLst>
            <pc:docMk/>
            <pc:sldMk cId="3032674426" sldId="256"/>
            <ac:cxnSpMk id="37" creationId="{67F26033-5160-43B8-9F23-38B3DBD36121}"/>
          </ac:cxnSpMkLst>
        </pc:cxnChg>
        <pc:cxnChg chg="add mod">
          <ac:chgData name="Lindsay M.A.E. (Max)" userId="9be8cbd2-3e16-4674-a925-e9c2f39fee04" providerId="ADAL" clId="{96D2094F-50EA-4936-8445-6128F17BC8A0}" dt="2022-09-27T11:25:51.489" v="76" actId="14100"/>
          <ac:cxnSpMkLst>
            <pc:docMk/>
            <pc:sldMk cId="3032674426" sldId="256"/>
            <ac:cxnSpMk id="38" creationId="{4854A10D-E3E5-491E-AF56-E32EAD8D8FD1}"/>
          </ac:cxnSpMkLst>
        </pc:cxnChg>
        <pc:cxnChg chg="add mod">
          <ac:chgData name="Lindsay M.A.E. (Max)" userId="9be8cbd2-3e16-4674-a925-e9c2f39fee04" providerId="ADAL" clId="{96D2094F-50EA-4936-8445-6128F17BC8A0}" dt="2022-09-27T11:26:22.560" v="85" actId="1076"/>
          <ac:cxnSpMkLst>
            <pc:docMk/>
            <pc:sldMk cId="3032674426" sldId="256"/>
            <ac:cxnSpMk id="45" creationId="{7B6518D8-BA0F-49DD-A24E-55C489D41B5F}"/>
          </ac:cxnSpMkLst>
        </pc:cxnChg>
        <pc:cxnChg chg="add mod">
          <ac:chgData name="Lindsay M.A.E. (Max)" userId="9be8cbd2-3e16-4674-a925-e9c2f39fee04" providerId="ADAL" clId="{96D2094F-50EA-4936-8445-6128F17BC8A0}" dt="2022-09-27T11:26:22.560" v="85" actId="1076"/>
          <ac:cxnSpMkLst>
            <pc:docMk/>
            <pc:sldMk cId="3032674426" sldId="256"/>
            <ac:cxnSpMk id="46" creationId="{EA22707D-9C0D-4125-9BE7-7A8405E5FF66}"/>
          </ac:cxnSpMkLst>
        </pc:cxnChg>
        <pc:cxnChg chg="add mod">
          <ac:chgData name="Lindsay M.A.E. (Max)" userId="9be8cbd2-3e16-4674-a925-e9c2f39fee04" providerId="ADAL" clId="{96D2094F-50EA-4936-8445-6128F17BC8A0}" dt="2022-09-27T11:26:22.560" v="85" actId="1076"/>
          <ac:cxnSpMkLst>
            <pc:docMk/>
            <pc:sldMk cId="3032674426" sldId="256"/>
            <ac:cxnSpMk id="47" creationId="{1E0F482C-DF69-4231-9DEB-32A99F0E854B}"/>
          </ac:cxnSpMkLst>
        </pc:cxnChg>
        <pc:cxnChg chg="add mod">
          <ac:chgData name="Lindsay M.A.E. (Max)" userId="9be8cbd2-3e16-4674-a925-e9c2f39fee04" providerId="ADAL" clId="{96D2094F-50EA-4936-8445-6128F17BC8A0}" dt="2022-09-27T11:28:35.313" v="118" actId="14100"/>
          <ac:cxnSpMkLst>
            <pc:docMk/>
            <pc:sldMk cId="3032674426" sldId="256"/>
            <ac:cxnSpMk id="52" creationId="{92CE5C35-3878-40F0-AEAD-6B61B5529E26}"/>
          </ac:cxnSpMkLst>
        </pc:cxnChg>
        <pc:cxnChg chg="add mod">
          <ac:chgData name="Lindsay M.A.E. (Max)" userId="9be8cbd2-3e16-4674-a925-e9c2f39fee04" providerId="ADAL" clId="{96D2094F-50EA-4936-8445-6128F17BC8A0}" dt="2022-09-27T11:28:35.313" v="118" actId="14100"/>
          <ac:cxnSpMkLst>
            <pc:docMk/>
            <pc:sldMk cId="3032674426" sldId="256"/>
            <ac:cxnSpMk id="53" creationId="{616C20D9-A49C-4BDF-BFF6-ED4BAE6092ED}"/>
          </ac:cxnSpMkLst>
        </pc:cxnChg>
        <pc:cxnChg chg="add mod">
          <ac:chgData name="Lindsay M.A.E. (Max)" userId="9be8cbd2-3e16-4674-a925-e9c2f39fee04" providerId="ADAL" clId="{96D2094F-50EA-4936-8445-6128F17BC8A0}" dt="2022-09-27T11:28:35.313" v="118" actId="14100"/>
          <ac:cxnSpMkLst>
            <pc:docMk/>
            <pc:sldMk cId="3032674426" sldId="256"/>
            <ac:cxnSpMk id="54" creationId="{689A02E9-5A41-4103-9FB3-3A6DE47E6929}"/>
          </ac:cxnSpMkLst>
        </pc:cxnChg>
        <pc:cxnChg chg="add del mod">
          <ac:chgData name="Lindsay M.A.E. (Max)" userId="9be8cbd2-3e16-4674-a925-e9c2f39fee04" providerId="ADAL" clId="{96D2094F-50EA-4936-8445-6128F17BC8A0}" dt="2022-09-27T11:34:41.567" v="178" actId="478"/>
          <ac:cxnSpMkLst>
            <pc:docMk/>
            <pc:sldMk cId="3032674426" sldId="256"/>
            <ac:cxnSpMk id="70" creationId="{9C8A8101-1522-4ACF-9BBC-D80FAD9026A2}"/>
          </ac:cxnSpMkLst>
        </pc:cxnChg>
        <pc:cxnChg chg="add mod">
          <ac:chgData name="Lindsay M.A.E. (Max)" userId="9be8cbd2-3e16-4674-a925-e9c2f39fee04" providerId="ADAL" clId="{96D2094F-50EA-4936-8445-6128F17BC8A0}" dt="2022-09-27T11:29:19.444" v="129" actId="14100"/>
          <ac:cxnSpMkLst>
            <pc:docMk/>
            <pc:sldMk cId="3032674426" sldId="256"/>
            <ac:cxnSpMk id="72" creationId="{FA28F9BA-B6DF-4868-8C98-8CFE1C13B64A}"/>
          </ac:cxnSpMkLst>
        </pc:cxnChg>
        <pc:cxnChg chg="add mod">
          <ac:chgData name="Lindsay M.A.E. (Max)" userId="9be8cbd2-3e16-4674-a925-e9c2f39fee04" providerId="ADAL" clId="{96D2094F-50EA-4936-8445-6128F17BC8A0}" dt="2022-09-27T11:29:19.444" v="129" actId="14100"/>
          <ac:cxnSpMkLst>
            <pc:docMk/>
            <pc:sldMk cId="3032674426" sldId="256"/>
            <ac:cxnSpMk id="73" creationId="{C3750555-3657-4107-9931-A5F0FB8BBCE6}"/>
          </ac:cxnSpMkLst>
        </pc:cxnChg>
        <pc:cxnChg chg="add mod">
          <ac:chgData name="Lindsay M.A.E. (Max)" userId="9be8cbd2-3e16-4674-a925-e9c2f39fee04" providerId="ADAL" clId="{96D2094F-50EA-4936-8445-6128F17BC8A0}" dt="2022-09-27T11:29:19.444" v="129" actId="14100"/>
          <ac:cxnSpMkLst>
            <pc:docMk/>
            <pc:sldMk cId="3032674426" sldId="256"/>
            <ac:cxnSpMk id="74" creationId="{5DF629CA-4E53-4D76-AF6D-890DBDB6D704}"/>
          </ac:cxnSpMkLst>
        </pc:cxnChg>
        <pc:cxnChg chg="add mod">
          <ac:chgData name="Lindsay M.A.E. (Max)" userId="9be8cbd2-3e16-4674-a925-e9c2f39fee04" providerId="ADAL" clId="{96D2094F-50EA-4936-8445-6128F17BC8A0}" dt="2022-09-27T11:35:28.294" v="191" actId="14100"/>
          <ac:cxnSpMkLst>
            <pc:docMk/>
            <pc:sldMk cId="3032674426" sldId="256"/>
            <ac:cxnSpMk id="75" creationId="{73676D26-E0AC-477D-BBFB-AC1A2D89BA6F}"/>
          </ac:cxnSpMkLst>
        </pc:cxnChg>
        <pc:cxnChg chg="add mod">
          <ac:chgData name="Lindsay M.A.E. (Max)" userId="9be8cbd2-3e16-4674-a925-e9c2f39fee04" providerId="ADAL" clId="{96D2094F-50EA-4936-8445-6128F17BC8A0}" dt="2022-09-27T11:33:22.260" v="158" actId="339"/>
          <ac:cxnSpMkLst>
            <pc:docMk/>
            <pc:sldMk cId="3032674426" sldId="256"/>
            <ac:cxnSpMk id="88" creationId="{34394127-2CBC-48D9-A9A7-F9FD2B8E5ABB}"/>
          </ac:cxnSpMkLst>
        </pc:cxnChg>
        <pc:cxnChg chg="add mod">
          <ac:chgData name="Lindsay M.A.E. (Max)" userId="9be8cbd2-3e16-4674-a925-e9c2f39fee04" providerId="ADAL" clId="{96D2094F-50EA-4936-8445-6128F17BC8A0}" dt="2022-09-27T11:33:22.260" v="158" actId="339"/>
          <ac:cxnSpMkLst>
            <pc:docMk/>
            <pc:sldMk cId="3032674426" sldId="256"/>
            <ac:cxnSpMk id="89" creationId="{B35261CF-674D-43D1-B621-33B790AE4E68}"/>
          </ac:cxnSpMkLst>
        </pc:cxnChg>
        <pc:cxnChg chg="add mod">
          <ac:chgData name="Lindsay M.A.E. (Max)" userId="9be8cbd2-3e16-4674-a925-e9c2f39fee04" providerId="ADAL" clId="{96D2094F-50EA-4936-8445-6128F17BC8A0}" dt="2022-09-27T11:33:22.260" v="158" actId="339"/>
          <ac:cxnSpMkLst>
            <pc:docMk/>
            <pc:sldMk cId="3032674426" sldId="256"/>
            <ac:cxnSpMk id="90" creationId="{BD3D3A32-6421-45F1-BEB1-F01A68EDFA90}"/>
          </ac:cxnSpMkLst>
        </pc:cxnChg>
        <pc:cxnChg chg="add mod">
          <ac:chgData name="Lindsay M.A.E. (Max)" userId="9be8cbd2-3e16-4674-a925-e9c2f39fee04" providerId="ADAL" clId="{96D2094F-50EA-4936-8445-6128F17BC8A0}" dt="2022-09-27T11:35:21.785" v="190" actId="1076"/>
          <ac:cxnSpMkLst>
            <pc:docMk/>
            <pc:sldMk cId="3032674426" sldId="256"/>
            <ac:cxnSpMk id="112" creationId="{7DED3F20-BE24-489F-B579-036AF9FA4BE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490A-8F12-4B2B-87A2-86EC40C35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04EA8-53C0-4638-A7BF-3BA2D8DB2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5611D-5773-45FD-9D2D-1BD0D549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C45A-6D0C-4847-888D-A7D000BC71F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61471-663F-4293-99EB-82256608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E910-80C4-44F5-82D2-0961DBFE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C98-61F6-4D03-8E94-AE7A39C10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6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80D1-0F7D-43F7-9CFC-95CA7EC8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50052-25BD-443E-B9B4-2D92E3BF4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731B4-3102-4947-8D25-E9DA8B8F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C45A-6D0C-4847-888D-A7D000BC71F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FD93B-4C60-405F-9461-BA43EF90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C0F0A-748D-4760-B2EF-23F5F615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C98-61F6-4D03-8E94-AE7A39C10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3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D9591-63A7-482A-A3F2-2688A188F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AC18D-1EF2-4940-A19D-D28551ADC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31F42-215F-4860-ADEB-319A2C15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C45A-6D0C-4847-888D-A7D000BC71F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3A75-71A4-4198-BD86-3582EDC3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2872-1345-4A0E-83F7-8958D432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C98-61F6-4D03-8E94-AE7A39C10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06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5E09-14B3-48D0-850A-8B8724D9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BA9ED-7E9C-4E99-85C3-D80AF39B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53082-4FE4-4DA0-8017-BF9A4A1C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C45A-6D0C-4847-888D-A7D000BC71F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FCABF-D5BB-4614-BAF3-54740526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48044-1887-4546-967F-B074984E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C98-61F6-4D03-8E94-AE7A39C10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49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81CB-911B-4758-AD0A-463D9F65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BD2B2-F527-46EB-ABF5-4C8739AF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A22FF-2A33-489C-B8A2-63960E37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C45A-6D0C-4847-888D-A7D000BC71F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AC7CA-DE55-49A6-8F67-888E2797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FF9F5-E4D3-41CC-9A49-9606079A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C98-61F6-4D03-8E94-AE7A39C10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28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7919-1F76-495D-BC79-13504C50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4139-929A-4CF2-AC19-387287280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E564B-4C27-48A2-A959-156CADFA8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D8115-17C4-4A0E-B638-896104F1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C45A-6D0C-4847-888D-A7D000BC71F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9E130-871A-45D0-A437-E561C9C9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F4B13-8976-4D7F-B507-F327FC81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C98-61F6-4D03-8E94-AE7A39C10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33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5D62-0A7A-4643-96D4-300528AF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8C902-99D0-4774-93D3-D9F8EE23B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121E3-CBAD-422C-A9E7-CDD946958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DB601-F73B-4FD1-920B-ED2B54972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DEE00-6082-453C-B5D7-0A73A8265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083D9-92FE-425B-AD22-52C196BC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C45A-6D0C-4847-888D-A7D000BC71F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AC519-7FFA-4716-9E83-929168AC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D9092-D2F7-48F1-8CD6-D2C1A62A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C98-61F6-4D03-8E94-AE7A39C10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98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71AD-6F00-49EB-BE00-66A3FEBE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F9A64-489A-4A49-A897-68ACE6D4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C45A-6D0C-4847-888D-A7D000BC71F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21747-8FF3-4795-A597-8760F82B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D5D3C-5D98-4672-A2BA-4042182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C98-61F6-4D03-8E94-AE7A39C10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79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601E0-9A65-4C7B-83E6-FAB6805F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C45A-6D0C-4847-888D-A7D000BC71F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893C7-DB27-49DE-8F6B-9AE46312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A3567-72D3-4A1F-86BF-B379E4DE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C98-61F6-4D03-8E94-AE7A39C10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15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0BF4-24D1-456B-8987-BE00520F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5DE3-42F6-4D53-9528-1989291C1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1C584-59AB-4BF7-8797-F649CD8FB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0A70D-2768-42FD-B387-2C4BBADE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C45A-6D0C-4847-888D-A7D000BC71F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9FFF3-225D-46B6-81BC-C2835383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028A0-C0EA-4971-AEDF-A46A588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C98-61F6-4D03-8E94-AE7A39C10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66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6C28-B06D-48DE-BE4D-C9202AF8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35A41-AEB7-4036-8E54-3210E39DD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0DCF3-B709-40A1-A6D2-F0CADB852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85804-543F-49D5-8E49-087D05D0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C45A-6D0C-4847-888D-A7D000BC71F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59829-8984-4BBC-B23A-2FE92CCB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4B88C-E69F-4491-B94D-F3278AE2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C98-61F6-4D03-8E94-AE7A39C10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93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DAE38-655E-4641-A0BE-D3B2AFB1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4E1A3-E47D-45D1-9BA6-43E2A5F7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DD4BA-D22B-4B10-A254-1A7931F7D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DC45A-6D0C-4847-888D-A7D000BC71F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E8210-9078-400B-89DE-56191A5F6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2D2B-C6C6-47DB-84DB-BB19E7EB8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1C98-61F6-4D03-8E94-AE7A39C10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85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3CF223-47C8-42D5-B098-24FF87BC0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7" y="0"/>
            <a:ext cx="4957139" cy="143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FDCA73-35E0-4C51-9FB4-8EFC79C39F80}"/>
              </a:ext>
            </a:extLst>
          </p:cNvPr>
          <p:cNvCxnSpPr>
            <a:cxnSpLocks/>
          </p:cNvCxnSpPr>
          <p:nvPr/>
        </p:nvCxnSpPr>
        <p:spPr>
          <a:xfrm>
            <a:off x="0" y="4968809"/>
            <a:ext cx="3087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2321892-ABE0-4866-B61D-30614041F978}"/>
              </a:ext>
            </a:extLst>
          </p:cNvPr>
          <p:cNvSpPr/>
          <p:nvPr/>
        </p:nvSpPr>
        <p:spPr>
          <a:xfrm>
            <a:off x="0" y="4043543"/>
            <a:ext cx="12582525" cy="2814457"/>
          </a:xfrm>
          <a:custGeom>
            <a:avLst/>
            <a:gdLst>
              <a:gd name="connsiteX0" fmla="*/ 0 w 12582525"/>
              <a:gd name="connsiteY0" fmla="*/ 2814457 h 2814457"/>
              <a:gd name="connsiteX1" fmla="*/ 384777 w 12582525"/>
              <a:gd name="connsiteY1" fmla="*/ 2658014 h 2814457"/>
              <a:gd name="connsiteX2" fmla="*/ 780761 w 12582525"/>
              <a:gd name="connsiteY2" fmla="*/ 2497015 h 2814457"/>
              <a:gd name="connsiteX3" fmla="*/ 1120710 w 12582525"/>
              <a:gd name="connsiteY3" fmla="*/ 2358799 h 2814457"/>
              <a:gd name="connsiteX4" fmla="*/ 1895019 w 12582525"/>
              <a:gd name="connsiteY4" fmla="*/ 2007562 h 2814457"/>
              <a:gd name="connsiteX5" fmla="*/ 2424810 w 12582525"/>
              <a:gd name="connsiteY5" fmla="*/ 1504440 h 2814457"/>
              <a:gd name="connsiteX6" fmla="*/ 2801776 w 12582525"/>
              <a:gd name="connsiteY6" fmla="*/ 1219654 h 2814457"/>
              <a:gd name="connsiteX7" fmla="*/ 2954601 w 12582525"/>
              <a:gd name="connsiteY7" fmla="*/ 1048782 h 2814457"/>
              <a:gd name="connsiteX8" fmla="*/ 3127801 w 12582525"/>
              <a:gd name="connsiteY8" fmla="*/ 896896 h 2814457"/>
              <a:gd name="connsiteX9" fmla="*/ 3942864 w 12582525"/>
              <a:gd name="connsiteY9" fmla="*/ 583631 h 2814457"/>
              <a:gd name="connsiteX10" fmla="*/ 4696796 w 12582525"/>
              <a:gd name="connsiteY10" fmla="*/ 479210 h 2814457"/>
              <a:gd name="connsiteX11" fmla="*/ 5817507 w 12582525"/>
              <a:gd name="connsiteY11" fmla="*/ 545660 h 2814457"/>
              <a:gd name="connsiteX12" fmla="*/ 7478197 w 12582525"/>
              <a:gd name="connsiteY12" fmla="*/ 640589 h 2814457"/>
              <a:gd name="connsiteX13" fmla="*/ 8568342 w 12582525"/>
              <a:gd name="connsiteY13" fmla="*/ 270366 h 2814457"/>
              <a:gd name="connsiteX14" fmla="*/ 9699241 w 12582525"/>
              <a:gd name="connsiteY14" fmla="*/ 279859 h 2814457"/>
              <a:gd name="connsiteX15" fmla="*/ 10127149 w 12582525"/>
              <a:gd name="connsiteY15" fmla="*/ 127973 h 2814457"/>
              <a:gd name="connsiteX16" fmla="*/ 11003341 w 12582525"/>
              <a:gd name="connsiteY16" fmla="*/ 52030 h 2814457"/>
              <a:gd name="connsiteX17" fmla="*/ 12113864 w 12582525"/>
              <a:gd name="connsiteY17" fmla="*/ 52030 h 2814457"/>
              <a:gd name="connsiteX18" fmla="*/ 12490830 w 12582525"/>
              <a:gd name="connsiteY18" fmla="*/ 4566 h 2814457"/>
              <a:gd name="connsiteX19" fmla="*/ 12582525 w 12582525"/>
              <a:gd name="connsiteY19" fmla="*/ 4566 h 28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582525" h="2814457" extrusionOk="0">
                <a:moveTo>
                  <a:pt x="0" y="2814457"/>
                </a:moveTo>
                <a:cubicBezTo>
                  <a:pt x="151627" y="2725342"/>
                  <a:pt x="275940" y="2748309"/>
                  <a:pt x="384777" y="2658014"/>
                </a:cubicBezTo>
                <a:cubicBezTo>
                  <a:pt x="493614" y="2567719"/>
                  <a:pt x="684193" y="2541135"/>
                  <a:pt x="780761" y="2497015"/>
                </a:cubicBezTo>
                <a:cubicBezTo>
                  <a:pt x="877329" y="2452895"/>
                  <a:pt x="961048" y="2425499"/>
                  <a:pt x="1120710" y="2358799"/>
                </a:cubicBezTo>
                <a:cubicBezTo>
                  <a:pt x="1431720" y="2202516"/>
                  <a:pt x="1750624" y="2156041"/>
                  <a:pt x="1895019" y="2007562"/>
                </a:cubicBezTo>
                <a:cubicBezTo>
                  <a:pt x="2116355" y="1870801"/>
                  <a:pt x="2292367" y="1638436"/>
                  <a:pt x="2424810" y="1504440"/>
                </a:cubicBezTo>
                <a:cubicBezTo>
                  <a:pt x="2560896" y="1357706"/>
                  <a:pt x="2710585" y="1304712"/>
                  <a:pt x="2801776" y="1219654"/>
                </a:cubicBezTo>
                <a:cubicBezTo>
                  <a:pt x="2895329" y="1147925"/>
                  <a:pt x="2892908" y="1099504"/>
                  <a:pt x="2954601" y="1048782"/>
                </a:cubicBezTo>
                <a:cubicBezTo>
                  <a:pt x="3010586" y="992133"/>
                  <a:pt x="2961759" y="978428"/>
                  <a:pt x="3127801" y="896896"/>
                </a:cubicBezTo>
                <a:cubicBezTo>
                  <a:pt x="3302811" y="834221"/>
                  <a:pt x="3642511" y="652934"/>
                  <a:pt x="3942864" y="583631"/>
                </a:cubicBezTo>
                <a:cubicBezTo>
                  <a:pt x="4178074" y="529659"/>
                  <a:pt x="4419290" y="453604"/>
                  <a:pt x="4696796" y="479210"/>
                </a:cubicBezTo>
                <a:cubicBezTo>
                  <a:pt x="5009237" y="472881"/>
                  <a:pt x="5817507" y="545659"/>
                  <a:pt x="5817507" y="545660"/>
                </a:cubicBezTo>
                <a:cubicBezTo>
                  <a:pt x="6200174" y="627491"/>
                  <a:pt x="6978009" y="559114"/>
                  <a:pt x="7478197" y="640589"/>
                </a:cubicBezTo>
                <a:cubicBezTo>
                  <a:pt x="7982273" y="561506"/>
                  <a:pt x="8193129" y="270336"/>
                  <a:pt x="8568342" y="270366"/>
                </a:cubicBezTo>
                <a:cubicBezTo>
                  <a:pt x="8949697" y="214404"/>
                  <a:pt x="9407835" y="280673"/>
                  <a:pt x="9699241" y="279859"/>
                </a:cubicBezTo>
                <a:cubicBezTo>
                  <a:pt x="9968794" y="235300"/>
                  <a:pt x="9923674" y="141636"/>
                  <a:pt x="10127149" y="127973"/>
                </a:cubicBezTo>
                <a:cubicBezTo>
                  <a:pt x="10343710" y="99921"/>
                  <a:pt x="10714467" y="153279"/>
                  <a:pt x="11003341" y="52030"/>
                </a:cubicBezTo>
                <a:cubicBezTo>
                  <a:pt x="11276436" y="62710"/>
                  <a:pt x="11898720" y="27311"/>
                  <a:pt x="12113864" y="52030"/>
                </a:cubicBezTo>
                <a:cubicBezTo>
                  <a:pt x="12361778" y="44120"/>
                  <a:pt x="12490830" y="4567"/>
                  <a:pt x="12490830" y="4566"/>
                </a:cubicBezTo>
                <a:cubicBezTo>
                  <a:pt x="12568808" y="-2956"/>
                  <a:pt x="12574768" y="1684"/>
                  <a:pt x="12582525" y="4566"/>
                </a:cubicBezTo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3882310601">
                  <a:custGeom>
                    <a:avLst/>
                    <a:gdLst>
                      <a:gd name="connsiteX0" fmla="*/ 0 w 11763375"/>
                      <a:gd name="connsiteY0" fmla="*/ 2823982 h 2823982"/>
                      <a:gd name="connsiteX1" fmla="*/ 1047750 w 11763375"/>
                      <a:gd name="connsiteY1" fmla="*/ 2366782 h 2823982"/>
                      <a:gd name="connsiteX2" fmla="*/ 1771650 w 11763375"/>
                      <a:gd name="connsiteY2" fmla="*/ 2014357 h 2823982"/>
                      <a:gd name="connsiteX3" fmla="*/ 2266950 w 11763375"/>
                      <a:gd name="connsiteY3" fmla="*/ 1509532 h 2823982"/>
                      <a:gd name="connsiteX4" fmla="*/ 2619375 w 11763375"/>
                      <a:gd name="connsiteY4" fmla="*/ 1223782 h 2823982"/>
                      <a:gd name="connsiteX5" fmla="*/ 2762250 w 11763375"/>
                      <a:gd name="connsiteY5" fmla="*/ 1052332 h 2823982"/>
                      <a:gd name="connsiteX6" fmla="*/ 2924175 w 11763375"/>
                      <a:gd name="connsiteY6" fmla="*/ 899932 h 2823982"/>
                      <a:gd name="connsiteX7" fmla="*/ 3686175 w 11763375"/>
                      <a:gd name="connsiteY7" fmla="*/ 585607 h 2823982"/>
                      <a:gd name="connsiteX8" fmla="*/ 4391025 w 11763375"/>
                      <a:gd name="connsiteY8" fmla="*/ 480832 h 2823982"/>
                      <a:gd name="connsiteX9" fmla="*/ 5438775 w 11763375"/>
                      <a:gd name="connsiteY9" fmla="*/ 547507 h 2823982"/>
                      <a:gd name="connsiteX10" fmla="*/ 6991350 w 11763375"/>
                      <a:gd name="connsiteY10" fmla="*/ 642757 h 2823982"/>
                      <a:gd name="connsiteX11" fmla="*/ 8010525 w 11763375"/>
                      <a:gd name="connsiteY11" fmla="*/ 271282 h 2823982"/>
                      <a:gd name="connsiteX12" fmla="*/ 9067800 w 11763375"/>
                      <a:gd name="connsiteY12" fmla="*/ 280807 h 2823982"/>
                      <a:gd name="connsiteX13" fmla="*/ 9467850 w 11763375"/>
                      <a:gd name="connsiteY13" fmla="*/ 128407 h 2823982"/>
                      <a:gd name="connsiteX14" fmla="*/ 10287000 w 11763375"/>
                      <a:gd name="connsiteY14" fmla="*/ 52207 h 2823982"/>
                      <a:gd name="connsiteX15" fmla="*/ 11325225 w 11763375"/>
                      <a:gd name="connsiteY15" fmla="*/ 52207 h 2823982"/>
                      <a:gd name="connsiteX16" fmla="*/ 11677650 w 11763375"/>
                      <a:gd name="connsiteY16" fmla="*/ 4582 h 2823982"/>
                      <a:gd name="connsiteX17" fmla="*/ 11763375 w 11763375"/>
                      <a:gd name="connsiteY17" fmla="*/ 4582 h 2823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763375" h="2823982">
                        <a:moveTo>
                          <a:pt x="0" y="2823982"/>
                        </a:moveTo>
                        <a:lnTo>
                          <a:pt x="1047750" y="2366782"/>
                        </a:lnTo>
                        <a:cubicBezTo>
                          <a:pt x="1343025" y="2231844"/>
                          <a:pt x="1568450" y="2157232"/>
                          <a:pt x="1771650" y="2014357"/>
                        </a:cubicBezTo>
                        <a:cubicBezTo>
                          <a:pt x="1974850" y="1871482"/>
                          <a:pt x="2125663" y="1641294"/>
                          <a:pt x="2266950" y="1509532"/>
                        </a:cubicBezTo>
                        <a:cubicBezTo>
                          <a:pt x="2408237" y="1377770"/>
                          <a:pt x="2536825" y="1299982"/>
                          <a:pt x="2619375" y="1223782"/>
                        </a:cubicBezTo>
                        <a:cubicBezTo>
                          <a:pt x="2701925" y="1147582"/>
                          <a:pt x="2711450" y="1106307"/>
                          <a:pt x="2762250" y="1052332"/>
                        </a:cubicBezTo>
                        <a:cubicBezTo>
                          <a:pt x="2813050" y="998357"/>
                          <a:pt x="2770188" y="977719"/>
                          <a:pt x="2924175" y="899932"/>
                        </a:cubicBezTo>
                        <a:cubicBezTo>
                          <a:pt x="3078162" y="822145"/>
                          <a:pt x="3441700" y="655457"/>
                          <a:pt x="3686175" y="585607"/>
                        </a:cubicBezTo>
                        <a:cubicBezTo>
                          <a:pt x="3930650" y="515757"/>
                          <a:pt x="4098925" y="487182"/>
                          <a:pt x="4391025" y="480832"/>
                        </a:cubicBezTo>
                        <a:cubicBezTo>
                          <a:pt x="4683125" y="474482"/>
                          <a:pt x="5438775" y="547507"/>
                          <a:pt x="5438775" y="547507"/>
                        </a:cubicBezTo>
                        <a:cubicBezTo>
                          <a:pt x="5872163" y="574494"/>
                          <a:pt x="6562725" y="688794"/>
                          <a:pt x="6991350" y="642757"/>
                        </a:cubicBezTo>
                        <a:cubicBezTo>
                          <a:pt x="7419975" y="596720"/>
                          <a:pt x="7664450" y="331607"/>
                          <a:pt x="8010525" y="271282"/>
                        </a:cubicBezTo>
                        <a:cubicBezTo>
                          <a:pt x="8356600" y="210957"/>
                          <a:pt x="8824913" y="304619"/>
                          <a:pt x="9067800" y="280807"/>
                        </a:cubicBezTo>
                        <a:cubicBezTo>
                          <a:pt x="9310687" y="256995"/>
                          <a:pt x="9264650" y="166507"/>
                          <a:pt x="9467850" y="128407"/>
                        </a:cubicBezTo>
                        <a:cubicBezTo>
                          <a:pt x="9671050" y="90307"/>
                          <a:pt x="9977438" y="64907"/>
                          <a:pt x="10287000" y="52207"/>
                        </a:cubicBezTo>
                        <a:cubicBezTo>
                          <a:pt x="10596563" y="39507"/>
                          <a:pt x="11093450" y="60144"/>
                          <a:pt x="11325225" y="52207"/>
                        </a:cubicBezTo>
                        <a:cubicBezTo>
                          <a:pt x="11557000" y="44270"/>
                          <a:pt x="11677650" y="4582"/>
                          <a:pt x="11677650" y="4582"/>
                        </a:cubicBezTo>
                        <a:cubicBezTo>
                          <a:pt x="11750675" y="-3355"/>
                          <a:pt x="11757025" y="613"/>
                          <a:pt x="11763375" y="45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65AD81-B87E-4638-88D9-E65BA5F5356D}"/>
              </a:ext>
            </a:extLst>
          </p:cNvPr>
          <p:cNvCxnSpPr>
            <a:cxnSpLocks/>
          </p:cNvCxnSpPr>
          <p:nvPr/>
        </p:nvCxnSpPr>
        <p:spPr>
          <a:xfrm flipH="1">
            <a:off x="2019300" y="922169"/>
            <a:ext cx="3371851" cy="40323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981C2C-8B1E-4D9D-B20C-6A759531633C}"/>
              </a:ext>
            </a:extLst>
          </p:cNvPr>
          <p:cNvCxnSpPr>
            <a:cxnSpLocks/>
          </p:cNvCxnSpPr>
          <p:nvPr/>
        </p:nvCxnSpPr>
        <p:spPr>
          <a:xfrm flipH="1">
            <a:off x="4789314" y="949880"/>
            <a:ext cx="570504" cy="36028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960706-390F-43A1-B287-82B3ABF3073A}"/>
              </a:ext>
            </a:extLst>
          </p:cNvPr>
          <p:cNvCxnSpPr>
            <a:cxnSpLocks/>
          </p:cNvCxnSpPr>
          <p:nvPr/>
        </p:nvCxnSpPr>
        <p:spPr>
          <a:xfrm flipH="1" flipV="1">
            <a:off x="5391151" y="931895"/>
            <a:ext cx="3171826" cy="32757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Graphic 17" descr="Palm tree">
            <a:extLst>
              <a:ext uri="{FF2B5EF4-FFF2-40B4-BE49-F238E27FC236}">
                <a16:creationId xmlns:a16="http://schemas.microsoft.com/office/drawing/2014/main" id="{1D3FF556-DA64-4E46-9057-BBEBEC839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44711" y="2645857"/>
            <a:ext cx="1990725" cy="1990725"/>
          </a:xfrm>
          <a:prstGeom prst="rect">
            <a:avLst/>
          </a:prstGeom>
        </p:spPr>
      </p:pic>
      <p:pic>
        <p:nvPicPr>
          <p:cNvPr id="20" name="Graphic 19" descr="Panda">
            <a:extLst>
              <a:ext uri="{FF2B5EF4-FFF2-40B4-BE49-F238E27FC236}">
                <a16:creationId xmlns:a16="http://schemas.microsoft.com/office/drawing/2014/main" id="{2C03E643-1EBC-45CC-B231-E6AD11DF4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274662">
            <a:off x="9881108" y="2285978"/>
            <a:ext cx="1504325" cy="150432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DBE31B-E215-4CC5-9BEF-A8B947426A99}"/>
              </a:ext>
            </a:extLst>
          </p:cNvPr>
          <p:cNvCxnSpPr>
            <a:cxnSpLocks/>
          </p:cNvCxnSpPr>
          <p:nvPr/>
        </p:nvCxnSpPr>
        <p:spPr>
          <a:xfrm flipH="1" flipV="1">
            <a:off x="1756941" y="4207652"/>
            <a:ext cx="262358" cy="754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263004-386B-4B3E-BEC0-6374246C5FD5}"/>
              </a:ext>
            </a:extLst>
          </p:cNvPr>
          <p:cNvCxnSpPr>
            <a:cxnSpLocks/>
          </p:cNvCxnSpPr>
          <p:nvPr/>
        </p:nvCxnSpPr>
        <p:spPr>
          <a:xfrm flipV="1">
            <a:off x="2029543" y="4417981"/>
            <a:ext cx="782218" cy="550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0FCDA4-FEC1-4374-B2AC-10B081899CAF}"/>
              </a:ext>
            </a:extLst>
          </p:cNvPr>
          <p:cNvCxnSpPr>
            <a:cxnSpLocks/>
          </p:cNvCxnSpPr>
          <p:nvPr/>
        </p:nvCxnSpPr>
        <p:spPr>
          <a:xfrm flipH="1">
            <a:off x="876300" y="4954554"/>
            <a:ext cx="1143001" cy="152244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54A10D-E3E5-491E-AF56-E32EAD8D8FD1}"/>
              </a:ext>
            </a:extLst>
          </p:cNvPr>
          <p:cNvCxnSpPr>
            <a:cxnSpLocks/>
          </p:cNvCxnSpPr>
          <p:nvPr/>
        </p:nvCxnSpPr>
        <p:spPr>
          <a:xfrm flipV="1">
            <a:off x="2029541" y="4233496"/>
            <a:ext cx="315876" cy="728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6518D8-BA0F-49DD-A24E-55C489D41B5F}"/>
              </a:ext>
            </a:extLst>
          </p:cNvPr>
          <p:cNvCxnSpPr>
            <a:cxnSpLocks/>
          </p:cNvCxnSpPr>
          <p:nvPr/>
        </p:nvCxnSpPr>
        <p:spPr>
          <a:xfrm flipH="1" flipV="1">
            <a:off x="603700" y="5749675"/>
            <a:ext cx="262358" cy="75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22707D-9C0D-4125-9BE7-7A8405E5FF66}"/>
              </a:ext>
            </a:extLst>
          </p:cNvPr>
          <p:cNvCxnSpPr>
            <a:cxnSpLocks/>
          </p:cNvCxnSpPr>
          <p:nvPr/>
        </p:nvCxnSpPr>
        <p:spPr>
          <a:xfrm flipV="1">
            <a:off x="876302" y="5960004"/>
            <a:ext cx="782218" cy="55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0F482C-DF69-4231-9DEB-32A99F0E854B}"/>
              </a:ext>
            </a:extLst>
          </p:cNvPr>
          <p:cNvCxnSpPr>
            <a:cxnSpLocks/>
          </p:cNvCxnSpPr>
          <p:nvPr/>
        </p:nvCxnSpPr>
        <p:spPr>
          <a:xfrm flipV="1">
            <a:off x="876300" y="5775519"/>
            <a:ext cx="315876" cy="72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8" name="Graphic 47" descr="Palm tree">
            <a:extLst>
              <a:ext uri="{FF2B5EF4-FFF2-40B4-BE49-F238E27FC236}">
                <a16:creationId xmlns:a16="http://schemas.microsoft.com/office/drawing/2014/main" id="{EA5160E3-86FF-4334-9412-904C8A1E1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1539" y="2702670"/>
            <a:ext cx="1990725" cy="1990725"/>
          </a:xfrm>
          <a:prstGeom prst="rect">
            <a:avLst/>
          </a:prstGeom>
        </p:spPr>
      </p:pic>
      <p:pic>
        <p:nvPicPr>
          <p:cNvPr id="49" name="Graphic 48" descr="Palm tree">
            <a:extLst>
              <a:ext uri="{FF2B5EF4-FFF2-40B4-BE49-F238E27FC236}">
                <a16:creationId xmlns:a16="http://schemas.microsoft.com/office/drawing/2014/main" id="{C6A60A68-1E74-4C17-A92B-4827DE71A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7217" y="2818730"/>
            <a:ext cx="1990725" cy="1990725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CE5C35-3878-40F0-AEAD-6B61B5529E26}"/>
              </a:ext>
            </a:extLst>
          </p:cNvPr>
          <p:cNvCxnSpPr>
            <a:cxnSpLocks/>
          </p:cNvCxnSpPr>
          <p:nvPr/>
        </p:nvCxnSpPr>
        <p:spPr>
          <a:xfrm flipH="1" flipV="1">
            <a:off x="5004507" y="2074385"/>
            <a:ext cx="171450" cy="7560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6C20D9-A49C-4BDF-BFF6-ED4BAE6092ED}"/>
              </a:ext>
            </a:extLst>
          </p:cNvPr>
          <p:cNvCxnSpPr>
            <a:cxnSpLocks/>
          </p:cNvCxnSpPr>
          <p:nvPr/>
        </p:nvCxnSpPr>
        <p:spPr>
          <a:xfrm flipV="1">
            <a:off x="5186200" y="2140097"/>
            <a:ext cx="323292" cy="6974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9A02E9-5A41-4103-9FB3-3A6DE47E6929}"/>
              </a:ext>
            </a:extLst>
          </p:cNvPr>
          <p:cNvCxnSpPr>
            <a:cxnSpLocks/>
          </p:cNvCxnSpPr>
          <p:nvPr/>
        </p:nvCxnSpPr>
        <p:spPr>
          <a:xfrm flipV="1">
            <a:off x="5186198" y="2075068"/>
            <a:ext cx="99686" cy="755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A28F9BA-B6DF-4868-8C98-8CFE1C13B64A}"/>
              </a:ext>
            </a:extLst>
          </p:cNvPr>
          <p:cNvCxnSpPr>
            <a:cxnSpLocks/>
          </p:cNvCxnSpPr>
          <p:nvPr/>
        </p:nvCxnSpPr>
        <p:spPr>
          <a:xfrm flipH="1" flipV="1">
            <a:off x="4663217" y="3759760"/>
            <a:ext cx="121628" cy="761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3750555-3657-4107-9931-A5F0FB8BBCE6}"/>
              </a:ext>
            </a:extLst>
          </p:cNvPr>
          <p:cNvCxnSpPr>
            <a:cxnSpLocks/>
          </p:cNvCxnSpPr>
          <p:nvPr/>
        </p:nvCxnSpPr>
        <p:spPr>
          <a:xfrm flipV="1">
            <a:off x="4795089" y="3895706"/>
            <a:ext cx="490795" cy="633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DF629CA-4E53-4D76-AF6D-890DBDB6D704}"/>
              </a:ext>
            </a:extLst>
          </p:cNvPr>
          <p:cNvCxnSpPr>
            <a:cxnSpLocks/>
          </p:cNvCxnSpPr>
          <p:nvPr/>
        </p:nvCxnSpPr>
        <p:spPr>
          <a:xfrm flipV="1">
            <a:off x="4795087" y="3759760"/>
            <a:ext cx="206617" cy="761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88B7D1F-843E-4CAD-AB79-19BBFE746F87}"/>
              </a:ext>
            </a:extLst>
          </p:cNvPr>
          <p:cNvSpPr/>
          <p:nvPr/>
        </p:nvSpPr>
        <p:spPr>
          <a:xfrm>
            <a:off x="7624596" y="3180634"/>
            <a:ext cx="4714875" cy="1442131"/>
          </a:xfrm>
          <a:custGeom>
            <a:avLst/>
            <a:gdLst>
              <a:gd name="connsiteX0" fmla="*/ 0 w 5381625"/>
              <a:gd name="connsiteY0" fmla="*/ 1333500 h 1390650"/>
              <a:gd name="connsiteX1" fmla="*/ 171450 w 5381625"/>
              <a:gd name="connsiteY1" fmla="*/ 990600 h 1390650"/>
              <a:gd name="connsiteX2" fmla="*/ 276225 w 5381625"/>
              <a:gd name="connsiteY2" fmla="*/ 628650 h 1390650"/>
              <a:gd name="connsiteX3" fmla="*/ 609600 w 5381625"/>
              <a:gd name="connsiteY3" fmla="*/ 361950 h 1390650"/>
              <a:gd name="connsiteX4" fmla="*/ 685800 w 5381625"/>
              <a:gd name="connsiteY4" fmla="*/ 304800 h 1390650"/>
              <a:gd name="connsiteX5" fmla="*/ 2171700 w 5381625"/>
              <a:gd name="connsiteY5" fmla="*/ 371475 h 1390650"/>
              <a:gd name="connsiteX6" fmla="*/ 2257425 w 5381625"/>
              <a:gd name="connsiteY6" fmla="*/ 352425 h 1390650"/>
              <a:gd name="connsiteX7" fmla="*/ 3067050 w 5381625"/>
              <a:gd name="connsiteY7" fmla="*/ 161925 h 1390650"/>
              <a:gd name="connsiteX8" fmla="*/ 3248025 w 5381625"/>
              <a:gd name="connsiteY8" fmla="*/ 171450 h 1390650"/>
              <a:gd name="connsiteX9" fmla="*/ 3790950 w 5381625"/>
              <a:gd name="connsiteY9" fmla="*/ 85725 h 1390650"/>
              <a:gd name="connsiteX10" fmla="*/ 3905250 w 5381625"/>
              <a:gd name="connsiteY10" fmla="*/ 85725 h 1390650"/>
              <a:gd name="connsiteX11" fmla="*/ 4552950 w 5381625"/>
              <a:gd name="connsiteY11" fmla="*/ 0 h 1390650"/>
              <a:gd name="connsiteX12" fmla="*/ 4667250 w 5381625"/>
              <a:gd name="connsiteY12" fmla="*/ 28575 h 1390650"/>
              <a:gd name="connsiteX13" fmla="*/ 4705350 w 5381625"/>
              <a:gd name="connsiteY13" fmla="*/ 47625 h 1390650"/>
              <a:gd name="connsiteX14" fmla="*/ 5229225 w 5381625"/>
              <a:gd name="connsiteY14" fmla="*/ 161925 h 1390650"/>
              <a:gd name="connsiteX15" fmla="*/ 5381625 w 5381625"/>
              <a:gd name="connsiteY15" fmla="*/ 752475 h 1390650"/>
              <a:gd name="connsiteX16" fmla="*/ 5067300 w 5381625"/>
              <a:gd name="connsiteY16" fmla="*/ 847725 h 1390650"/>
              <a:gd name="connsiteX17" fmla="*/ 4905375 w 5381625"/>
              <a:gd name="connsiteY17" fmla="*/ 847725 h 1390650"/>
              <a:gd name="connsiteX18" fmla="*/ 3333750 w 5381625"/>
              <a:gd name="connsiteY18" fmla="*/ 857250 h 1390650"/>
              <a:gd name="connsiteX19" fmla="*/ 2705100 w 5381625"/>
              <a:gd name="connsiteY19" fmla="*/ 1057275 h 1390650"/>
              <a:gd name="connsiteX20" fmla="*/ 2619375 w 5381625"/>
              <a:gd name="connsiteY20" fmla="*/ 1038225 h 1390650"/>
              <a:gd name="connsiteX21" fmla="*/ 2162175 w 5381625"/>
              <a:gd name="connsiteY21" fmla="*/ 990600 h 1390650"/>
              <a:gd name="connsiteX22" fmla="*/ 1800225 w 5381625"/>
              <a:gd name="connsiteY22" fmla="*/ 1057275 h 1390650"/>
              <a:gd name="connsiteX23" fmla="*/ 1019175 w 5381625"/>
              <a:gd name="connsiteY23" fmla="*/ 1285875 h 1390650"/>
              <a:gd name="connsiteX24" fmla="*/ 942975 w 5381625"/>
              <a:gd name="connsiteY24" fmla="*/ 1314450 h 1390650"/>
              <a:gd name="connsiteX25" fmla="*/ 561975 w 5381625"/>
              <a:gd name="connsiteY25" fmla="*/ 1390650 h 1390650"/>
              <a:gd name="connsiteX26" fmla="*/ 0 w 5381625"/>
              <a:gd name="connsiteY26" fmla="*/ 1333500 h 1390650"/>
              <a:gd name="connsiteX0" fmla="*/ 0 w 5381625"/>
              <a:gd name="connsiteY0" fmla="*/ 1333500 h 1333500"/>
              <a:gd name="connsiteX1" fmla="*/ 171450 w 5381625"/>
              <a:gd name="connsiteY1" fmla="*/ 990600 h 1333500"/>
              <a:gd name="connsiteX2" fmla="*/ 276225 w 5381625"/>
              <a:gd name="connsiteY2" fmla="*/ 628650 h 1333500"/>
              <a:gd name="connsiteX3" fmla="*/ 609600 w 5381625"/>
              <a:gd name="connsiteY3" fmla="*/ 361950 h 1333500"/>
              <a:gd name="connsiteX4" fmla="*/ 685800 w 5381625"/>
              <a:gd name="connsiteY4" fmla="*/ 304800 h 1333500"/>
              <a:gd name="connsiteX5" fmla="*/ 2171700 w 5381625"/>
              <a:gd name="connsiteY5" fmla="*/ 371475 h 1333500"/>
              <a:gd name="connsiteX6" fmla="*/ 2257425 w 5381625"/>
              <a:gd name="connsiteY6" fmla="*/ 352425 h 1333500"/>
              <a:gd name="connsiteX7" fmla="*/ 3067050 w 5381625"/>
              <a:gd name="connsiteY7" fmla="*/ 161925 h 1333500"/>
              <a:gd name="connsiteX8" fmla="*/ 3248025 w 5381625"/>
              <a:gd name="connsiteY8" fmla="*/ 171450 h 1333500"/>
              <a:gd name="connsiteX9" fmla="*/ 3790950 w 5381625"/>
              <a:gd name="connsiteY9" fmla="*/ 85725 h 1333500"/>
              <a:gd name="connsiteX10" fmla="*/ 3905250 w 5381625"/>
              <a:gd name="connsiteY10" fmla="*/ 85725 h 1333500"/>
              <a:gd name="connsiteX11" fmla="*/ 4552950 w 5381625"/>
              <a:gd name="connsiteY11" fmla="*/ 0 h 1333500"/>
              <a:gd name="connsiteX12" fmla="*/ 4667250 w 5381625"/>
              <a:gd name="connsiteY12" fmla="*/ 28575 h 1333500"/>
              <a:gd name="connsiteX13" fmla="*/ 4705350 w 5381625"/>
              <a:gd name="connsiteY13" fmla="*/ 47625 h 1333500"/>
              <a:gd name="connsiteX14" fmla="*/ 5229225 w 5381625"/>
              <a:gd name="connsiteY14" fmla="*/ 161925 h 1333500"/>
              <a:gd name="connsiteX15" fmla="*/ 5381625 w 5381625"/>
              <a:gd name="connsiteY15" fmla="*/ 752475 h 1333500"/>
              <a:gd name="connsiteX16" fmla="*/ 5067300 w 5381625"/>
              <a:gd name="connsiteY16" fmla="*/ 847725 h 1333500"/>
              <a:gd name="connsiteX17" fmla="*/ 4905375 w 5381625"/>
              <a:gd name="connsiteY17" fmla="*/ 847725 h 1333500"/>
              <a:gd name="connsiteX18" fmla="*/ 3333750 w 5381625"/>
              <a:gd name="connsiteY18" fmla="*/ 857250 h 1333500"/>
              <a:gd name="connsiteX19" fmla="*/ 2705100 w 5381625"/>
              <a:gd name="connsiteY19" fmla="*/ 1057275 h 1333500"/>
              <a:gd name="connsiteX20" fmla="*/ 2619375 w 5381625"/>
              <a:gd name="connsiteY20" fmla="*/ 1038225 h 1333500"/>
              <a:gd name="connsiteX21" fmla="*/ 2162175 w 5381625"/>
              <a:gd name="connsiteY21" fmla="*/ 990600 h 1333500"/>
              <a:gd name="connsiteX22" fmla="*/ 1800225 w 5381625"/>
              <a:gd name="connsiteY22" fmla="*/ 1057275 h 1333500"/>
              <a:gd name="connsiteX23" fmla="*/ 1019175 w 5381625"/>
              <a:gd name="connsiteY23" fmla="*/ 1285875 h 1333500"/>
              <a:gd name="connsiteX24" fmla="*/ 942975 w 5381625"/>
              <a:gd name="connsiteY24" fmla="*/ 1314450 h 1333500"/>
              <a:gd name="connsiteX25" fmla="*/ 647700 w 5381625"/>
              <a:gd name="connsiteY25" fmla="*/ 1104900 h 1333500"/>
              <a:gd name="connsiteX26" fmla="*/ 0 w 5381625"/>
              <a:gd name="connsiteY26" fmla="*/ 1333500 h 1333500"/>
              <a:gd name="connsiteX0" fmla="*/ 0 w 5381625"/>
              <a:gd name="connsiteY0" fmla="*/ 1333500 h 1333500"/>
              <a:gd name="connsiteX1" fmla="*/ 171450 w 5381625"/>
              <a:gd name="connsiteY1" fmla="*/ 990600 h 1333500"/>
              <a:gd name="connsiteX2" fmla="*/ 276225 w 5381625"/>
              <a:gd name="connsiteY2" fmla="*/ 628650 h 1333500"/>
              <a:gd name="connsiteX3" fmla="*/ 609600 w 5381625"/>
              <a:gd name="connsiteY3" fmla="*/ 361950 h 1333500"/>
              <a:gd name="connsiteX4" fmla="*/ 685800 w 5381625"/>
              <a:gd name="connsiteY4" fmla="*/ 304800 h 1333500"/>
              <a:gd name="connsiteX5" fmla="*/ 2171700 w 5381625"/>
              <a:gd name="connsiteY5" fmla="*/ 371475 h 1333500"/>
              <a:gd name="connsiteX6" fmla="*/ 2257425 w 5381625"/>
              <a:gd name="connsiteY6" fmla="*/ 352425 h 1333500"/>
              <a:gd name="connsiteX7" fmla="*/ 3067050 w 5381625"/>
              <a:gd name="connsiteY7" fmla="*/ 161925 h 1333500"/>
              <a:gd name="connsiteX8" fmla="*/ 3248025 w 5381625"/>
              <a:gd name="connsiteY8" fmla="*/ 171450 h 1333500"/>
              <a:gd name="connsiteX9" fmla="*/ 3790950 w 5381625"/>
              <a:gd name="connsiteY9" fmla="*/ 85725 h 1333500"/>
              <a:gd name="connsiteX10" fmla="*/ 3905250 w 5381625"/>
              <a:gd name="connsiteY10" fmla="*/ 85725 h 1333500"/>
              <a:gd name="connsiteX11" fmla="*/ 4552950 w 5381625"/>
              <a:gd name="connsiteY11" fmla="*/ 0 h 1333500"/>
              <a:gd name="connsiteX12" fmla="*/ 4667250 w 5381625"/>
              <a:gd name="connsiteY12" fmla="*/ 28575 h 1333500"/>
              <a:gd name="connsiteX13" fmla="*/ 4705350 w 5381625"/>
              <a:gd name="connsiteY13" fmla="*/ 47625 h 1333500"/>
              <a:gd name="connsiteX14" fmla="*/ 5229225 w 5381625"/>
              <a:gd name="connsiteY14" fmla="*/ 161925 h 1333500"/>
              <a:gd name="connsiteX15" fmla="*/ 5381625 w 5381625"/>
              <a:gd name="connsiteY15" fmla="*/ 752475 h 1333500"/>
              <a:gd name="connsiteX16" fmla="*/ 5067300 w 5381625"/>
              <a:gd name="connsiteY16" fmla="*/ 847725 h 1333500"/>
              <a:gd name="connsiteX17" fmla="*/ 4905375 w 5381625"/>
              <a:gd name="connsiteY17" fmla="*/ 847725 h 1333500"/>
              <a:gd name="connsiteX18" fmla="*/ 3333750 w 5381625"/>
              <a:gd name="connsiteY18" fmla="*/ 857250 h 1333500"/>
              <a:gd name="connsiteX19" fmla="*/ 2705100 w 5381625"/>
              <a:gd name="connsiteY19" fmla="*/ 1057275 h 1333500"/>
              <a:gd name="connsiteX20" fmla="*/ 2619375 w 5381625"/>
              <a:gd name="connsiteY20" fmla="*/ 1038225 h 1333500"/>
              <a:gd name="connsiteX21" fmla="*/ 2162175 w 5381625"/>
              <a:gd name="connsiteY21" fmla="*/ 990600 h 1333500"/>
              <a:gd name="connsiteX22" fmla="*/ 1800225 w 5381625"/>
              <a:gd name="connsiteY22" fmla="*/ 1057275 h 1333500"/>
              <a:gd name="connsiteX23" fmla="*/ 1019175 w 5381625"/>
              <a:gd name="connsiteY23" fmla="*/ 1285875 h 1333500"/>
              <a:gd name="connsiteX24" fmla="*/ 1019175 w 5381625"/>
              <a:gd name="connsiteY24" fmla="*/ 1133475 h 1333500"/>
              <a:gd name="connsiteX25" fmla="*/ 647700 w 5381625"/>
              <a:gd name="connsiteY25" fmla="*/ 1104900 h 1333500"/>
              <a:gd name="connsiteX26" fmla="*/ 0 w 5381625"/>
              <a:gd name="connsiteY26" fmla="*/ 1333500 h 1333500"/>
              <a:gd name="connsiteX0" fmla="*/ 0 w 5381625"/>
              <a:gd name="connsiteY0" fmla="*/ 1333500 h 1333500"/>
              <a:gd name="connsiteX1" fmla="*/ 171450 w 5381625"/>
              <a:gd name="connsiteY1" fmla="*/ 990600 h 1333500"/>
              <a:gd name="connsiteX2" fmla="*/ 276225 w 5381625"/>
              <a:gd name="connsiteY2" fmla="*/ 628650 h 1333500"/>
              <a:gd name="connsiteX3" fmla="*/ 609600 w 5381625"/>
              <a:gd name="connsiteY3" fmla="*/ 361950 h 1333500"/>
              <a:gd name="connsiteX4" fmla="*/ 685800 w 5381625"/>
              <a:gd name="connsiteY4" fmla="*/ 304800 h 1333500"/>
              <a:gd name="connsiteX5" fmla="*/ 2171700 w 5381625"/>
              <a:gd name="connsiteY5" fmla="*/ 371475 h 1333500"/>
              <a:gd name="connsiteX6" fmla="*/ 2257425 w 5381625"/>
              <a:gd name="connsiteY6" fmla="*/ 352425 h 1333500"/>
              <a:gd name="connsiteX7" fmla="*/ 3067050 w 5381625"/>
              <a:gd name="connsiteY7" fmla="*/ 161925 h 1333500"/>
              <a:gd name="connsiteX8" fmla="*/ 3248025 w 5381625"/>
              <a:gd name="connsiteY8" fmla="*/ 171450 h 1333500"/>
              <a:gd name="connsiteX9" fmla="*/ 3790950 w 5381625"/>
              <a:gd name="connsiteY9" fmla="*/ 85725 h 1333500"/>
              <a:gd name="connsiteX10" fmla="*/ 3905250 w 5381625"/>
              <a:gd name="connsiteY10" fmla="*/ 85725 h 1333500"/>
              <a:gd name="connsiteX11" fmla="*/ 4552950 w 5381625"/>
              <a:gd name="connsiteY11" fmla="*/ 0 h 1333500"/>
              <a:gd name="connsiteX12" fmla="*/ 4667250 w 5381625"/>
              <a:gd name="connsiteY12" fmla="*/ 28575 h 1333500"/>
              <a:gd name="connsiteX13" fmla="*/ 4705350 w 5381625"/>
              <a:gd name="connsiteY13" fmla="*/ 47625 h 1333500"/>
              <a:gd name="connsiteX14" fmla="*/ 5229225 w 5381625"/>
              <a:gd name="connsiteY14" fmla="*/ 161925 h 1333500"/>
              <a:gd name="connsiteX15" fmla="*/ 5381625 w 5381625"/>
              <a:gd name="connsiteY15" fmla="*/ 752475 h 1333500"/>
              <a:gd name="connsiteX16" fmla="*/ 5067300 w 5381625"/>
              <a:gd name="connsiteY16" fmla="*/ 847725 h 1333500"/>
              <a:gd name="connsiteX17" fmla="*/ 4905375 w 5381625"/>
              <a:gd name="connsiteY17" fmla="*/ 847725 h 1333500"/>
              <a:gd name="connsiteX18" fmla="*/ 3333750 w 5381625"/>
              <a:gd name="connsiteY18" fmla="*/ 857250 h 1333500"/>
              <a:gd name="connsiteX19" fmla="*/ 2705100 w 5381625"/>
              <a:gd name="connsiteY19" fmla="*/ 1057275 h 1333500"/>
              <a:gd name="connsiteX20" fmla="*/ 2619375 w 5381625"/>
              <a:gd name="connsiteY20" fmla="*/ 1038225 h 1333500"/>
              <a:gd name="connsiteX21" fmla="*/ 2162175 w 5381625"/>
              <a:gd name="connsiteY21" fmla="*/ 990600 h 1333500"/>
              <a:gd name="connsiteX22" fmla="*/ 1800225 w 5381625"/>
              <a:gd name="connsiteY22" fmla="*/ 1057275 h 1333500"/>
              <a:gd name="connsiteX23" fmla="*/ 1304925 w 5381625"/>
              <a:gd name="connsiteY23" fmla="*/ 1152525 h 1333500"/>
              <a:gd name="connsiteX24" fmla="*/ 1019175 w 5381625"/>
              <a:gd name="connsiteY24" fmla="*/ 1133475 h 1333500"/>
              <a:gd name="connsiteX25" fmla="*/ 647700 w 5381625"/>
              <a:gd name="connsiteY25" fmla="*/ 1104900 h 1333500"/>
              <a:gd name="connsiteX26" fmla="*/ 0 w 5381625"/>
              <a:gd name="connsiteY26" fmla="*/ 1333500 h 1333500"/>
              <a:gd name="connsiteX0" fmla="*/ 0 w 5381625"/>
              <a:gd name="connsiteY0" fmla="*/ 1333500 h 1333500"/>
              <a:gd name="connsiteX1" fmla="*/ 171450 w 5381625"/>
              <a:gd name="connsiteY1" fmla="*/ 990600 h 1333500"/>
              <a:gd name="connsiteX2" fmla="*/ 276225 w 5381625"/>
              <a:gd name="connsiteY2" fmla="*/ 628650 h 1333500"/>
              <a:gd name="connsiteX3" fmla="*/ 609600 w 5381625"/>
              <a:gd name="connsiteY3" fmla="*/ 361950 h 1333500"/>
              <a:gd name="connsiteX4" fmla="*/ 685800 w 5381625"/>
              <a:gd name="connsiteY4" fmla="*/ 304800 h 1333500"/>
              <a:gd name="connsiteX5" fmla="*/ 2171700 w 5381625"/>
              <a:gd name="connsiteY5" fmla="*/ 371475 h 1333500"/>
              <a:gd name="connsiteX6" fmla="*/ 2257425 w 5381625"/>
              <a:gd name="connsiteY6" fmla="*/ 352425 h 1333500"/>
              <a:gd name="connsiteX7" fmla="*/ 3067050 w 5381625"/>
              <a:gd name="connsiteY7" fmla="*/ 161925 h 1333500"/>
              <a:gd name="connsiteX8" fmla="*/ 3248025 w 5381625"/>
              <a:gd name="connsiteY8" fmla="*/ 171450 h 1333500"/>
              <a:gd name="connsiteX9" fmla="*/ 3790950 w 5381625"/>
              <a:gd name="connsiteY9" fmla="*/ 85725 h 1333500"/>
              <a:gd name="connsiteX10" fmla="*/ 3905250 w 5381625"/>
              <a:gd name="connsiteY10" fmla="*/ 85725 h 1333500"/>
              <a:gd name="connsiteX11" fmla="*/ 4552950 w 5381625"/>
              <a:gd name="connsiteY11" fmla="*/ 0 h 1333500"/>
              <a:gd name="connsiteX12" fmla="*/ 4667250 w 5381625"/>
              <a:gd name="connsiteY12" fmla="*/ 28575 h 1333500"/>
              <a:gd name="connsiteX13" fmla="*/ 4705350 w 5381625"/>
              <a:gd name="connsiteY13" fmla="*/ 47625 h 1333500"/>
              <a:gd name="connsiteX14" fmla="*/ 5229225 w 5381625"/>
              <a:gd name="connsiteY14" fmla="*/ 161925 h 1333500"/>
              <a:gd name="connsiteX15" fmla="*/ 5381625 w 5381625"/>
              <a:gd name="connsiteY15" fmla="*/ 752475 h 1333500"/>
              <a:gd name="connsiteX16" fmla="*/ 5067300 w 5381625"/>
              <a:gd name="connsiteY16" fmla="*/ 847725 h 1333500"/>
              <a:gd name="connsiteX17" fmla="*/ 4905375 w 5381625"/>
              <a:gd name="connsiteY17" fmla="*/ 847725 h 1333500"/>
              <a:gd name="connsiteX18" fmla="*/ 3333750 w 5381625"/>
              <a:gd name="connsiteY18" fmla="*/ 857250 h 1333500"/>
              <a:gd name="connsiteX19" fmla="*/ 2705100 w 5381625"/>
              <a:gd name="connsiteY19" fmla="*/ 1057275 h 1333500"/>
              <a:gd name="connsiteX20" fmla="*/ 2619375 w 5381625"/>
              <a:gd name="connsiteY20" fmla="*/ 1038225 h 1333500"/>
              <a:gd name="connsiteX21" fmla="*/ 2162175 w 5381625"/>
              <a:gd name="connsiteY21" fmla="*/ 990600 h 1333500"/>
              <a:gd name="connsiteX22" fmla="*/ 1771650 w 5381625"/>
              <a:gd name="connsiteY22" fmla="*/ 1133475 h 1333500"/>
              <a:gd name="connsiteX23" fmla="*/ 1304925 w 5381625"/>
              <a:gd name="connsiteY23" fmla="*/ 1152525 h 1333500"/>
              <a:gd name="connsiteX24" fmla="*/ 1019175 w 5381625"/>
              <a:gd name="connsiteY24" fmla="*/ 1133475 h 1333500"/>
              <a:gd name="connsiteX25" fmla="*/ 647700 w 5381625"/>
              <a:gd name="connsiteY25" fmla="*/ 1104900 h 1333500"/>
              <a:gd name="connsiteX26" fmla="*/ 0 w 5381625"/>
              <a:gd name="connsiteY26" fmla="*/ 1333500 h 1333500"/>
              <a:gd name="connsiteX0" fmla="*/ 0 w 5381625"/>
              <a:gd name="connsiteY0" fmla="*/ 1333500 h 1333500"/>
              <a:gd name="connsiteX1" fmla="*/ 171450 w 5381625"/>
              <a:gd name="connsiteY1" fmla="*/ 990600 h 1333500"/>
              <a:gd name="connsiteX2" fmla="*/ 276225 w 5381625"/>
              <a:gd name="connsiteY2" fmla="*/ 628650 h 1333500"/>
              <a:gd name="connsiteX3" fmla="*/ 609600 w 5381625"/>
              <a:gd name="connsiteY3" fmla="*/ 361950 h 1333500"/>
              <a:gd name="connsiteX4" fmla="*/ 685800 w 5381625"/>
              <a:gd name="connsiteY4" fmla="*/ 304800 h 1333500"/>
              <a:gd name="connsiteX5" fmla="*/ 2171700 w 5381625"/>
              <a:gd name="connsiteY5" fmla="*/ 371475 h 1333500"/>
              <a:gd name="connsiteX6" fmla="*/ 2257425 w 5381625"/>
              <a:gd name="connsiteY6" fmla="*/ 352425 h 1333500"/>
              <a:gd name="connsiteX7" fmla="*/ 3067050 w 5381625"/>
              <a:gd name="connsiteY7" fmla="*/ 161925 h 1333500"/>
              <a:gd name="connsiteX8" fmla="*/ 3248025 w 5381625"/>
              <a:gd name="connsiteY8" fmla="*/ 171450 h 1333500"/>
              <a:gd name="connsiteX9" fmla="*/ 3790950 w 5381625"/>
              <a:gd name="connsiteY9" fmla="*/ 85725 h 1333500"/>
              <a:gd name="connsiteX10" fmla="*/ 3905250 w 5381625"/>
              <a:gd name="connsiteY10" fmla="*/ 85725 h 1333500"/>
              <a:gd name="connsiteX11" fmla="*/ 4552950 w 5381625"/>
              <a:gd name="connsiteY11" fmla="*/ 0 h 1333500"/>
              <a:gd name="connsiteX12" fmla="*/ 4667250 w 5381625"/>
              <a:gd name="connsiteY12" fmla="*/ 28575 h 1333500"/>
              <a:gd name="connsiteX13" fmla="*/ 4705350 w 5381625"/>
              <a:gd name="connsiteY13" fmla="*/ 47625 h 1333500"/>
              <a:gd name="connsiteX14" fmla="*/ 5229225 w 5381625"/>
              <a:gd name="connsiteY14" fmla="*/ 161925 h 1333500"/>
              <a:gd name="connsiteX15" fmla="*/ 5381625 w 5381625"/>
              <a:gd name="connsiteY15" fmla="*/ 752475 h 1333500"/>
              <a:gd name="connsiteX16" fmla="*/ 5067300 w 5381625"/>
              <a:gd name="connsiteY16" fmla="*/ 847725 h 1333500"/>
              <a:gd name="connsiteX17" fmla="*/ 4905375 w 5381625"/>
              <a:gd name="connsiteY17" fmla="*/ 847725 h 1333500"/>
              <a:gd name="connsiteX18" fmla="*/ 3333750 w 5381625"/>
              <a:gd name="connsiteY18" fmla="*/ 857250 h 1333500"/>
              <a:gd name="connsiteX19" fmla="*/ 2705100 w 5381625"/>
              <a:gd name="connsiteY19" fmla="*/ 1057275 h 1333500"/>
              <a:gd name="connsiteX20" fmla="*/ 2619375 w 5381625"/>
              <a:gd name="connsiteY20" fmla="*/ 1038225 h 1333500"/>
              <a:gd name="connsiteX21" fmla="*/ 2257425 w 5381625"/>
              <a:gd name="connsiteY21" fmla="*/ 923925 h 1333500"/>
              <a:gd name="connsiteX22" fmla="*/ 1771650 w 5381625"/>
              <a:gd name="connsiteY22" fmla="*/ 1133475 h 1333500"/>
              <a:gd name="connsiteX23" fmla="*/ 1304925 w 5381625"/>
              <a:gd name="connsiteY23" fmla="*/ 1152525 h 1333500"/>
              <a:gd name="connsiteX24" fmla="*/ 1019175 w 5381625"/>
              <a:gd name="connsiteY24" fmla="*/ 1133475 h 1333500"/>
              <a:gd name="connsiteX25" fmla="*/ 647700 w 5381625"/>
              <a:gd name="connsiteY25" fmla="*/ 1104900 h 1333500"/>
              <a:gd name="connsiteX26" fmla="*/ 0 w 5381625"/>
              <a:gd name="connsiteY26" fmla="*/ 1333500 h 1333500"/>
              <a:gd name="connsiteX0" fmla="*/ 0 w 5381625"/>
              <a:gd name="connsiteY0" fmla="*/ 1333500 h 1333500"/>
              <a:gd name="connsiteX1" fmla="*/ 171450 w 5381625"/>
              <a:gd name="connsiteY1" fmla="*/ 990600 h 1333500"/>
              <a:gd name="connsiteX2" fmla="*/ 276225 w 5381625"/>
              <a:gd name="connsiteY2" fmla="*/ 628650 h 1333500"/>
              <a:gd name="connsiteX3" fmla="*/ 609600 w 5381625"/>
              <a:gd name="connsiteY3" fmla="*/ 361950 h 1333500"/>
              <a:gd name="connsiteX4" fmla="*/ 685800 w 5381625"/>
              <a:gd name="connsiteY4" fmla="*/ 304800 h 1333500"/>
              <a:gd name="connsiteX5" fmla="*/ 2171700 w 5381625"/>
              <a:gd name="connsiteY5" fmla="*/ 371475 h 1333500"/>
              <a:gd name="connsiteX6" fmla="*/ 2257425 w 5381625"/>
              <a:gd name="connsiteY6" fmla="*/ 352425 h 1333500"/>
              <a:gd name="connsiteX7" fmla="*/ 3067050 w 5381625"/>
              <a:gd name="connsiteY7" fmla="*/ 161925 h 1333500"/>
              <a:gd name="connsiteX8" fmla="*/ 3248025 w 5381625"/>
              <a:gd name="connsiteY8" fmla="*/ 171450 h 1333500"/>
              <a:gd name="connsiteX9" fmla="*/ 3790950 w 5381625"/>
              <a:gd name="connsiteY9" fmla="*/ 85725 h 1333500"/>
              <a:gd name="connsiteX10" fmla="*/ 3905250 w 5381625"/>
              <a:gd name="connsiteY10" fmla="*/ 85725 h 1333500"/>
              <a:gd name="connsiteX11" fmla="*/ 4552950 w 5381625"/>
              <a:gd name="connsiteY11" fmla="*/ 0 h 1333500"/>
              <a:gd name="connsiteX12" fmla="*/ 4667250 w 5381625"/>
              <a:gd name="connsiteY12" fmla="*/ 28575 h 1333500"/>
              <a:gd name="connsiteX13" fmla="*/ 4705350 w 5381625"/>
              <a:gd name="connsiteY13" fmla="*/ 47625 h 1333500"/>
              <a:gd name="connsiteX14" fmla="*/ 5229225 w 5381625"/>
              <a:gd name="connsiteY14" fmla="*/ 161925 h 1333500"/>
              <a:gd name="connsiteX15" fmla="*/ 5381625 w 5381625"/>
              <a:gd name="connsiteY15" fmla="*/ 752475 h 1333500"/>
              <a:gd name="connsiteX16" fmla="*/ 5067300 w 5381625"/>
              <a:gd name="connsiteY16" fmla="*/ 847725 h 1333500"/>
              <a:gd name="connsiteX17" fmla="*/ 4905375 w 5381625"/>
              <a:gd name="connsiteY17" fmla="*/ 847725 h 1333500"/>
              <a:gd name="connsiteX18" fmla="*/ 3333750 w 5381625"/>
              <a:gd name="connsiteY18" fmla="*/ 857250 h 1333500"/>
              <a:gd name="connsiteX19" fmla="*/ 2705100 w 5381625"/>
              <a:gd name="connsiteY19" fmla="*/ 1057275 h 1333500"/>
              <a:gd name="connsiteX20" fmla="*/ 2667000 w 5381625"/>
              <a:gd name="connsiteY20" fmla="*/ 971550 h 1333500"/>
              <a:gd name="connsiteX21" fmla="*/ 2257425 w 5381625"/>
              <a:gd name="connsiteY21" fmla="*/ 923925 h 1333500"/>
              <a:gd name="connsiteX22" fmla="*/ 1771650 w 5381625"/>
              <a:gd name="connsiteY22" fmla="*/ 1133475 h 1333500"/>
              <a:gd name="connsiteX23" fmla="*/ 1304925 w 5381625"/>
              <a:gd name="connsiteY23" fmla="*/ 1152525 h 1333500"/>
              <a:gd name="connsiteX24" fmla="*/ 1019175 w 5381625"/>
              <a:gd name="connsiteY24" fmla="*/ 1133475 h 1333500"/>
              <a:gd name="connsiteX25" fmla="*/ 647700 w 5381625"/>
              <a:gd name="connsiteY25" fmla="*/ 1104900 h 1333500"/>
              <a:gd name="connsiteX26" fmla="*/ 0 w 5381625"/>
              <a:gd name="connsiteY26" fmla="*/ 1333500 h 1333500"/>
              <a:gd name="connsiteX0" fmla="*/ 0 w 5381625"/>
              <a:gd name="connsiteY0" fmla="*/ 1333500 h 1333500"/>
              <a:gd name="connsiteX1" fmla="*/ 171450 w 5381625"/>
              <a:gd name="connsiteY1" fmla="*/ 990600 h 1333500"/>
              <a:gd name="connsiteX2" fmla="*/ 276225 w 5381625"/>
              <a:gd name="connsiteY2" fmla="*/ 628650 h 1333500"/>
              <a:gd name="connsiteX3" fmla="*/ 609600 w 5381625"/>
              <a:gd name="connsiteY3" fmla="*/ 361950 h 1333500"/>
              <a:gd name="connsiteX4" fmla="*/ 685800 w 5381625"/>
              <a:gd name="connsiteY4" fmla="*/ 304800 h 1333500"/>
              <a:gd name="connsiteX5" fmla="*/ 2171700 w 5381625"/>
              <a:gd name="connsiteY5" fmla="*/ 371475 h 1333500"/>
              <a:gd name="connsiteX6" fmla="*/ 2257425 w 5381625"/>
              <a:gd name="connsiteY6" fmla="*/ 352425 h 1333500"/>
              <a:gd name="connsiteX7" fmla="*/ 3067050 w 5381625"/>
              <a:gd name="connsiteY7" fmla="*/ 161925 h 1333500"/>
              <a:gd name="connsiteX8" fmla="*/ 3248025 w 5381625"/>
              <a:gd name="connsiteY8" fmla="*/ 171450 h 1333500"/>
              <a:gd name="connsiteX9" fmla="*/ 3790950 w 5381625"/>
              <a:gd name="connsiteY9" fmla="*/ 85725 h 1333500"/>
              <a:gd name="connsiteX10" fmla="*/ 3905250 w 5381625"/>
              <a:gd name="connsiteY10" fmla="*/ 85725 h 1333500"/>
              <a:gd name="connsiteX11" fmla="*/ 4552950 w 5381625"/>
              <a:gd name="connsiteY11" fmla="*/ 0 h 1333500"/>
              <a:gd name="connsiteX12" fmla="*/ 4667250 w 5381625"/>
              <a:gd name="connsiteY12" fmla="*/ 28575 h 1333500"/>
              <a:gd name="connsiteX13" fmla="*/ 4705350 w 5381625"/>
              <a:gd name="connsiteY13" fmla="*/ 47625 h 1333500"/>
              <a:gd name="connsiteX14" fmla="*/ 5229225 w 5381625"/>
              <a:gd name="connsiteY14" fmla="*/ 161925 h 1333500"/>
              <a:gd name="connsiteX15" fmla="*/ 5381625 w 5381625"/>
              <a:gd name="connsiteY15" fmla="*/ 752475 h 1333500"/>
              <a:gd name="connsiteX16" fmla="*/ 5067300 w 5381625"/>
              <a:gd name="connsiteY16" fmla="*/ 847725 h 1333500"/>
              <a:gd name="connsiteX17" fmla="*/ 4905375 w 5381625"/>
              <a:gd name="connsiteY17" fmla="*/ 847725 h 1333500"/>
              <a:gd name="connsiteX18" fmla="*/ 3333750 w 5381625"/>
              <a:gd name="connsiteY18" fmla="*/ 857250 h 1333500"/>
              <a:gd name="connsiteX19" fmla="*/ 2952750 w 5381625"/>
              <a:gd name="connsiteY19" fmla="*/ 914400 h 1333500"/>
              <a:gd name="connsiteX20" fmla="*/ 2667000 w 5381625"/>
              <a:gd name="connsiteY20" fmla="*/ 971550 h 1333500"/>
              <a:gd name="connsiteX21" fmla="*/ 2257425 w 5381625"/>
              <a:gd name="connsiteY21" fmla="*/ 923925 h 1333500"/>
              <a:gd name="connsiteX22" fmla="*/ 1771650 w 5381625"/>
              <a:gd name="connsiteY22" fmla="*/ 1133475 h 1333500"/>
              <a:gd name="connsiteX23" fmla="*/ 1304925 w 5381625"/>
              <a:gd name="connsiteY23" fmla="*/ 1152525 h 1333500"/>
              <a:gd name="connsiteX24" fmla="*/ 1019175 w 5381625"/>
              <a:gd name="connsiteY24" fmla="*/ 1133475 h 1333500"/>
              <a:gd name="connsiteX25" fmla="*/ 647700 w 5381625"/>
              <a:gd name="connsiteY25" fmla="*/ 1104900 h 1333500"/>
              <a:gd name="connsiteX26" fmla="*/ 0 w 5381625"/>
              <a:gd name="connsiteY26" fmla="*/ 1333500 h 1333500"/>
              <a:gd name="connsiteX0" fmla="*/ 0 w 5381625"/>
              <a:gd name="connsiteY0" fmla="*/ 1333500 h 1333500"/>
              <a:gd name="connsiteX1" fmla="*/ 171450 w 5381625"/>
              <a:gd name="connsiteY1" fmla="*/ 990600 h 1333500"/>
              <a:gd name="connsiteX2" fmla="*/ 276225 w 5381625"/>
              <a:gd name="connsiteY2" fmla="*/ 628650 h 1333500"/>
              <a:gd name="connsiteX3" fmla="*/ 609600 w 5381625"/>
              <a:gd name="connsiteY3" fmla="*/ 361950 h 1333500"/>
              <a:gd name="connsiteX4" fmla="*/ 685800 w 5381625"/>
              <a:gd name="connsiteY4" fmla="*/ 304800 h 1333500"/>
              <a:gd name="connsiteX5" fmla="*/ 2171700 w 5381625"/>
              <a:gd name="connsiteY5" fmla="*/ 371475 h 1333500"/>
              <a:gd name="connsiteX6" fmla="*/ 2257425 w 5381625"/>
              <a:gd name="connsiteY6" fmla="*/ 352425 h 1333500"/>
              <a:gd name="connsiteX7" fmla="*/ 3067050 w 5381625"/>
              <a:gd name="connsiteY7" fmla="*/ 161925 h 1333500"/>
              <a:gd name="connsiteX8" fmla="*/ 3248025 w 5381625"/>
              <a:gd name="connsiteY8" fmla="*/ 171450 h 1333500"/>
              <a:gd name="connsiteX9" fmla="*/ 3790950 w 5381625"/>
              <a:gd name="connsiteY9" fmla="*/ 85725 h 1333500"/>
              <a:gd name="connsiteX10" fmla="*/ 3905250 w 5381625"/>
              <a:gd name="connsiteY10" fmla="*/ 85725 h 1333500"/>
              <a:gd name="connsiteX11" fmla="*/ 4552950 w 5381625"/>
              <a:gd name="connsiteY11" fmla="*/ 0 h 1333500"/>
              <a:gd name="connsiteX12" fmla="*/ 4667250 w 5381625"/>
              <a:gd name="connsiteY12" fmla="*/ 28575 h 1333500"/>
              <a:gd name="connsiteX13" fmla="*/ 4705350 w 5381625"/>
              <a:gd name="connsiteY13" fmla="*/ 47625 h 1333500"/>
              <a:gd name="connsiteX14" fmla="*/ 5229225 w 5381625"/>
              <a:gd name="connsiteY14" fmla="*/ 161925 h 1333500"/>
              <a:gd name="connsiteX15" fmla="*/ 5381625 w 5381625"/>
              <a:gd name="connsiteY15" fmla="*/ 752475 h 1333500"/>
              <a:gd name="connsiteX16" fmla="*/ 5067300 w 5381625"/>
              <a:gd name="connsiteY16" fmla="*/ 847725 h 1333500"/>
              <a:gd name="connsiteX17" fmla="*/ 4905375 w 5381625"/>
              <a:gd name="connsiteY17" fmla="*/ 847725 h 1333500"/>
              <a:gd name="connsiteX18" fmla="*/ 3333750 w 5381625"/>
              <a:gd name="connsiteY18" fmla="*/ 857250 h 1333500"/>
              <a:gd name="connsiteX19" fmla="*/ 2952750 w 5381625"/>
              <a:gd name="connsiteY19" fmla="*/ 914400 h 1333500"/>
              <a:gd name="connsiteX20" fmla="*/ 2667000 w 5381625"/>
              <a:gd name="connsiteY20" fmla="*/ 971550 h 1333500"/>
              <a:gd name="connsiteX21" fmla="*/ 2257425 w 5381625"/>
              <a:gd name="connsiteY21" fmla="*/ 923925 h 1333500"/>
              <a:gd name="connsiteX22" fmla="*/ 1771650 w 5381625"/>
              <a:gd name="connsiteY22" fmla="*/ 1133475 h 1333500"/>
              <a:gd name="connsiteX23" fmla="*/ 1304925 w 5381625"/>
              <a:gd name="connsiteY23" fmla="*/ 1152525 h 1333500"/>
              <a:gd name="connsiteX24" fmla="*/ 1019175 w 5381625"/>
              <a:gd name="connsiteY24" fmla="*/ 1133475 h 1333500"/>
              <a:gd name="connsiteX25" fmla="*/ 647700 w 5381625"/>
              <a:gd name="connsiteY25" fmla="*/ 1104900 h 1333500"/>
              <a:gd name="connsiteX26" fmla="*/ 0 w 5381625"/>
              <a:gd name="connsiteY26" fmla="*/ 1333500 h 1333500"/>
              <a:gd name="connsiteX0" fmla="*/ 0 w 5381625"/>
              <a:gd name="connsiteY0" fmla="*/ 1333500 h 1333500"/>
              <a:gd name="connsiteX1" fmla="*/ 171450 w 5381625"/>
              <a:gd name="connsiteY1" fmla="*/ 990600 h 1333500"/>
              <a:gd name="connsiteX2" fmla="*/ 276225 w 5381625"/>
              <a:gd name="connsiteY2" fmla="*/ 628650 h 1333500"/>
              <a:gd name="connsiteX3" fmla="*/ 609600 w 5381625"/>
              <a:gd name="connsiteY3" fmla="*/ 361950 h 1333500"/>
              <a:gd name="connsiteX4" fmla="*/ 685800 w 5381625"/>
              <a:gd name="connsiteY4" fmla="*/ 304800 h 1333500"/>
              <a:gd name="connsiteX5" fmla="*/ 2171700 w 5381625"/>
              <a:gd name="connsiteY5" fmla="*/ 371475 h 1333500"/>
              <a:gd name="connsiteX6" fmla="*/ 2257425 w 5381625"/>
              <a:gd name="connsiteY6" fmla="*/ 352425 h 1333500"/>
              <a:gd name="connsiteX7" fmla="*/ 3067050 w 5381625"/>
              <a:gd name="connsiteY7" fmla="*/ 161925 h 1333500"/>
              <a:gd name="connsiteX8" fmla="*/ 3248025 w 5381625"/>
              <a:gd name="connsiteY8" fmla="*/ 171450 h 1333500"/>
              <a:gd name="connsiteX9" fmla="*/ 3790950 w 5381625"/>
              <a:gd name="connsiteY9" fmla="*/ 85725 h 1333500"/>
              <a:gd name="connsiteX10" fmla="*/ 3905250 w 5381625"/>
              <a:gd name="connsiteY10" fmla="*/ 85725 h 1333500"/>
              <a:gd name="connsiteX11" fmla="*/ 4552950 w 5381625"/>
              <a:gd name="connsiteY11" fmla="*/ 0 h 1333500"/>
              <a:gd name="connsiteX12" fmla="*/ 4667250 w 5381625"/>
              <a:gd name="connsiteY12" fmla="*/ 28575 h 1333500"/>
              <a:gd name="connsiteX13" fmla="*/ 4705350 w 5381625"/>
              <a:gd name="connsiteY13" fmla="*/ 47625 h 1333500"/>
              <a:gd name="connsiteX14" fmla="*/ 5229225 w 5381625"/>
              <a:gd name="connsiteY14" fmla="*/ 161925 h 1333500"/>
              <a:gd name="connsiteX15" fmla="*/ 5381625 w 5381625"/>
              <a:gd name="connsiteY15" fmla="*/ 752475 h 1333500"/>
              <a:gd name="connsiteX16" fmla="*/ 5067300 w 5381625"/>
              <a:gd name="connsiteY16" fmla="*/ 847725 h 1333500"/>
              <a:gd name="connsiteX17" fmla="*/ 3829050 w 5381625"/>
              <a:gd name="connsiteY17" fmla="*/ 895350 h 1333500"/>
              <a:gd name="connsiteX18" fmla="*/ 3333750 w 5381625"/>
              <a:gd name="connsiteY18" fmla="*/ 857250 h 1333500"/>
              <a:gd name="connsiteX19" fmla="*/ 2952750 w 5381625"/>
              <a:gd name="connsiteY19" fmla="*/ 914400 h 1333500"/>
              <a:gd name="connsiteX20" fmla="*/ 2667000 w 5381625"/>
              <a:gd name="connsiteY20" fmla="*/ 971550 h 1333500"/>
              <a:gd name="connsiteX21" fmla="*/ 2257425 w 5381625"/>
              <a:gd name="connsiteY21" fmla="*/ 923925 h 1333500"/>
              <a:gd name="connsiteX22" fmla="*/ 1771650 w 5381625"/>
              <a:gd name="connsiteY22" fmla="*/ 1133475 h 1333500"/>
              <a:gd name="connsiteX23" fmla="*/ 1304925 w 5381625"/>
              <a:gd name="connsiteY23" fmla="*/ 1152525 h 1333500"/>
              <a:gd name="connsiteX24" fmla="*/ 1019175 w 5381625"/>
              <a:gd name="connsiteY24" fmla="*/ 1133475 h 1333500"/>
              <a:gd name="connsiteX25" fmla="*/ 647700 w 5381625"/>
              <a:gd name="connsiteY25" fmla="*/ 1104900 h 1333500"/>
              <a:gd name="connsiteX26" fmla="*/ 0 w 5381625"/>
              <a:gd name="connsiteY26" fmla="*/ 1333500 h 1333500"/>
              <a:gd name="connsiteX0" fmla="*/ 0 w 5381625"/>
              <a:gd name="connsiteY0" fmla="*/ 1333500 h 1333500"/>
              <a:gd name="connsiteX1" fmla="*/ 171450 w 5381625"/>
              <a:gd name="connsiteY1" fmla="*/ 990600 h 1333500"/>
              <a:gd name="connsiteX2" fmla="*/ 276225 w 5381625"/>
              <a:gd name="connsiteY2" fmla="*/ 628650 h 1333500"/>
              <a:gd name="connsiteX3" fmla="*/ 609600 w 5381625"/>
              <a:gd name="connsiteY3" fmla="*/ 361950 h 1333500"/>
              <a:gd name="connsiteX4" fmla="*/ 685800 w 5381625"/>
              <a:gd name="connsiteY4" fmla="*/ 304800 h 1333500"/>
              <a:gd name="connsiteX5" fmla="*/ 2171700 w 5381625"/>
              <a:gd name="connsiteY5" fmla="*/ 371475 h 1333500"/>
              <a:gd name="connsiteX6" fmla="*/ 2257425 w 5381625"/>
              <a:gd name="connsiteY6" fmla="*/ 352425 h 1333500"/>
              <a:gd name="connsiteX7" fmla="*/ 3067050 w 5381625"/>
              <a:gd name="connsiteY7" fmla="*/ 161925 h 1333500"/>
              <a:gd name="connsiteX8" fmla="*/ 3248025 w 5381625"/>
              <a:gd name="connsiteY8" fmla="*/ 171450 h 1333500"/>
              <a:gd name="connsiteX9" fmla="*/ 3790950 w 5381625"/>
              <a:gd name="connsiteY9" fmla="*/ 85725 h 1333500"/>
              <a:gd name="connsiteX10" fmla="*/ 3905250 w 5381625"/>
              <a:gd name="connsiteY10" fmla="*/ 85725 h 1333500"/>
              <a:gd name="connsiteX11" fmla="*/ 4552950 w 5381625"/>
              <a:gd name="connsiteY11" fmla="*/ 0 h 1333500"/>
              <a:gd name="connsiteX12" fmla="*/ 4667250 w 5381625"/>
              <a:gd name="connsiteY12" fmla="*/ 28575 h 1333500"/>
              <a:gd name="connsiteX13" fmla="*/ 4705350 w 5381625"/>
              <a:gd name="connsiteY13" fmla="*/ 47625 h 1333500"/>
              <a:gd name="connsiteX14" fmla="*/ 5229225 w 5381625"/>
              <a:gd name="connsiteY14" fmla="*/ 161925 h 1333500"/>
              <a:gd name="connsiteX15" fmla="*/ 5381625 w 5381625"/>
              <a:gd name="connsiteY15" fmla="*/ 752475 h 1333500"/>
              <a:gd name="connsiteX16" fmla="*/ 4362450 w 5381625"/>
              <a:gd name="connsiteY16" fmla="*/ 876300 h 1333500"/>
              <a:gd name="connsiteX17" fmla="*/ 3829050 w 5381625"/>
              <a:gd name="connsiteY17" fmla="*/ 895350 h 1333500"/>
              <a:gd name="connsiteX18" fmla="*/ 3333750 w 5381625"/>
              <a:gd name="connsiteY18" fmla="*/ 857250 h 1333500"/>
              <a:gd name="connsiteX19" fmla="*/ 2952750 w 5381625"/>
              <a:gd name="connsiteY19" fmla="*/ 914400 h 1333500"/>
              <a:gd name="connsiteX20" fmla="*/ 2667000 w 5381625"/>
              <a:gd name="connsiteY20" fmla="*/ 971550 h 1333500"/>
              <a:gd name="connsiteX21" fmla="*/ 2257425 w 5381625"/>
              <a:gd name="connsiteY21" fmla="*/ 923925 h 1333500"/>
              <a:gd name="connsiteX22" fmla="*/ 1771650 w 5381625"/>
              <a:gd name="connsiteY22" fmla="*/ 1133475 h 1333500"/>
              <a:gd name="connsiteX23" fmla="*/ 1304925 w 5381625"/>
              <a:gd name="connsiteY23" fmla="*/ 1152525 h 1333500"/>
              <a:gd name="connsiteX24" fmla="*/ 1019175 w 5381625"/>
              <a:gd name="connsiteY24" fmla="*/ 1133475 h 1333500"/>
              <a:gd name="connsiteX25" fmla="*/ 647700 w 5381625"/>
              <a:gd name="connsiteY25" fmla="*/ 1104900 h 1333500"/>
              <a:gd name="connsiteX26" fmla="*/ 0 w 5381625"/>
              <a:gd name="connsiteY26" fmla="*/ 1333500 h 1333500"/>
              <a:gd name="connsiteX0" fmla="*/ 285750 w 5667375"/>
              <a:gd name="connsiteY0" fmla="*/ 1333500 h 1428750"/>
              <a:gd name="connsiteX1" fmla="*/ 0 w 5667375"/>
              <a:gd name="connsiteY1" fmla="*/ 1428750 h 1428750"/>
              <a:gd name="connsiteX2" fmla="*/ 561975 w 5667375"/>
              <a:gd name="connsiteY2" fmla="*/ 628650 h 1428750"/>
              <a:gd name="connsiteX3" fmla="*/ 895350 w 5667375"/>
              <a:gd name="connsiteY3" fmla="*/ 361950 h 1428750"/>
              <a:gd name="connsiteX4" fmla="*/ 971550 w 5667375"/>
              <a:gd name="connsiteY4" fmla="*/ 304800 h 1428750"/>
              <a:gd name="connsiteX5" fmla="*/ 2457450 w 5667375"/>
              <a:gd name="connsiteY5" fmla="*/ 371475 h 1428750"/>
              <a:gd name="connsiteX6" fmla="*/ 2543175 w 5667375"/>
              <a:gd name="connsiteY6" fmla="*/ 352425 h 1428750"/>
              <a:gd name="connsiteX7" fmla="*/ 3352800 w 5667375"/>
              <a:gd name="connsiteY7" fmla="*/ 161925 h 1428750"/>
              <a:gd name="connsiteX8" fmla="*/ 3533775 w 5667375"/>
              <a:gd name="connsiteY8" fmla="*/ 171450 h 1428750"/>
              <a:gd name="connsiteX9" fmla="*/ 4076700 w 5667375"/>
              <a:gd name="connsiteY9" fmla="*/ 85725 h 1428750"/>
              <a:gd name="connsiteX10" fmla="*/ 4191000 w 5667375"/>
              <a:gd name="connsiteY10" fmla="*/ 85725 h 1428750"/>
              <a:gd name="connsiteX11" fmla="*/ 4838700 w 5667375"/>
              <a:gd name="connsiteY11" fmla="*/ 0 h 1428750"/>
              <a:gd name="connsiteX12" fmla="*/ 4953000 w 5667375"/>
              <a:gd name="connsiteY12" fmla="*/ 28575 h 1428750"/>
              <a:gd name="connsiteX13" fmla="*/ 4991100 w 5667375"/>
              <a:gd name="connsiteY13" fmla="*/ 47625 h 1428750"/>
              <a:gd name="connsiteX14" fmla="*/ 5514975 w 5667375"/>
              <a:gd name="connsiteY14" fmla="*/ 161925 h 1428750"/>
              <a:gd name="connsiteX15" fmla="*/ 5667375 w 5667375"/>
              <a:gd name="connsiteY15" fmla="*/ 752475 h 1428750"/>
              <a:gd name="connsiteX16" fmla="*/ 4648200 w 5667375"/>
              <a:gd name="connsiteY16" fmla="*/ 876300 h 1428750"/>
              <a:gd name="connsiteX17" fmla="*/ 4114800 w 5667375"/>
              <a:gd name="connsiteY17" fmla="*/ 895350 h 1428750"/>
              <a:gd name="connsiteX18" fmla="*/ 3619500 w 5667375"/>
              <a:gd name="connsiteY18" fmla="*/ 857250 h 1428750"/>
              <a:gd name="connsiteX19" fmla="*/ 3238500 w 5667375"/>
              <a:gd name="connsiteY19" fmla="*/ 914400 h 1428750"/>
              <a:gd name="connsiteX20" fmla="*/ 2952750 w 5667375"/>
              <a:gd name="connsiteY20" fmla="*/ 971550 h 1428750"/>
              <a:gd name="connsiteX21" fmla="*/ 2543175 w 5667375"/>
              <a:gd name="connsiteY21" fmla="*/ 923925 h 1428750"/>
              <a:gd name="connsiteX22" fmla="*/ 2057400 w 5667375"/>
              <a:gd name="connsiteY22" fmla="*/ 1133475 h 1428750"/>
              <a:gd name="connsiteX23" fmla="*/ 1590675 w 5667375"/>
              <a:gd name="connsiteY23" fmla="*/ 1152525 h 1428750"/>
              <a:gd name="connsiteX24" fmla="*/ 1304925 w 5667375"/>
              <a:gd name="connsiteY24" fmla="*/ 1133475 h 1428750"/>
              <a:gd name="connsiteX25" fmla="*/ 933450 w 5667375"/>
              <a:gd name="connsiteY25" fmla="*/ 1104900 h 1428750"/>
              <a:gd name="connsiteX26" fmla="*/ 285750 w 5667375"/>
              <a:gd name="connsiteY26" fmla="*/ 1333500 h 1428750"/>
              <a:gd name="connsiteX0" fmla="*/ 352425 w 5734050"/>
              <a:gd name="connsiteY0" fmla="*/ 1333500 h 1428750"/>
              <a:gd name="connsiteX1" fmla="*/ 66675 w 5734050"/>
              <a:gd name="connsiteY1" fmla="*/ 1428750 h 1428750"/>
              <a:gd name="connsiteX2" fmla="*/ 0 w 5734050"/>
              <a:gd name="connsiteY2" fmla="*/ 847725 h 1428750"/>
              <a:gd name="connsiteX3" fmla="*/ 962025 w 5734050"/>
              <a:gd name="connsiteY3" fmla="*/ 361950 h 1428750"/>
              <a:gd name="connsiteX4" fmla="*/ 1038225 w 5734050"/>
              <a:gd name="connsiteY4" fmla="*/ 304800 h 1428750"/>
              <a:gd name="connsiteX5" fmla="*/ 2524125 w 5734050"/>
              <a:gd name="connsiteY5" fmla="*/ 371475 h 1428750"/>
              <a:gd name="connsiteX6" fmla="*/ 2609850 w 5734050"/>
              <a:gd name="connsiteY6" fmla="*/ 352425 h 1428750"/>
              <a:gd name="connsiteX7" fmla="*/ 3419475 w 5734050"/>
              <a:gd name="connsiteY7" fmla="*/ 161925 h 1428750"/>
              <a:gd name="connsiteX8" fmla="*/ 3600450 w 5734050"/>
              <a:gd name="connsiteY8" fmla="*/ 171450 h 1428750"/>
              <a:gd name="connsiteX9" fmla="*/ 4143375 w 5734050"/>
              <a:gd name="connsiteY9" fmla="*/ 85725 h 1428750"/>
              <a:gd name="connsiteX10" fmla="*/ 4257675 w 5734050"/>
              <a:gd name="connsiteY10" fmla="*/ 85725 h 1428750"/>
              <a:gd name="connsiteX11" fmla="*/ 4905375 w 5734050"/>
              <a:gd name="connsiteY11" fmla="*/ 0 h 1428750"/>
              <a:gd name="connsiteX12" fmla="*/ 5019675 w 5734050"/>
              <a:gd name="connsiteY12" fmla="*/ 28575 h 1428750"/>
              <a:gd name="connsiteX13" fmla="*/ 5057775 w 5734050"/>
              <a:gd name="connsiteY13" fmla="*/ 47625 h 1428750"/>
              <a:gd name="connsiteX14" fmla="*/ 5581650 w 5734050"/>
              <a:gd name="connsiteY14" fmla="*/ 161925 h 1428750"/>
              <a:gd name="connsiteX15" fmla="*/ 5734050 w 5734050"/>
              <a:gd name="connsiteY15" fmla="*/ 752475 h 1428750"/>
              <a:gd name="connsiteX16" fmla="*/ 4714875 w 5734050"/>
              <a:gd name="connsiteY16" fmla="*/ 876300 h 1428750"/>
              <a:gd name="connsiteX17" fmla="*/ 4181475 w 5734050"/>
              <a:gd name="connsiteY17" fmla="*/ 895350 h 1428750"/>
              <a:gd name="connsiteX18" fmla="*/ 3686175 w 5734050"/>
              <a:gd name="connsiteY18" fmla="*/ 857250 h 1428750"/>
              <a:gd name="connsiteX19" fmla="*/ 3305175 w 5734050"/>
              <a:gd name="connsiteY19" fmla="*/ 914400 h 1428750"/>
              <a:gd name="connsiteX20" fmla="*/ 3019425 w 5734050"/>
              <a:gd name="connsiteY20" fmla="*/ 971550 h 1428750"/>
              <a:gd name="connsiteX21" fmla="*/ 2609850 w 5734050"/>
              <a:gd name="connsiteY21" fmla="*/ 923925 h 1428750"/>
              <a:gd name="connsiteX22" fmla="*/ 2124075 w 5734050"/>
              <a:gd name="connsiteY22" fmla="*/ 1133475 h 1428750"/>
              <a:gd name="connsiteX23" fmla="*/ 1657350 w 5734050"/>
              <a:gd name="connsiteY23" fmla="*/ 1152525 h 1428750"/>
              <a:gd name="connsiteX24" fmla="*/ 1371600 w 5734050"/>
              <a:gd name="connsiteY24" fmla="*/ 1133475 h 1428750"/>
              <a:gd name="connsiteX25" fmla="*/ 1000125 w 5734050"/>
              <a:gd name="connsiteY25" fmla="*/ 1104900 h 1428750"/>
              <a:gd name="connsiteX26" fmla="*/ 352425 w 5734050"/>
              <a:gd name="connsiteY26" fmla="*/ 1333500 h 1428750"/>
              <a:gd name="connsiteX0" fmla="*/ 352425 w 5734050"/>
              <a:gd name="connsiteY0" fmla="*/ 1314450 h 1409700"/>
              <a:gd name="connsiteX1" fmla="*/ 66675 w 5734050"/>
              <a:gd name="connsiteY1" fmla="*/ 1409700 h 1409700"/>
              <a:gd name="connsiteX2" fmla="*/ 0 w 5734050"/>
              <a:gd name="connsiteY2" fmla="*/ 828675 h 1409700"/>
              <a:gd name="connsiteX3" fmla="*/ 962025 w 5734050"/>
              <a:gd name="connsiteY3" fmla="*/ 342900 h 1409700"/>
              <a:gd name="connsiteX4" fmla="*/ 1038225 w 5734050"/>
              <a:gd name="connsiteY4" fmla="*/ 285750 h 1409700"/>
              <a:gd name="connsiteX5" fmla="*/ 2524125 w 5734050"/>
              <a:gd name="connsiteY5" fmla="*/ 352425 h 1409700"/>
              <a:gd name="connsiteX6" fmla="*/ 2609850 w 5734050"/>
              <a:gd name="connsiteY6" fmla="*/ 333375 h 1409700"/>
              <a:gd name="connsiteX7" fmla="*/ 3419475 w 5734050"/>
              <a:gd name="connsiteY7" fmla="*/ 142875 h 1409700"/>
              <a:gd name="connsiteX8" fmla="*/ 3600450 w 5734050"/>
              <a:gd name="connsiteY8" fmla="*/ 152400 h 1409700"/>
              <a:gd name="connsiteX9" fmla="*/ 4143375 w 5734050"/>
              <a:gd name="connsiteY9" fmla="*/ 66675 h 1409700"/>
              <a:gd name="connsiteX10" fmla="*/ 4257675 w 5734050"/>
              <a:gd name="connsiteY10" fmla="*/ 66675 h 1409700"/>
              <a:gd name="connsiteX11" fmla="*/ 4610100 w 5734050"/>
              <a:gd name="connsiteY11" fmla="*/ 0 h 1409700"/>
              <a:gd name="connsiteX12" fmla="*/ 5019675 w 5734050"/>
              <a:gd name="connsiteY12" fmla="*/ 9525 h 1409700"/>
              <a:gd name="connsiteX13" fmla="*/ 5057775 w 5734050"/>
              <a:gd name="connsiteY13" fmla="*/ 28575 h 1409700"/>
              <a:gd name="connsiteX14" fmla="*/ 5581650 w 5734050"/>
              <a:gd name="connsiteY14" fmla="*/ 142875 h 1409700"/>
              <a:gd name="connsiteX15" fmla="*/ 5734050 w 5734050"/>
              <a:gd name="connsiteY15" fmla="*/ 733425 h 1409700"/>
              <a:gd name="connsiteX16" fmla="*/ 4714875 w 5734050"/>
              <a:gd name="connsiteY16" fmla="*/ 857250 h 1409700"/>
              <a:gd name="connsiteX17" fmla="*/ 4181475 w 5734050"/>
              <a:gd name="connsiteY17" fmla="*/ 876300 h 1409700"/>
              <a:gd name="connsiteX18" fmla="*/ 3686175 w 5734050"/>
              <a:gd name="connsiteY18" fmla="*/ 838200 h 1409700"/>
              <a:gd name="connsiteX19" fmla="*/ 3305175 w 5734050"/>
              <a:gd name="connsiteY19" fmla="*/ 895350 h 1409700"/>
              <a:gd name="connsiteX20" fmla="*/ 3019425 w 5734050"/>
              <a:gd name="connsiteY20" fmla="*/ 952500 h 1409700"/>
              <a:gd name="connsiteX21" fmla="*/ 2609850 w 5734050"/>
              <a:gd name="connsiteY21" fmla="*/ 904875 h 1409700"/>
              <a:gd name="connsiteX22" fmla="*/ 2124075 w 5734050"/>
              <a:gd name="connsiteY22" fmla="*/ 1114425 h 1409700"/>
              <a:gd name="connsiteX23" fmla="*/ 1657350 w 5734050"/>
              <a:gd name="connsiteY23" fmla="*/ 1133475 h 1409700"/>
              <a:gd name="connsiteX24" fmla="*/ 1371600 w 5734050"/>
              <a:gd name="connsiteY24" fmla="*/ 1114425 h 1409700"/>
              <a:gd name="connsiteX25" fmla="*/ 1000125 w 5734050"/>
              <a:gd name="connsiteY25" fmla="*/ 1085850 h 1409700"/>
              <a:gd name="connsiteX26" fmla="*/ 352425 w 5734050"/>
              <a:gd name="connsiteY26" fmla="*/ 1314450 h 1409700"/>
              <a:gd name="connsiteX0" fmla="*/ 352425 w 5734050"/>
              <a:gd name="connsiteY0" fmla="*/ 1338257 h 1433507"/>
              <a:gd name="connsiteX1" fmla="*/ 66675 w 5734050"/>
              <a:gd name="connsiteY1" fmla="*/ 1433507 h 1433507"/>
              <a:gd name="connsiteX2" fmla="*/ 0 w 5734050"/>
              <a:gd name="connsiteY2" fmla="*/ 852482 h 1433507"/>
              <a:gd name="connsiteX3" fmla="*/ 962025 w 5734050"/>
              <a:gd name="connsiteY3" fmla="*/ 366707 h 1433507"/>
              <a:gd name="connsiteX4" fmla="*/ 1038225 w 5734050"/>
              <a:gd name="connsiteY4" fmla="*/ 309557 h 1433507"/>
              <a:gd name="connsiteX5" fmla="*/ 2524125 w 5734050"/>
              <a:gd name="connsiteY5" fmla="*/ 376232 h 1433507"/>
              <a:gd name="connsiteX6" fmla="*/ 2609850 w 5734050"/>
              <a:gd name="connsiteY6" fmla="*/ 357182 h 1433507"/>
              <a:gd name="connsiteX7" fmla="*/ 3419475 w 5734050"/>
              <a:gd name="connsiteY7" fmla="*/ 166682 h 1433507"/>
              <a:gd name="connsiteX8" fmla="*/ 3600450 w 5734050"/>
              <a:gd name="connsiteY8" fmla="*/ 176207 h 1433507"/>
              <a:gd name="connsiteX9" fmla="*/ 4143375 w 5734050"/>
              <a:gd name="connsiteY9" fmla="*/ 90482 h 1433507"/>
              <a:gd name="connsiteX10" fmla="*/ 4257675 w 5734050"/>
              <a:gd name="connsiteY10" fmla="*/ 90482 h 1433507"/>
              <a:gd name="connsiteX11" fmla="*/ 4610100 w 5734050"/>
              <a:gd name="connsiteY11" fmla="*/ 23807 h 1433507"/>
              <a:gd name="connsiteX12" fmla="*/ 5019675 w 5734050"/>
              <a:gd name="connsiteY12" fmla="*/ 33332 h 1433507"/>
              <a:gd name="connsiteX13" fmla="*/ 4981575 w 5734050"/>
              <a:gd name="connsiteY13" fmla="*/ 452432 h 1433507"/>
              <a:gd name="connsiteX14" fmla="*/ 5581650 w 5734050"/>
              <a:gd name="connsiteY14" fmla="*/ 166682 h 1433507"/>
              <a:gd name="connsiteX15" fmla="*/ 5734050 w 5734050"/>
              <a:gd name="connsiteY15" fmla="*/ 757232 h 1433507"/>
              <a:gd name="connsiteX16" fmla="*/ 4714875 w 5734050"/>
              <a:gd name="connsiteY16" fmla="*/ 881057 h 1433507"/>
              <a:gd name="connsiteX17" fmla="*/ 4181475 w 5734050"/>
              <a:gd name="connsiteY17" fmla="*/ 900107 h 1433507"/>
              <a:gd name="connsiteX18" fmla="*/ 3686175 w 5734050"/>
              <a:gd name="connsiteY18" fmla="*/ 862007 h 1433507"/>
              <a:gd name="connsiteX19" fmla="*/ 3305175 w 5734050"/>
              <a:gd name="connsiteY19" fmla="*/ 919157 h 1433507"/>
              <a:gd name="connsiteX20" fmla="*/ 3019425 w 5734050"/>
              <a:gd name="connsiteY20" fmla="*/ 976307 h 1433507"/>
              <a:gd name="connsiteX21" fmla="*/ 2609850 w 5734050"/>
              <a:gd name="connsiteY21" fmla="*/ 928682 h 1433507"/>
              <a:gd name="connsiteX22" fmla="*/ 2124075 w 5734050"/>
              <a:gd name="connsiteY22" fmla="*/ 1138232 h 1433507"/>
              <a:gd name="connsiteX23" fmla="*/ 1657350 w 5734050"/>
              <a:gd name="connsiteY23" fmla="*/ 1157282 h 1433507"/>
              <a:gd name="connsiteX24" fmla="*/ 1371600 w 5734050"/>
              <a:gd name="connsiteY24" fmla="*/ 1138232 h 1433507"/>
              <a:gd name="connsiteX25" fmla="*/ 1000125 w 5734050"/>
              <a:gd name="connsiteY25" fmla="*/ 1109657 h 1433507"/>
              <a:gd name="connsiteX26" fmla="*/ 352425 w 5734050"/>
              <a:gd name="connsiteY26" fmla="*/ 1338257 h 1433507"/>
              <a:gd name="connsiteX0" fmla="*/ 352425 w 5734050"/>
              <a:gd name="connsiteY0" fmla="*/ 1338257 h 1433507"/>
              <a:gd name="connsiteX1" fmla="*/ 66675 w 5734050"/>
              <a:gd name="connsiteY1" fmla="*/ 1433507 h 1433507"/>
              <a:gd name="connsiteX2" fmla="*/ 0 w 5734050"/>
              <a:gd name="connsiteY2" fmla="*/ 852482 h 1433507"/>
              <a:gd name="connsiteX3" fmla="*/ 962025 w 5734050"/>
              <a:gd name="connsiteY3" fmla="*/ 366707 h 1433507"/>
              <a:gd name="connsiteX4" fmla="*/ 1038225 w 5734050"/>
              <a:gd name="connsiteY4" fmla="*/ 309557 h 1433507"/>
              <a:gd name="connsiteX5" fmla="*/ 2524125 w 5734050"/>
              <a:gd name="connsiteY5" fmla="*/ 376232 h 1433507"/>
              <a:gd name="connsiteX6" fmla="*/ 2609850 w 5734050"/>
              <a:gd name="connsiteY6" fmla="*/ 357182 h 1433507"/>
              <a:gd name="connsiteX7" fmla="*/ 3419475 w 5734050"/>
              <a:gd name="connsiteY7" fmla="*/ 166682 h 1433507"/>
              <a:gd name="connsiteX8" fmla="*/ 3600450 w 5734050"/>
              <a:gd name="connsiteY8" fmla="*/ 176207 h 1433507"/>
              <a:gd name="connsiteX9" fmla="*/ 4143375 w 5734050"/>
              <a:gd name="connsiteY9" fmla="*/ 90482 h 1433507"/>
              <a:gd name="connsiteX10" fmla="*/ 4257675 w 5734050"/>
              <a:gd name="connsiteY10" fmla="*/ 90482 h 1433507"/>
              <a:gd name="connsiteX11" fmla="*/ 4610100 w 5734050"/>
              <a:gd name="connsiteY11" fmla="*/ 23807 h 1433507"/>
              <a:gd name="connsiteX12" fmla="*/ 5019675 w 5734050"/>
              <a:gd name="connsiteY12" fmla="*/ 33332 h 1433507"/>
              <a:gd name="connsiteX13" fmla="*/ 4981575 w 5734050"/>
              <a:gd name="connsiteY13" fmla="*/ 452432 h 1433507"/>
              <a:gd name="connsiteX14" fmla="*/ 4743450 w 5734050"/>
              <a:gd name="connsiteY14" fmla="*/ 709607 h 1433507"/>
              <a:gd name="connsiteX15" fmla="*/ 5734050 w 5734050"/>
              <a:gd name="connsiteY15" fmla="*/ 757232 h 1433507"/>
              <a:gd name="connsiteX16" fmla="*/ 4714875 w 5734050"/>
              <a:gd name="connsiteY16" fmla="*/ 881057 h 1433507"/>
              <a:gd name="connsiteX17" fmla="*/ 4181475 w 5734050"/>
              <a:gd name="connsiteY17" fmla="*/ 900107 h 1433507"/>
              <a:gd name="connsiteX18" fmla="*/ 3686175 w 5734050"/>
              <a:gd name="connsiteY18" fmla="*/ 862007 h 1433507"/>
              <a:gd name="connsiteX19" fmla="*/ 3305175 w 5734050"/>
              <a:gd name="connsiteY19" fmla="*/ 919157 h 1433507"/>
              <a:gd name="connsiteX20" fmla="*/ 3019425 w 5734050"/>
              <a:gd name="connsiteY20" fmla="*/ 976307 h 1433507"/>
              <a:gd name="connsiteX21" fmla="*/ 2609850 w 5734050"/>
              <a:gd name="connsiteY21" fmla="*/ 928682 h 1433507"/>
              <a:gd name="connsiteX22" fmla="*/ 2124075 w 5734050"/>
              <a:gd name="connsiteY22" fmla="*/ 1138232 h 1433507"/>
              <a:gd name="connsiteX23" fmla="*/ 1657350 w 5734050"/>
              <a:gd name="connsiteY23" fmla="*/ 1157282 h 1433507"/>
              <a:gd name="connsiteX24" fmla="*/ 1371600 w 5734050"/>
              <a:gd name="connsiteY24" fmla="*/ 1138232 h 1433507"/>
              <a:gd name="connsiteX25" fmla="*/ 1000125 w 5734050"/>
              <a:gd name="connsiteY25" fmla="*/ 1109657 h 1433507"/>
              <a:gd name="connsiteX26" fmla="*/ 352425 w 5734050"/>
              <a:gd name="connsiteY26" fmla="*/ 1338257 h 1433507"/>
              <a:gd name="connsiteX0" fmla="*/ 352425 w 5039896"/>
              <a:gd name="connsiteY0" fmla="*/ 1338257 h 1433507"/>
              <a:gd name="connsiteX1" fmla="*/ 66675 w 5039896"/>
              <a:gd name="connsiteY1" fmla="*/ 1433507 h 1433507"/>
              <a:gd name="connsiteX2" fmla="*/ 0 w 5039896"/>
              <a:gd name="connsiteY2" fmla="*/ 852482 h 1433507"/>
              <a:gd name="connsiteX3" fmla="*/ 962025 w 5039896"/>
              <a:gd name="connsiteY3" fmla="*/ 366707 h 1433507"/>
              <a:gd name="connsiteX4" fmla="*/ 1038225 w 5039896"/>
              <a:gd name="connsiteY4" fmla="*/ 309557 h 1433507"/>
              <a:gd name="connsiteX5" fmla="*/ 2524125 w 5039896"/>
              <a:gd name="connsiteY5" fmla="*/ 376232 h 1433507"/>
              <a:gd name="connsiteX6" fmla="*/ 2609850 w 5039896"/>
              <a:gd name="connsiteY6" fmla="*/ 357182 h 1433507"/>
              <a:gd name="connsiteX7" fmla="*/ 3419475 w 5039896"/>
              <a:gd name="connsiteY7" fmla="*/ 166682 h 1433507"/>
              <a:gd name="connsiteX8" fmla="*/ 3600450 w 5039896"/>
              <a:gd name="connsiteY8" fmla="*/ 176207 h 1433507"/>
              <a:gd name="connsiteX9" fmla="*/ 4143375 w 5039896"/>
              <a:gd name="connsiteY9" fmla="*/ 90482 h 1433507"/>
              <a:gd name="connsiteX10" fmla="*/ 4257675 w 5039896"/>
              <a:gd name="connsiteY10" fmla="*/ 90482 h 1433507"/>
              <a:gd name="connsiteX11" fmla="*/ 4610100 w 5039896"/>
              <a:gd name="connsiteY11" fmla="*/ 23807 h 1433507"/>
              <a:gd name="connsiteX12" fmla="*/ 5019675 w 5039896"/>
              <a:gd name="connsiteY12" fmla="*/ 33332 h 1433507"/>
              <a:gd name="connsiteX13" fmla="*/ 4981575 w 5039896"/>
              <a:gd name="connsiteY13" fmla="*/ 452432 h 1433507"/>
              <a:gd name="connsiteX14" fmla="*/ 4743450 w 5039896"/>
              <a:gd name="connsiteY14" fmla="*/ 709607 h 1433507"/>
              <a:gd name="connsiteX15" fmla="*/ 4638675 w 5039896"/>
              <a:gd name="connsiteY15" fmla="*/ 919157 h 1433507"/>
              <a:gd name="connsiteX16" fmla="*/ 4714875 w 5039896"/>
              <a:gd name="connsiteY16" fmla="*/ 881057 h 1433507"/>
              <a:gd name="connsiteX17" fmla="*/ 4181475 w 5039896"/>
              <a:gd name="connsiteY17" fmla="*/ 900107 h 1433507"/>
              <a:gd name="connsiteX18" fmla="*/ 3686175 w 5039896"/>
              <a:gd name="connsiteY18" fmla="*/ 862007 h 1433507"/>
              <a:gd name="connsiteX19" fmla="*/ 3305175 w 5039896"/>
              <a:gd name="connsiteY19" fmla="*/ 919157 h 1433507"/>
              <a:gd name="connsiteX20" fmla="*/ 3019425 w 5039896"/>
              <a:gd name="connsiteY20" fmla="*/ 976307 h 1433507"/>
              <a:gd name="connsiteX21" fmla="*/ 2609850 w 5039896"/>
              <a:gd name="connsiteY21" fmla="*/ 928682 h 1433507"/>
              <a:gd name="connsiteX22" fmla="*/ 2124075 w 5039896"/>
              <a:gd name="connsiteY22" fmla="*/ 1138232 h 1433507"/>
              <a:gd name="connsiteX23" fmla="*/ 1657350 w 5039896"/>
              <a:gd name="connsiteY23" fmla="*/ 1157282 h 1433507"/>
              <a:gd name="connsiteX24" fmla="*/ 1371600 w 5039896"/>
              <a:gd name="connsiteY24" fmla="*/ 1138232 h 1433507"/>
              <a:gd name="connsiteX25" fmla="*/ 1000125 w 5039896"/>
              <a:gd name="connsiteY25" fmla="*/ 1109657 h 1433507"/>
              <a:gd name="connsiteX26" fmla="*/ 352425 w 5039896"/>
              <a:gd name="connsiteY26" fmla="*/ 1338257 h 1433507"/>
              <a:gd name="connsiteX0" fmla="*/ 352425 w 5019842"/>
              <a:gd name="connsiteY0" fmla="*/ 1341071 h 1436321"/>
              <a:gd name="connsiteX1" fmla="*/ 66675 w 5019842"/>
              <a:gd name="connsiteY1" fmla="*/ 1436321 h 1436321"/>
              <a:gd name="connsiteX2" fmla="*/ 0 w 5019842"/>
              <a:gd name="connsiteY2" fmla="*/ 855296 h 1436321"/>
              <a:gd name="connsiteX3" fmla="*/ 962025 w 5019842"/>
              <a:gd name="connsiteY3" fmla="*/ 369521 h 1436321"/>
              <a:gd name="connsiteX4" fmla="*/ 1038225 w 5019842"/>
              <a:gd name="connsiteY4" fmla="*/ 312371 h 1436321"/>
              <a:gd name="connsiteX5" fmla="*/ 2524125 w 5019842"/>
              <a:gd name="connsiteY5" fmla="*/ 379046 h 1436321"/>
              <a:gd name="connsiteX6" fmla="*/ 2609850 w 5019842"/>
              <a:gd name="connsiteY6" fmla="*/ 359996 h 1436321"/>
              <a:gd name="connsiteX7" fmla="*/ 3419475 w 5019842"/>
              <a:gd name="connsiteY7" fmla="*/ 169496 h 1436321"/>
              <a:gd name="connsiteX8" fmla="*/ 3600450 w 5019842"/>
              <a:gd name="connsiteY8" fmla="*/ 179021 h 1436321"/>
              <a:gd name="connsiteX9" fmla="*/ 4143375 w 5019842"/>
              <a:gd name="connsiteY9" fmla="*/ 93296 h 1436321"/>
              <a:gd name="connsiteX10" fmla="*/ 4257675 w 5019842"/>
              <a:gd name="connsiteY10" fmla="*/ 93296 h 1436321"/>
              <a:gd name="connsiteX11" fmla="*/ 4610100 w 5019842"/>
              <a:gd name="connsiteY11" fmla="*/ 26621 h 1436321"/>
              <a:gd name="connsiteX12" fmla="*/ 5019675 w 5019842"/>
              <a:gd name="connsiteY12" fmla="*/ 36146 h 1436321"/>
              <a:gd name="connsiteX13" fmla="*/ 4552950 w 5019842"/>
              <a:gd name="connsiteY13" fmla="*/ 493346 h 1436321"/>
              <a:gd name="connsiteX14" fmla="*/ 4743450 w 5019842"/>
              <a:gd name="connsiteY14" fmla="*/ 712421 h 1436321"/>
              <a:gd name="connsiteX15" fmla="*/ 4638675 w 5019842"/>
              <a:gd name="connsiteY15" fmla="*/ 921971 h 1436321"/>
              <a:gd name="connsiteX16" fmla="*/ 4714875 w 5019842"/>
              <a:gd name="connsiteY16" fmla="*/ 883871 h 1436321"/>
              <a:gd name="connsiteX17" fmla="*/ 4181475 w 5019842"/>
              <a:gd name="connsiteY17" fmla="*/ 902921 h 1436321"/>
              <a:gd name="connsiteX18" fmla="*/ 3686175 w 5019842"/>
              <a:gd name="connsiteY18" fmla="*/ 864821 h 1436321"/>
              <a:gd name="connsiteX19" fmla="*/ 3305175 w 5019842"/>
              <a:gd name="connsiteY19" fmla="*/ 921971 h 1436321"/>
              <a:gd name="connsiteX20" fmla="*/ 3019425 w 5019842"/>
              <a:gd name="connsiteY20" fmla="*/ 979121 h 1436321"/>
              <a:gd name="connsiteX21" fmla="*/ 2609850 w 5019842"/>
              <a:gd name="connsiteY21" fmla="*/ 931496 h 1436321"/>
              <a:gd name="connsiteX22" fmla="*/ 2124075 w 5019842"/>
              <a:gd name="connsiteY22" fmla="*/ 1141046 h 1436321"/>
              <a:gd name="connsiteX23" fmla="*/ 1657350 w 5019842"/>
              <a:gd name="connsiteY23" fmla="*/ 1160096 h 1436321"/>
              <a:gd name="connsiteX24" fmla="*/ 1371600 w 5019842"/>
              <a:gd name="connsiteY24" fmla="*/ 1141046 h 1436321"/>
              <a:gd name="connsiteX25" fmla="*/ 1000125 w 5019842"/>
              <a:gd name="connsiteY25" fmla="*/ 1112471 h 1436321"/>
              <a:gd name="connsiteX26" fmla="*/ 352425 w 5019842"/>
              <a:gd name="connsiteY26" fmla="*/ 1341071 h 1436321"/>
              <a:gd name="connsiteX0" fmla="*/ 352425 w 5019842"/>
              <a:gd name="connsiteY0" fmla="*/ 1341071 h 1436321"/>
              <a:gd name="connsiteX1" fmla="*/ 66675 w 5019842"/>
              <a:gd name="connsiteY1" fmla="*/ 1436321 h 1436321"/>
              <a:gd name="connsiteX2" fmla="*/ 0 w 5019842"/>
              <a:gd name="connsiteY2" fmla="*/ 855296 h 1436321"/>
              <a:gd name="connsiteX3" fmla="*/ 962025 w 5019842"/>
              <a:gd name="connsiteY3" fmla="*/ 369521 h 1436321"/>
              <a:gd name="connsiteX4" fmla="*/ 1038225 w 5019842"/>
              <a:gd name="connsiteY4" fmla="*/ 312371 h 1436321"/>
              <a:gd name="connsiteX5" fmla="*/ 2524125 w 5019842"/>
              <a:gd name="connsiteY5" fmla="*/ 379046 h 1436321"/>
              <a:gd name="connsiteX6" fmla="*/ 2609850 w 5019842"/>
              <a:gd name="connsiteY6" fmla="*/ 359996 h 1436321"/>
              <a:gd name="connsiteX7" fmla="*/ 3419475 w 5019842"/>
              <a:gd name="connsiteY7" fmla="*/ 169496 h 1436321"/>
              <a:gd name="connsiteX8" fmla="*/ 3600450 w 5019842"/>
              <a:gd name="connsiteY8" fmla="*/ 179021 h 1436321"/>
              <a:gd name="connsiteX9" fmla="*/ 4143375 w 5019842"/>
              <a:gd name="connsiteY9" fmla="*/ 93296 h 1436321"/>
              <a:gd name="connsiteX10" fmla="*/ 4257675 w 5019842"/>
              <a:gd name="connsiteY10" fmla="*/ 93296 h 1436321"/>
              <a:gd name="connsiteX11" fmla="*/ 4610100 w 5019842"/>
              <a:gd name="connsiteY11" fmla="*/ 26621 h 1436321"/>
              <a:gd name="connsiteX12" fmla="*/ 5019675 w 5019842"/>
              <a:gd name="connsiteY12" fmla="*/ 36146 h 1436321"/>
              <a:gd name="connsiteX13" fmla="*/ 4552950 w 5019842"/>
              <a:gd name="connsiteY13" fmla="*/ 493346 h 1436321"/>
              <a:gd name="connsiteX14" fmla="*/ 4572000 w 5019842"/>
              <a:gd name="connsiteY14" fmla="*/ 769571 h 1436321"/>
              <a:gd name="connsiteX15" fmla="*/ 4638675 w 5019842"/>
              <a:gd name="connsiteY15" fmla="*/ 921971 h 1436321"/>
              <a:gd name="connsiteX16" fmla="*/ 4714875 w 5019842"/>
              <a:gd name="connsiteY16" fmla="*/ 883871 h 1436321"/>
              <a:gd name="connsiteX17" fmla="*/ 4181475 w 5019842"/>
              <a:gd name="connsiteY17" fmla="*/ 902921 h 1436321"/>
              <a:gd name="connsiteX18" fmla="*/ 3686175 w 5019842"/>
              <a:gd name="connsiteY18" fmla="*/ 864821 h 1436321"/>
              <a:gd name="connsiteX19" fmla="*/ 3305175 w 5019842"/>
              <a:gd name="connsiteY19" fmla="*/ 921971 h 1436321"/>
              <a:gd name="connsiteX20" fmla="*/ 3019425 w 5019842"/>
              <a:gd name="connsiteY20" fmla="*/ 979121 h 1436321"/>
              <a:gd name="connsiteX21" fmla="*/ 2609850 w 5019842"/>
              <a:gd name="connsiteY21" fmla="*/ 931496 h 1436321"/>
              <a:gd name="connsiteX22" fmla="*/ 2124075 w 5019842"/>
              <a:gd name="connsiteY22" fmla="*/ 1141046 h 1436321"/>
              <a:gd name="connsiteX23" fmla="*/ 1657350 w 5019842"/>
              <a:gd name="connsiteY23" fmla="*/ 1160096 h 1436321"/>
              <a:gd name="connsiteX24" fmla="*/ 1371600 w 5019842"/>
              <a:gd name="connsiteY24" fmla="*/ 1141046 h 1436321"/>
              <a:gd name="connsiteX25" fmla="*/ 1000125 w 5019842"/>
              <a:gd name="connsiteY25" fmla="*/ 1112471 h 1436321"/>
              <a:gd name="connsiteX26" fmla="*/ 352425 w 5019842"/>
              <a:gd name="connsiteY26" fmla="*/ 1341071 h 1436321"/>
              <a:gd name="connsiteX0" fmla="*/ 352425 w 4714875"/>
              <a:gd name="connsiteY0" fmla="*/ 1318400 h 1413650"/>
              <a:gd name="connsiteX1" fmla="*/ 66675 w 4714875"/>
              <a:gd name="connsiteY1" fmla="*/ 1413650 h 1413650"/>
              <a:gd name="connsiteX2" fmla="*/ 0 w 4714875"/>
              <a:gd name="connsiteY2" fmla="*/ 832625 h 1413650"/>
              <a:gd name="connsiteX3" fmla="*/ 962025 w 4714875"/>
              <a:gd name="connsiteY3" fmla="*/ 346850 h 1413650"/>
              <a:gd name="connsiteX4" fmla="*/ 1038225 w 4714875"/>
              <a:gd name="connsiteY4" fmla="*/ 289700 h 1413650"/>
              <a:gd name="connsiteX5" fmla="*/ 2524125 w 4714875"/>
              <a:gd name="connsiteY5" fmla="*/ 356375 h 1413650"/>
              <a:gd name="connsiteX6" fmla="*/ 2609850 w 4714875"/>
              <a:gd name="connsiteY6" fmla="*/ 337325 h 1413650"/>
              <a:gd name="connsiteX7" fmla="*/ 3419475 w 4714875"/>
              <a:gd name="connsiteY7" fmla="*/ 146825 h 1413650"/>
              <a:gd name="connsiteX8" fmla="*/ 3600450 w 4714875"/>
              <a:gd name="connsiteY8" fmla="*/ 156350 h 1413650"/>
              <a:gd name="connsiteX9" fmla="*/ 4143375 w 4714875"/>
              <a:gd name="connsiteY9" fmla="*/ 70625 h 1413650"/>
              <a:gd name="connsiteX10" fmla="*/ 4257675 w 4714875"/>
              <a:gd name="connsiteY10" fmla="*/ 70625 h 1413650"/>
              <a:gd name="connsiteX11" fmla="*/ 4610100 w 4714875"/>
              <a:gd name="connsiteY11" fmla="*/ 3950 h 1413650"/>
              <a:gd name="connsiteX12" fmla="*/ 4638675 w 4714875"/>
              <a:gd name="connsiteY12" fmla="*/ 51575 h 1413650"/>
              <a:gd name="connsiteX13" fmla="*/ 4552950 w 4714875"/>
              <a:gd name="connsiteY13" fmla="*/ 470675 h 1413650"/>
              <a:gd name="connsiteX14" fmla="*/ 4572000 w 4714875"/>
              <a:gd name="connsiteY14" fmla="*/ 746900 h 1413650"/>
              <a:gd name="connsiteX15" fmla="*/ 4638675 w 4714875"/>
              <a:gd name="connsiteY15" fmla="*/ 899300 h 1413650"/>
              <a:gd name="connsiteX16" fmla="*/ 4714875 w 4714875"/>
              <a:gd name="connsiteY16" fmla="*/ 861200 h 1413650"/>
              <a:gd name="connsiteX17" fmla="*/ 4181475 w 4714875"/>
              <a:gd name="connsiteY17" fmla="*/ 880250 h 1413650"/>
              <a:gd name="connsiteX18" fmla="*/ 3686175 w 4714875"/>
              <a:gd name="connsiteY18" fmla="*/ 842150 h 1413650"/>
              <a:gd name="connsiteX19" fmla="*/ 3305175 w 4714875"/>
              <a:gd name="connsiteY19" fmla="*/ 899300 h 1413650"/>
              <a:gd name="connsiteX20" fmla="*/ 3019425 w 4714875"/>
              <a:gd name="connsiteY20" fmla="*/ 956450 h 1413650"/>
              <a:gd name="connsiteX21" fmla="*/ 2609850 w 4714875"/>
              <a:gd name="connsiteY21" fmla="*/ 908825 h 1413650"/>
              <a:gd name="connsiteX22" fmla="*/ 2124075 w 4714875"/>
              <a:gd name="connsiteY22" fmla="*/ 1118375 h 1413650"/>
              <a:gd name="connsiteX23" fmla="*/ 1657350 w 4714875"/>
              <a:gd name="connsiteY23" fmla="*/ 1137425 h 1413650"/>
              <a:gd name="connsiteX24" fmla="*/ 1371600 w 4714875"/>
              <a:gd name="connsiteY24" fmla="*/ 1118375 h 1413650"/>
              <a:gd name="connsiteX25" fmla="*/ 1000125 w 4714875"/>
              <a:gd name="connsiteY25" fmla="*/ 1089800 h 1413650"/>
              <a:gd name="connsiteX26" fmla="*/ 352425 w 4714875"/>
              <a:gd name="connsiteY26" fmla="*/ 1318400 h 1413650"/>
              <a:gd name="connsiteX0" fmla="*/ 352425 w 4714875"/>
              <a:gd name="connsiteY0" fmla="*/ 1318400 h 1413650"/>
              <a:gd name="connsiteX1" fmla="*/ 66675 w 4714875"/>
              <a:gd name="connsiteY1" fmla="*/ 1413650 h 1413650"/>
              <a:gd name="connsiteX2" fmla="*/ 0 w 4714875"/>
              <a:gd name="connsiteY2" fmla="*/ 832625 h 1413650"/>
              <a:gd name="connsiteX3" fmla="*/ 962025 w 4714875"/>
              <a:gd name="connsiteY3" fmla="*/ 346850 h 1413650"/>
              <a:gd name="connsiteX4" fmla="*/ 1038225 w 4714875"/>
              <a:gd name="connsiteY4" fmla="*/ 289700 h 1413650"/>
              <a:gd name="connsiteX5" fmla="*/ 2524125 w 4714875"/>
              <a:gd name="connsiteY5" fmla="*/ 356375 h 1413650"/>
              <a:gd name="connsiteX6" fmla="*/ 2609850 w 4714875"/>
              <a:gd name="connsiteY6" fmla="*/ 337325 h 1413650"/>
              <a:gd name="connsiteX7" fmla="*/ 3419475 w 4714875"/>
              <a:gd name="connsiteY7" fmla="*/ 146825 h 1413650"/>
              <a:gd name="connsiteX8" fmla="*/ 3600450 w 4714875"/>
              <a:gd name="connsiteY8" fmla="*/ 156350 h 1413650"/>
              <a:gd name="connsiteX9" fmla="*/ 4143375 w 4714875"/>
              <a:gd name="connsiteY9" fmla="*/ 70625 h 1413650"/>
              <a:gd name="connsiteX10" fmla="*/ 4257675 w 4714875"/>
              <a:gd name="connsiteY10" fmla="*/ 70625 h 1413650"/>
              <a:gd name="connsiteX11" fmla="*/ 4610100 w 4714875"/>
              <a:gd name="connsiteY11" fmla="*/ 3950 h 1413650"/>
              <a:gd name="connsiteX12" fmla="*/ 4638675 w 4714875"/>
              <a:gd name="connsiteY12" fmla="*/ 51575 h 1413650"/>
              <a:gd name="connsiteX13" fmla="*/ 4552950 w 4714875"/>
              <a:gd name="connsiteY13" fmla="*/ 470675 h 1413650"/>
              <a:gd name="connsiteX14" fmla="*/ 4572000 w 4714875"/>
              <a:gd name="connsiteY14" fmla="*/ 746900 h 1413650"/>
              <a:gd name="connsiteX15" fmla="*/ 4638675 w 4714875"/>
              <a:gd name="connsiteY15" fmla="*/ 899300 h 1413650"/>
              <a:gd name="connsiteX16" fmla="*/ 4714875 w 4714875"/>
              <a:gd name="connsiteY16" fmla="*/ 861200 h 1413650"/>
              <a:gd name="connsiteX17" fmla="*/ 4181475 w 4714875"/>
              <a:gd name="connsiteY17" fmla="*/ 880250 h 1413650"/>
              <a:gd name="connsiteX18" fmla="*/ 3686175 w 4714875"/>
              <a:gd name="connsiteY18" fmla="*/ 842150 h 1413650"/>
              <a:gd name="connsiteX19" fmla="*/ 3305175 w 4714875"/>
              <a:gd name="connsiteY19" fmla="*/ 899300 h 1413650"/>
              <a:gd name="connsiteX20" fmla="*/ 3019425 w 4714875"/>
              <a:gd name="connsiteY20" fmla="*/ 956450 h 1413650"/>
              <a:gd name="connsiteX21" fmla="*/ 2609850 w 4714875"/>
              <a:gd name="connsiteY21" fmla="*/ 908825 h 1413650"/>
              <a:gd name="connsiteX22" fmla="*/ 2124075 w 4714875"/>
              <a:gd name="connsiteY22" fmla="*/ 1118375 h 1413650"/>
              <a:gd name="connsiteX23" fmla="*/ 1657350 w 4714875"/>
              <a:gd name="connsiteY23" fmla="*/ 1137425 h 1413650"/>
              <a:gd name="connsiteX24" fmla="*/ 1371600 w 4714875"/>
              <a:gd name="connsiteY24" fmla="*/ 1118375 h 1413650"/>
              <a:gd name="connsiteX25" fmla="*/ 1000125 w 4714875"/>
              <a:gd name="connsiteY25" fmla="*/ 1089800 h 1413650"/>
              <a:gd name="connsiteX26" fmla="*/ 352425 w 4714875"/>
              <a:gd name="connsiteY26" fmla="*/ 1318400 h 1413650"/>
              <a:gd name="connsiteX0" fmla="*/ 352425 w 4714875"/>
              <a:gd name="connsiteY0" fmla="*/ 1318400 h 1413650"/>
              <a:gd name="connsiteX1" fmla="*/ 66675 w 4714875"/>
              <a:gd name="connsiteY1" fmla="*/ 1413650 h 1413650"/>
              <a:gd name="connsiteX2" fmla="*/ 0 w 4714875"/>
              <a:gd name="connsiteY2" fmla="*/ 832625 h 1413650"/>
              <a:gd name="connsiteX3" fmla="*/ 962025 w 4714875"/>
              <a:gd name="connsiteY3" fmla="*/ 346850 h 1413650"/>
              <a:gd name="connsiteX4" fmla="*/ 1038225 w 4714875"/>
              <a:gd name="connsiteY4" fmla="*/ 289700 h 1413650"/>
              <a:gd name="connsiteX5" fmla="*/ 2524125 w 4714875"/>
              <a:gd name="connsiteY5" fmla="*/ 356375 h 1413650"/>
              <a:gd name="connsiteX6" fmla="*/ 2609850 w 4714875"/>
              <a:gd name="connsiteY6" fmla="*/ 337325 h 1413650"/>
              <a:gd name="connsiteX7" fmla="*/ 3419475 w 4714875"/>
              <a:gd name="connsiteY7" fmla="*/ 146825 h 1413650"/>
              <a:gd name="connsiteX8" fmla="*/ 3600450 w 4714875"/>
              <a:gd name="connsiteY8" fmla="*/ 156350 h 1413650"/>
              <a:gd name="connsiteX9" fmla="*/ 4143375 w 4714875"/>
              <a:gd name="connsiteY9" fmla="*/ 70625 h 1413650"/>
              <a:gd name="connsiteX10" fmla="*/ 4257675 w 4714875"/>
              <a:gd name="connsiteY10" fmla="*/ 70625 h 1413650"/>
              <a:gd name="connsiteX11" fmla="*/ 4610100 w 4714875"/>
              <a:gd name="connsiteY11" fmla="*/ 3950 h 1413650"/>
              <a:gd name="connsiteX12" fmla="*/ 4638675 w 4714875"/>
              <a:gd name="connsiteY12" fmla="*/ 51575 h 1413650"/>
              <a:gd name="connsiteX13" fmla="*/ 4552950 w 4714875"/>
              <a:gd name="connsiteY13" fmla="*/ 470675 h 1413650"/>
              <a:gd name="connsiteX14" fmla="*/ 4700754 w 4714875"/>
              <a:gd name="connsiteY14" fmla="*/ 667559 h 1413650"/>
              <a:gd name="connsiteX15" fmla="*/ 4572000 w 4714875"/>
              <a:gd name="connsiteY15" fmla="*/ 746900 h 1413650"/>
              <a:gd name="connsiteX16" fmla="*/ 4638675 w 4714875"/>
              <a:gd name="connsiteY16" fmla="*/ 899300 h 1413650"/>
              <a:gd name="connsiteX17" fmla="*/ 4714875 w 4714875"/>
              <a:gd name="connsiteY17" fmla="*/ 861200 h 1413650"/>
              <a:gd name="connsiteX18" fmla="*/ 4181475 w 4714875"/>
              <a:gd name="connsiteY18" fmla="*/ 880250 h 1413650"/>
              <a:gd name="connsiteX19" fmla="*/ 3686175 w 4714875"/>
              <a:gd name="connsiteY19" fmla="*/ 842150 h 1413650"/>
              <a:gd name="connsiteX20" fmla="*/ 3305175 w 4714875"/>
              <a:gd name="connsiteY20" fmla="*/ 899300 h 1413650"/>
              <a:gd name="connsiteX21" fmla="*/ 3019425 w 4714875"/>
              <a:gd name="connsiteY21" fmla="*/ 956450 h 1413650"/>
              <a:gd name="connsiteX22" fmla="*/ 2609850 w 4714875"/>
              <a:gd name="connsiteY22" fmla="*/ 908825 h 1413650"/>
              <a:gd name="connsiteX23" fmla="*/ 2124075 w 4714875"/>
              <a:gd name="connsiteY23" fmla="*/ 1118375 h 1413650"/>
              <a:gd name="connsiteX24" fmla="*/ 1657350 w 4714875"/>
              <a:gd name="connsiteY24" fmla="*/ 1137425 h 1413650"/>
              <a:gd name="connsiteX25" fmla="*/ 1371600 w 4714875"/>
              <a:gd name="connsiteY25" fmla="*/ 1118375 h 1413650"/>
              <a:gd name="connsiteX26" fmla="*/ 1000125 w 4714875"/>
              <a:gd name="connsiteY26" fmla="*/ 1089800 h 1413650"/>
              <a:gd name="connsiteX27" fmla="*/ 352425 w 4714875"/>
              <a:gd name="connsiteY27" fmla="*/ 1318400 h 1413650"/>
              <a:gd name="connsiteX0" fmla="*/ 352425 w 4714875"/>
              <a:gd name="connsiteY0" fmla="*/ 1318400 h 1413650"/>
              <a:gd name="connsiteX1" fmla="*/ 66675 w 4714875"/>
              <a:gd name="connsiteY1" fmla="*/ 1413650 h 1413650"/>
              <a:gd name="connsiteX2" fmla="*/ 0 w 4714875"/>
              <a:gd name="connsiteY2" fmla="*/ 832625 h 1413650"/>
              <a:gd name="connsiteX3" fmla="*/ 962025 w 4714875"/>
              <a:gd name="connsiteY3" fmla="*/ 346850 h 1413650"/>
              <a:gd name="connsiteX4" fmla="*/ 1038225 w 4714875"/>
              <a:gd name="connsiteY4" fmla="*/ 289700 h 1413650"/>
              <a:gd name="connsiteX5" fmla="*/ 2524125 w 4714875"/>
              <a:gd name="connsiteY5" fmla="*/ 356375 h 1413650"/>
              <a:gd name="connsiteX6" fmla="*/ 2609850 w 4714875"/>
              <a:gd name="connsiteY6" fmla="*/ 337325 h 1413650"/>
              <a:gd name="connsiteX7" fmla="*/ 3419475 w 4714875"/>
              <a:gd name="connsiteY7" fmla="*/ 146825 h 1413650"/>
              <a:gd name="connsiteX8" fmla="*/ 3600450 w 4714875"/>
              <a:gd name="connsiteY8" fmla="*/ 156350 h 1413650"/>
              <a:gd name="connsiteX9" fmla="*/ 4143375 w 4714875"/>
              <a:gd name="connsiteY9" fmla="*/ 70625 h 1413650"/>
              <a:gd name="connsiteX10" fmla="*/ 4257675 w 4714875"/>
              <a:gd name="connsiteY10" fmla="*/ 70625 h 1413650"/>
              <a:gd name="connsiteX11" fmla="*/ 4610100 w 4714875"/>
              <a:gd name="connsiteY11" fmla="*/ 3950 h 1413650"/>
              <a:gd name="connsiteX12" fmla="*/ 4638675 w 4714875"/>
              <a:gd name="connsiteY12" fmla="*/ 51575 h 1413650"/>
              <a:gd name="connsiteX13" fmla="*/ 4552950 w 4714875"/>
              <a:gd name="connsiteY13" fmla="*/ 470675 h 1413650"/>
              <a:gd name="connsiteX14" fmla="*/ 4700754 w 4714875"/>
              <a:gd name="connsiteY14" fmla="*/ 667559 h 1413650"/>
              <a:gd name="connsiteX15" fmla="*/ 4572000 w 4714875"/>
              <a:gd name="connsiteY15" fmla="*/ 746900 h 1413650"/>
              <a:gd name="connsiteX16" fmla="*/ 4638675 w 4714875"/>
              <a:gd name="connsiteY16" fmla="*/ 899300 h 1413650"/>
              <a:gd name="connsiteX17" fmla="*/ 4714875 w 4714875"/>
              <a:gd name="connsiteY17" fmla="*/ 861200 h 1413650"/>
              <a:gd name="connsiteX18" fmla="*/ 4181475 w 4714875"/>
              <a:gd name="connsiteY18" fmla="*/ 880250 h 1413650"/>
              <a:gd name="connsiteX19" fmla="*/ 3686175 w 4714875"/>
              <a:gd name="connsiteY19" fmla="*/ 842150 h 1413650"/>
              <a:gd name="connsiteX20" fmla="*/ 3305175 w 4714875"/>
              <a:gd name="connsiteY20" fmla="*/ 899300 h 1413650"/>
              <a:gd name="connsiteX21" fmla="*/ 3019425 w 4714875"/>
              <a:gd name="connsiteY21" fmla="*/ 956450 h 1413650"/>
              <a:gd name="connsiteX22" fmla="*/ 2609850 w 4714875"/>
              <a:gd name="connsiteY22" fmla="*/ 908825 h 1413650"/>
              <a:gd name="connsiteX23" fmla="*/ 2124075 w 4714875"/>
              <a:gd name="connsiteY23" fmla="*/ 1118375 h 1413650"/>
              <a:gd name="connsiteX24" fmla="*/ 1657350 w 4714875"/>
              <a:gd name="connsiteY24" fmla="*/ 1137425 h 1413650"/>
              <a:gd name="connsiteX25" fmla="*/ 1371600 w 4714875"/>
              <a:gd name="connsiteY25" fmla="*/ 1118375 h 1413650"/>
              <a:gd name="connsiteX26" fmla="*/ 1000125 w 4714875"/>
              <a:gd name="connsiteY26" fmla="*/ 1089800 h 1413650"/>
              <a:gd name="connsiteX27" fmla="*/ 352425 w 4714875"/>
              <a:gd name="connsiteY27" fmla="*/ 1318400 h 1413650"/>
              <a:gd name="connsiteX0" fmla="*/ 352425 w 4752975"/>
              <a:gd name="connsiteY0" fmla="*/ 1318400 h 1413650"/>
              <a:gd name="connsiteX1" fmla="*/ 66675 w 4752975"/>
              <a:gd name="connsiteY1" fmla="*/ 1413650 h 1413650"/>
              <a:gd name="connsiteX2" fmla="*/ 0 w 4752975"/>
              <a:gd name="connsiteY2" fmla="*/ 832625 h 1413650"/>
              <a:gd name="connsiteX3" fmla="*/ 962025 w 4752975"/>
              <a:gd name="connsiteY3" fmla="*/ 346850 h 1413650"/>
              <a:gd name="connsiteX4" fmla="*/ 1038225 w 4752975"/>
              <a:gd name="connsiteY4" fmla="*/ 289700 h 1413650"/>
              <a:gd name="connsiteX5" fmla="*/ 2524125 w 4752975"/>
              <a:gd name="connsiteY5" fmla="*/ 356375 h 1413650"/>
              <a:gd name="connsiteX6" fmla="*/ 2609850 w 4752975"/>
              <a:gd name="connsiteY6" fmla="*/ 337325 h 1413650"/>
              <a:gd name="connsiteX7" fmla="*/ 3419475 w 4752975"/>
              <a:gd name="connsiteY7" fmla="*/ 146825 h 1413650"/>
              <a:gd name="connsiteX8" fmla="*/ 3600450 w 4752975"/>
              <a:gd name="connsiteY8" fmla="*/ 156350 h 1413650"/>
              <a:gd name="connsiteX9" fmla="*/ 4143375 w 4752975"/>
              <a:gd name="connsiteY9" fmla="*/ 70625 h 1413650"/>
              <a:gd name="connsiteX10" fmla="*/ 4257675 w 4752975"/>
              <a:gd name="connsiteY10" fmla="*/ 70625 h 1413650"/>
              <a:gd name="connsiteX11" fmla="*/ 4610100 w 4752975"/>
              <a:gd name="connsiteY11" fmla="*/ 3950 h 1413650"/>
              <a:gd name="connsiteX12" fmla="*/ 4638675 w 4752975"/>
              <a:gd name="connsiteY12" fmla="*/ 51575 h 1413650"/>
              <a:gd name="connsiteX13" fmla="*/ 4552950 w 4752975"/>
              <a:gd name="connsiteY13" fmla="*/ 470675 h 1413650"/>
              <a:gd name="connsiteX14" fmla="*/ 4700754 w 4752975"/>
              <a:gd name="connsiteY14" fmla="*/ 667559 h 1413650"/>
              <a:gd name="connsiteX15" fmla="*/ 4752975 w 4752975"/>
              <a:gd name="connsiteY15" fmla="*/ 746900 h 1413650"/>
              <a:gd name="connsiteX16" fmla="*/ 4638675 w 4752975"/>
              <a:gd name="connsiteY16" fmla="*/ 899300 h 1413650"/>
              <a:gd name="connsiteX17" fmla="*/ 4714875 w 4752975"/>
              <a:gd name="connsiteY17" fmla="*/ 861200 h 1413650"/>
              <a:gd name="connsiteX18" fmla="*/ 4181475 w 4752975"/>
              <a:gd name="connsiteY18" fmla="*/ 880250 h 1413650"/>
              <a:gd name="connsiteX19" fmla="*/ 3686175 w 4752975"/>
              <a:gd name="connsiteY19" fmla="*/ 842150 h 1413650"/>
              <a:gd name="connsiteX20" fmla="*/ 3305175 w 4752975"/>
              <a:gd name="connsiteY20" fmla="*/ 899300 h 1413650"/>
              <a:gd name="connsiteX21" fmla="*/ 3019425 w 4752975"/>
              <a:gd name="connsiteY21" fmla="*/ 956450 h 1413650"/>
              <a:gd name="connsiteX22" fmla="*/ 2609850 w 4752975"/>
              <a:gd name="connsiteY22" fmla="*/ 908825 h 1413650"/>
              <a:gd name="connsiteX23" fmla="*/ 2124075 w 4752975"/>
              <a:gd name="connsiteY23" fmla="*/ 1118375 h 1413650"/>
              <a:gd name="connsiteX24" fmla="*/ 1657350 w 4752975"/>
              <a:gd name="connsiteY24" fmla="*/ 1137425 h 1413650"/>
              <a:gd name="connsiteX25" fmla="*/ 1371600 w 4752975"/>
              <a:gd name="connsiteY25" fmla="*/ 1118375 h 1413650"/>
              <a:gd name="connsiteX26" fmla="*/ 1000125 w 4752975"/>
              <a:gd name="connsiteY26" fmla="*/ 1089800 h 1413650"/>
              <a:gd name="connsiteX27" fmla="*/ 352425 w 4752975"/>
              <a:gd name="connsiteY27" fmla="*/ 1318400 h 1413650"/>
              <a:gd name="connsiteX0" fmla="*/ 352425 w 4763391"/>
              <a:gd name="connsiteY0" fmla="*/ 1314450 h 1409700"/>
              <a:gd name="connsiteX1" fmla="*/ 66675 w 4763391"/>
              <a:gd name="connsiteY1" fmla="*/ 1409700 h 1409700"/>
              <a:gd name="connsiteX2" fmla="*/ 0 w 4763391"/>
              <a:gd name="connsiteY2" fmla="*/ 828675 h 1409700"/>
              <a:gd name="connsiteX3" fmla="*/ 962025 w 4763391"/>
              <a:gd name="connsiteY3" fmla="*/ 342900 h 1409700"/>
              <a:gd name="connsiteX4" fmla="*/ 1038225 w 4763391"/>
              <a:gd name="connsiteY4" fmla="*/ 285750 h 1409700"/>
              <a:gd name="connsiteX5" fmla="*/ 2524125 w 4763391"/>
              <a:gd name="connsiteY5" fmla="*/ 352425 h 1409700"/>
              <a:gd name="connsiteX6" fmla="*/ 2609850 w 4763391"/>
              <a:gd name="connsiteY6" fmla="*/ 333375 h 1409700"/>
              <a:gd name="connsiteX7" fmla="*/ 3419475 w 4763391"/>
              <a:gd name="connsiteY7" fmla="*/ 142875 h 1409700"/>
              <a:gd name="connsiteX8" fmla="*/ 3600450 w 4763391"/>
              <a:gd name="connsiteY8" fmla="*/ 152400 h 1409700"/>
              <a:gd name="connsiteX9" fmla="*/ 4143375 w 4763391"/>
              <a:gd name="connsiteY9" fmla="*/ 66675 h 1409700"/>
              <a:gd name="connsiteX10" fmla="*/ 4257675 w 4763391"/>
              <a:gd name="connsiteY10" fmla="*/ 66675 h 1409700"/>
              <a:gd name="connsiteX11" fmla="*/ 4610100 w 4763391"/>
              <a:gd name="connsiteY11" fmla="*/ 0 h 1409700"/>
              <a:gd name="connsiteX12" fmla="*/ 4638675 w 4763391"/>
              <a:gd name="connsiteY12" fmla="*/ 47625 h 1409700"/>
              <a:gd name="connsiteX13" fmla="*/ 4762500 w 4763391"/>
              <a:gd name="connsiteY13" fmla="*/ 342900 h 1409700"/>
              <a:gd name="connsiteX14" fmla="*/ 4700754 w 4763391"/>
              <a:gd name="connsiteY14" fmla="*/ 663609 h 1409700"/>
              <a:gd name="connsiteX15" fmla="*/ 4752975 w 4763391"/>
              <a:gd name="connsiteY15" fmla="*/ 742950 h 1409700"/>
              <a:gd name="connsiteX16" fmla="*/ 4638675 w 4763391"/>
              <a:gd name="connsiteY16" fmla="*/ 895350 h 1409700"/>
              <a:gd name="connsiteX17" fmla="*/ 4714875 w 4763391"/>
              <a:gd name="connsiteY17" fmla="*/ 857250 h 1409700"/>
              <a:gd name="connsiteX18" fmla="*/ 4181475 w 4763391"/>
              <a:gd name="connsiteY18" fmla="*/ 876300 h 1409700"/>
              <a:gd name="connsiteX19" fmla="*/ 3686175 w 4763391"/>
              <a:gd name="connsiteY19" fmla="*/ 838200 h 1409700"/>
              <a:gd name="connsiteX20" fmla="*/ 3305175 w 4763391"/>
              <a:gd name="connsiteY20" fmla="*/ 895350 h 1409700"/>
              <a:gd name="connsiteX21" fmla="*/ 3019425 w 4763391"/>
              <a:gd name="connsiteY21" fmla="*/ 952500 h 1409700"/>
              <a:gd name="connsiteX22" fmla="*/ 2609850 w 4763391"/>
              <a:gd name="connsiteY22" fmla="*/ 904875 h 1409700"/>
              <a:gd name="connsiteX23" fmla="*/ 2124075 w 4763391"/>
              <a:gd name="connsiteY23" fmla="*/ 1114425 h 1409700"/>
              <a:gd name="connsiteX24" fmla="*/ 1657350 w 4763391"/>
              <a:gd name="connsiteY24" fmla="*/ 1133475 h 1409700"/>
              <a:gd name="connsiteX25" fmla="*/ 1371600 w 4763391"/>
              <a:gd name="connsiteY25" fmla="*/ 1114425 h 1409700"/>
              <a:gd name="connsiteX26" fmla="*/ 1000125 w 4763391"/>
              <a:gd name="connsiteY26" fmla="*/ 1085850 h 1409700"/>
              <a:gd name="connsiteX27" fmla="*/ 352425 w 4763391"/>
              <a:gd name="connsiteY27" fmla="*/ 1314450 h 1409700"/>
              <a:gd name="connsiteX0" fmla="*/ 352425 w 4752975"/>
              <a:gd name="connsiteY0" fmla="*/ 1330792 h 1426042"/>
              <a:gd name="connsiteX1" fmla="*/ 66675 w 4752975"/>
              <a:gd name="connsiteY1" fmla="*/ 1426042 h 1426042"/>
              <a:gd name="connsiteX2" fmla="*/ 0 w 4752975"/>
              <a:gd name="connsiteY2" fmla="*/ 845017 h 1426042"/>
              <a:gd name="connsiteX3" fmla="*/ 962025 w 4752975"/>
              <a:gd name="connsiteY3" fmla="*/ 359242 h 1426042"/>
              <a:gd name="connsiteX4" fmla="*/ 1038225 w 4752975"/>
              <a:gd name="connsiteY4" fmla="*/ 302092 h 1426042"/>
              <a:gd name="connsiteX5" fmla="*/ 2524125 w 4752975"/>
              <a:gd name="connsiteY5" fmla="*/ 368767 h 1426042"/>
              <a:gd name="connsiteX6" fmla="*/ 2609850 w 4752975"/>
              <a:gd name="connsiteY6" fmla="*/ 349717 h 1426042"/>
              <a:gd name="connsiteX7" fmla="*/ 3419475 w 4752975"/>
              <a:gd name="connsiteY7" fmla="*/ 159217 h 1426042"/>
              <a:gd name="connsiteX8" fmla="*/ 3600450 w 4752975"/>
              <a:gd name="connsiteY8" fmla="*/ 168742 h 1426042"/>
              <a:gd name="connsiteX9" fmla="*/ 4143375 w 4752975"/>
              <a:gd name="connsiteY9" fmla="*/ 83017 h 1426042"/>
              <a:gd name="connsiteX10" fmla="*/ 4257675 w 4752975"/>
              <a:gd name="connsiteY10" fmla="*/ 83017 h 1426042"/>
              <a:gd name="connsiteX11" fmla="*/ 4610100 w 4752975"/>
              <a:gd name="connsiteY11" fmla="*/ 16342 h 1426042"/>
              <a:gd name="connsiteX12" fmla="*/ 4638675 w 4752975"/>
              <a:gd name="connsiteY12" fmla="*/ 63967 h 1426042"/>
              <a:gd name="connsiteX13" fmla="*/ 4700754 w 4752975"/>
              <a:gd name="connsiteY13" fmla="*/ 679951 h 1426042"/>
              <a:gd name="connsiteX14" fmla="*/ 4752975 w 4752975"/>
              <a:gd name="connsiteY14" fmla="*/ 759292 h 1426042"/>
              <a:gd name="connsiteX15" fmla="*/ 4638675 w 4752975"/>
              <a:gd name="connsiteY15" fmla="*/ 911692 h 1426042"/>
              <a:gd name="connsiteX16" fmla="*/ 4714875 w 4752975"/>
              <a:gd name="connsiteY16" fmla="*/ 873592 h 1426042"/>
              <a:gd name="connsiteX17" fmla="*/ 4181475 w 4752975"/>
              <a:gd name="connsiteY17" fmla="*/ 892642 h 1426042"/>
              <a:gd name="connsiteX18" fmla="*/ 3686175 w 4752975"/>
              <a:gd name="connsiteY18" fmla="*/ 854542 h 1426042"/>
              <a:gd name="connsiteX19" fmla="*/ 3305175 w 4752975"/>
              <a:gd name="connsiteY19" fmla="*/ 911692 h 1426042"/>
              <a:gd name="connsiteX20" fmla="*/ 3019425 w 4752975"/>
              <a:gd name="connsiteY20" fmla="*/ 968842 h 1426042"/>
              <a:gd name="connsiteX21" fmla="*/ 2609850 w 4752975"/>
              <a:gd name="connsiteY21" fmla="*/ 921217 h 1426042"/>
              <a:gd name="connsiteX22" fmla="*/ 2124075 w 4752975"/>
              <a:gd name="connsiteY22" fmla="*/ 1130767 h 1426042"/>
              <a:gd name="connsiteX23" fmla="*/ 1657350 w 4752975"/>
              <a:gd name="connsiteY23" fmla="*/ 1149817 h 1426042"/>
              <a:gd name="connsiteX24" fmla="*/ 1371600 w 4752975"/>
              <a:gd name="connsiteY24" fmla="*/ 1130767 h 1426042"/>
              <a:gd name="connsiteX25" fmla="*/ 1000125 w 4752975"/>
              <a:gd name="connsiteY25" fmla="*/ 1102192 h 1426042"/>
              <a:gd name="connsiteX26" fmla="*/ 352425 w 4752975"/>
              <a:gd name="connsiteY26" fmla="*/ 1330792 h 1426042"/>
              <a:gd name="connsiteX0" fmla="*/ 352425 w 4752975"/>
              <a:gd name="connsiteY0" fmla="*/ 1336204 h 1431454"/>
              <a:gd name="connsiteX1" fmla="*/ 66675 w 4752975"/>
              <a:gd name="connsiteY1" fmla="*/ 1431454 h 1431454"/>
              <a:gd name="connsiteX2" fmla="*/ 0 w 4752975"/>
              <a:gd name="connsiteY2" fmla="*/ 850429 h 1431454"/>
              <a:gd name="connsiteX3" fmla="*/ 962025 w 4752975"/>
              <a:gd name="connsiteY3" fmla="*/ 364654 h 1431454"/>
              <a:gd name="connsiteX4" fmla="*/ 1038225 w 4752975"/>
              <a:gd name="connsiteY4" fmla="*/ 307504 h 1431454"/>
              <a:gd name="connsiteX5" fmla="*/ 2524125 w 4752975"/>
              <a:gd name="connsiteY5" fmla="*/ 374179 h 1431454"/>
              <a:gd name="connsiteX6" fmla="*/ 2609850 w 4752975"/>
              <a:gd name="connsiteY6" fmla="*/ 355129 h 1431454"/>
              <a:gd name="connsiteX7" fmla="*/ 3419475 w 4752975"/>
              <a:gd name="connsiteY7" fmla="*/ 164629 h 1431454"/>
              <a:gd name="connsiteX8" fmla="*/ 3600450 w 4752975"/>
              <a:gd name="connsiteY8" fmla="*/ 174154 h 1431454"/>
              <a:gd name="connsiteX9" fmla="*/ 4143375 w 4752975"/>
              <a:gd name="connsiteY9" fmla="*/ 88429 h 1431454"/>
              <a:gd name="connsiteX10" fmla="*/ 4257675 w 4752975"/>
              <a:gd name="connsiteY10" fmla="*/ 88429 h 1431454"/>
              <a:gd name="connsiteX11" fmla="*/ 4610100 w 4752975"/>
              <a:gd name="connsiteY11" fmla="*/ 21754 h 1431454"/>
              <a:gd name="connsiteX12" fmla="*/ 4638675 w 4752975"/>
              <a:gd name="connsiteY12" fmla="*/ 69379 h 1431454"/>
              <a:gd name="connsiteX13" fmla="*/ 4752975 w 4752975"/>
              <a:gd name="connsiteY13" fmla="*/ 764704 h 1431454"/>
              <a:gd name="connsiteX14" fmla="*/ 4638675 w 4752975"/>
              <a:gd name="connsiteY14" fmla="*/ 917104 h 1431454"/>
              <a:gd name="connsiteX15" fmla="*/ 4714875 w 4752975"/>
              <a:gd name="connsiteY15" fmla="*/ 879004 h 1431454"/>
              <a:gd name="connsiteX16" fmla="*/ 4181475 w 4752975"/>
              <a:gd name="connsiteY16" fmla="*/ 898054 h 1431454"/>
              <a:gd name="connsiteX17" fmla="*/ 3686175 w 4752975"/>
              <a:gd name="connsiteY17" fmla="*/ 859954 h 1431454"/>
              <a:gd name="connsiteX18" fmla="*/ 3305175 w 4752975"/>
              <a:gd name="connsiteY18" fmla="*/ 917104 h 1431454"/>
              <a:gd name="connsiteX19" fmla="*/ 3019425 w 4752975"/>
              <a:gd name="connsiteY19" fmla="*/ 974254 h 1431454"/>
              <a:gd name="connsiteX20" fmla="*/ 2609850 w 4752975"/>
              <a:gd name="connsiteY20" fmla="*/ 926629 h 1431454"/>
              <a:gd name="connsiteX21" fmla="*/ 2124075 w 4752975"/>
              <a:gd name="connsiteY21" fmla="*/ 1136179 h 1431454"/>
              <a:gd name="connsiteX22" fmla="*/ 1657350 w 4752975"/>
              <a:gd name="connsiteY22" fmla="*/ 1155229 h 1431454"/>
              <a:gd name="connsiteX23" fmla="*/ 1371600 w 4752975"/>
              <a:gd name="connsiteY23" fmla="*/ 1136179 h 1431454"/>
              <a:gd name="connsiteX24" fmla="*/ 1000125 w 4752975"/>
              <a:gd name="connsiteY24" fmla="*/ 1107604 h 1431454"/>
              <a:gd name="connsiteX25" fmla="*/ 352425 w 4752975"/>
              <a:gd name="connsiteY25" fmla="*/ 1336204 h 1431454"/>
              <a:gd name="connsiteX0" fmla="*/ 352425 w 4714875"/>
              <a:gd name="connsiteY0" fmla="*/ 1346881 h 1442131"/>
              <a:gd name="connsiteX1" fmla="*/ 66675 w 4714875"/>
              <a:gd name="connsiteY1" fmla="*/ 1442131 h 1442131"/>
              <a:gd name="connsiteX2" fmla="*/ 0 w 4714875"/>
              <a:gd name="connsiteY2" fmla="*/ 861106 h 1442131"/>
              <a:gd name="connsiteX3" fmla="*/ 962025 w 4714875"/>
              <a:gd name="connsiteY3" fmla="*/ 375331 h 1442131"/>
              <a:gd name="connsiteX4" fmla="*/ 1038225 w 4714875"/>
              <a:gd name="connsiteY4" fmla="*/ 318181 h 1442131"/>
              <a:gd name="connsiteX5" fmla="*/ 2524125 w 4714875"/>
              <a:gd name="connsiteY5" fmla="*/ 384856 h 1442131"/>
              <a:gd name="connsiteX6" fmla="*/ 2609850 w 4714875"/>
              <a:gd name="connsiteY6" fmla="*/ 365806 h 1442131"/>
              <a:gd name="connsiteX7" fmla="*/ 3419475 w 4714875"/>
              <a:gd name="connsiteY7" fmla="*/ 175306 h 1442131"/>
              <a:gd name="connsiteX8" fmla="*/ 3600450 w 4714875"/>
              <a:gd name="connsiteY8" fmla="*/ 184831 h 1442131"/>
              <a:gd name="connsiteX9" fmla="*/ 4143375 w 4714875"/>
              <a:gd name="connsiteY9" fmla="*/ 99106 h 1442131"/>
              <a:gd name="connsiteX10" fmla="*/ 4257675 w 4714875"/>
              <a:gd name="connsiteY10" fmla="*/ 99106 h 1442131"/>
              <a:gd name="connsiteX11" fmla="*/ 4610100 w 4714875"/>
              <a:gd name="connsiteY11" fmla="*/ 32431 h 1442131"/>
              <a:gd name="connsiteX12" fmla="*/ 4638675 w 4714875"/>
              <a:gd name="connsiteY12" fmla="*/ 80056 h 1442131"/>
              <a:gd name="connsiteX13" fmla="*/ 4638675 w 4714875"/>
              <a:gd name="connsiteY13" fmla="*/ 927781 h 1442131"/>
              <a:gd name="connsiteX14" fmla="*/ 4714875 w 4714875"/>
              <a:gd name="connsiteY14" fmla="*/ 889681 h 1442131"/>
              <a:gd name="connsiteX15" fmla="*/ 4181475 w 4714875"/>
              <a:gd name="connsiteY15" fmla="*/ 908731 h 1442131"/>
              <a:gd name="connsiteX16" fmla="*/ 3686175 w 4714875"/>
              <a:gd name="connsiteY16" fmla="*/ 870631 h 1442131"/>
              <a:gd name="connsiteX17" fmla="*/ 3305175 w 4714875"/>
              <a:gd name="connsiteY17" fmla="*/ 927781 h 1442131"/>
              <a:gd name="connsiteX18" fmla="*/ 3019425 w 4714875"/>
              <a:gd name="connsiteY18" fmla="*/ 984931 h 1442131"/>
              <a:gd name="connsiteX19" fmla="*/ 2609850 w 4714875"/>
              <a:gd name="connsiteY19" fmla="*/ 937306 h 1442131"/>
              <a:gd name="connsiteX20" fmla="*/ 2124075 w 4714875"/>
              <a:gd name="connsiteY20" fmla="*/ 1146856 h 1442131"/>
              <a:gd name="connsiteX21" fmla="*/ 1657350 w 4714875"/>
              <a:gd name="connsiteY21" fmla="*/ 1165906 h 1442131"/>
              <a:gd name="connsiteX22" fmla="*/ 1371600 w 4714875"/>
              <a:gd name="connsiteY22" fmla="*/ 1146856 h 1442131"/>
              <a:gd name="connsiteX23" fmla="*/ 1000125 w 4714875"/>
              <a:gd name="connsiteY23" fmla="*/ 1118281 h 1442131"/>
              <a:gd name="connsiteX24" fmla="*/ 352425 w 4714875"/>
              <a:gd name="connsiteY24" fmla="*/ 1346881 h 144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14875" h="1442131">
                <a:moveTo>
                  <a:pt x="352425" y="1346881"/>
                </a:moveTo>
                <a:lnTo>
                  <a:pt x="66675" y="1442131"/>
                </a:lnTo>
                <a:lnTo>
                  <a:pt x="0" y="861106"/>
                </a:lnTo>
                <a:lnTo>
                  <a:pt x="962025" y="375331"/>
                </a:lnTo>
                <a:cubicBezTo>
                  <a:pt x="1032354" y="325096"/>
                  <a:pt x="1009387" y="347019"/>
                  <a:pt x="1038225" y="318181"/>
                </a:cubicBezTo>
                <a:lnTo>
                  <a:pt x="2524125" y="384856"/>
                </a:lnTo>
                <a:lnTo>
                  <a:pt x="2609850" y="365806"/>
                </a:lnTo>
                <a:lnTo>
                  <a:pt x="3419475" y="175306"/>
                </a:lnTo>
                <a:cubicBezTo>
                  <a:pt x="3536756" y="188337"/>
                  <a:pt x="3476449" y="184831"/>
                  <a:pt x="3600450" y="184831"/>
                </a:cubicBezTo>
                <a:lnTo>
                  <a:pt x="4143375" y="99106"/>
                </a:lnTo>
                <a:lnTo>
                  <a:pt x="4257675" y="99106"/>
                </a:lnTo>
                <a:lnTo>
                  <a:pt x="4610100" y="32431"/>
                </a:lnTo>
                <a:cubicBezTo>
                  <a:pt x="4629808" y="36811"/>
                  <a:pt x="4633912" y="-69169"/>
                  <a:pt x="4638675" y="80056"/>
                </a:cubicBezTo>
                <a:cubicBezTo>
                  <a:pt x="4643438" y="229281"/>
                  <a:pt x="4625975" y="792844"/>
                  <a:pt x="4638675" y="927781"/>
                </a:cubicBezTo>
                <a:lnTo>
                  <a:pt x="4714875" y="889681"/>
                </a:lnTo>
                <a:lnTo>
                  <a:pt x="4181475" y="908731"/>
                </a:lnTo>
                <a:lnTo>
                  <a:pt x="3686175" y="870631"/>
                </a:lnTo>
                <a:lnTo>
                  <a:pt x="3305175" y="927781"/>
                </a:lnTo>
                <a:lnTo>
                  <a:pt x="3019425" y="984931"/>
                </a:lnTo>
                <a:lnTo>
                  <a:pt x="2609850" y="937306"/>
                </a:lnTo>
                <a:lnTo>
                  <a:pt x="2124075" y="1146856"/>
                </a:lnTo>
                <a:lnTo>
                  <a:pt x="1657350" y="1165906"/>
                </a:lnTo>
                <a:lnTo>
                  <a:pt x="1371600" y="1146856"/>
                </a:lnTo>
                <a:lnTo>
                  <a:pt x="1000125" y="1118281"/>
                </a:lnTo>
                <a:lnTo>
                  <a:pt x="352425" y="134688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4394127-2CBC-48D9-A9A7-F9FD2B8E5ABB}"/>
              </a:ext>
            </a:extLst>
          </p:cNvPr>
          <p:cNvCxnSpPr>
            <a:cxnSpLocks/>
          </p:cNvCxnSpPr>
          <p:nvPr/>
        </p:nvCxnSpPr>
        <p:spPr>
          <a:xfrm flipH="1" flipV="1">
            <a:off x="7386503" y="3441740"/>
            <a:ext cx="736292" cy="36319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35261CF-674D-43D1-B621-33B790AE4E68}"/>
              </a:ext>
            </a:extLst>
          </p:cNvPr>
          <p:cNvCxnSpPr>
            <a:cxnSpLocks/>
          </p:cNvCxnSpPr>
          <p:nvPr/>
        </p:nvCxnSpPr>
        <p:spPr>
          <a:xfrm flipH="1" flipV="1">
            <a:off x="7882278" y="3082390"/>
            <a:ext cx="250760" cy="729668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D3D3A32-6421-45F1-BEB1-F01A68EDFA90}"/>
              </a:ext>
            </a:extLst>
          </p:cNvPr>
          <p:cNvCxnSpPr>
            <a:cxnSpLocks/>
          </p:cNvCxnSpPr>
          <p:nvPr/>
        </p:nvCxnSpPr>
        <p:spPr>
          <a:xfrm flipH="1" flipV="1">
            <a:off x="7616562" y="3212762"/>
            <a:ext cx="516473" cy="592168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676D26-E0AC-477D-BBFB-AC1A2D89BA6F}"/>
              </a:ext>
            </a:extLst>
          </p:cNvPr>
          <p:cNvCxnSpPr>
            <a:cxnSpLocks/>
          </p:cNvCxnSpPr>
          <p:nvPr/>
        </p:nvCxnSpPr>
        <p:spPr>
          <a:xfrm flipV="1">
            <a:off x="3248025" y="1431374"/>
            <a:ext cx="0" cy="542662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DED3F20-BE24-489F-B579-036AF9FA4BED}"/>
              </a:ext>
            </a:extLst>
          </p:cNvPr>
          <p:cNvCxnSpPr>
            <a:cxnSpLocks/>
          </p:cNvCxnSpPr>
          <p:nvPr/>
        </p:nvCxnSpPr>
        <p:spPr>
          <a:xfrm flipV="1">
            <a:off x="7524750" y="1369716"/>
            <a:ext cx="0" cy="548828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E989F2E-F68F-43A9-88F0-1B90DEDC633A}"/>
              </a:ext>
            </a:extLst>
          </p:cNvPr>
          <p:cNvSpPr txBox="1"/>
          <p:nvPr/>
        </p:nvSpPr>
        <p:spPr>
          <a:xfrm>
            <a:off x="407352" y="993833"/>
            <a:ext cx="151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top"/>
              </a:rPr>
              <a:t>Coastal Zones</a:t>
            </a:r>
            <a:endParaRPr lang="en-GB" dirty="0">
              <a:latin typeface="Utop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2A53B95-9D21-4EC6-88C3-3BB907D7FBA6}"/>
              </a:ext>
            </a:extLst>
          </p:cNvPr>
          <p:cNvSpPr txBox="1"/>
          <p:nvPr/>
        </p:nvSpPr>
        <p:spPr>
          <a:xfrm>
            <a:off x="3582605" y="927785"/>
            <a:ext cx="151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Vegetation zones</a:t>
            </a:r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5B077D4-66A2-48F9-9412-B37A0387607F}"/>
              </a:ext>
            </a:extLst>
          </p:cNvPr>
          <p:cNvSpPr txBox="1"/>
          <p:nvPr/>
        </p:nvSpPr>
        <p:spPr>
          <a:xfrm>
            <a:off x="10006568" y="993833"/>
            <a:ext cx="151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Polar areas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67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Utop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 M.A.E. (Max)</dc:creator>
  <cp:lastModifiedBy>Lindsay M.A.E. (Max)</cp:lastModifiedBy>
  <cp:revision>1</cp:revision>
  <dcterms:created xsi:type="dcterms:W3CDTF">2022-09-27T11:14:37Z</dcterms:created>
  <dcterms:modified xsi:type="dcterms:W3CDTF">2022-09-27T11:37:20Z</dcterms:modified>
</cp:coreProperties>
</file>