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9953-7FFB-4A7A-9FF0-591547218C03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204-0E08-48E2-B987-4D4F481C7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1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9953-7FFB-4A7A-9FF0-591547218C03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204-0E08-48E2-B987-4D4F481C7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56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9953-7FFB-4A7A-9FF0-591547218C03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204-0E08-48E2-B987-4D4F481C7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55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9953-7FFB-4A7A-9FF0-591547218C03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204-0E08-48E2-B987-4D4F481C7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1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9953-7FFB-4A7A-9FF0-591547218C03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204-0E08-48E2-B987-4D4F481C7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36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9953-7FFB-4A7A-9FF0-591547218C03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204-0E08-48E2-B987-4D4F481C7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6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9953-7FFB-4A7A-9FF0-591547218C03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204-0E08-48E2-B987-4D4F481C7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67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9953-7FFB-4A7A-9FF0-591547218C03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204-0E08-48E2-B987-4D4F481C7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43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9953-7FFB-4A7A-9FF0-591547218C03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204-0E08-48E2-B987-4D4F481C7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83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9953-7FFB-4A7A-9FF0-591547218C03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204-0E08-48E2-B987-4D4F481C7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56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9953-7FFB-4A7A-9FF0-591547218C03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204-0E08-48E2-B987-4D4F481C7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99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9953-7FFB-4A7A-9FF0-591547218C03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4204-0E08-48E2-B987-4D4F481C7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9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0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68" y="0"/>
            <a:ext cx="9132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89" y="0"/>
            <a:ext cx="9090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59" y="0"/>
            <a:ext cx="9108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59" y="0"/>
            <a:ext cx="9108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29" y="0"/>
            <a:ext cx="9126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65" y="0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83" y="0"/>
            <a:ext cx="9329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65" y="0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94" y="0"/>
            <a:ext cx="9117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65" y="0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65" y="0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29" y="0"/>
            <a:ext cx="9126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73" y="0"/>
            <a:ext cx="9192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Táxi Digital</dc:creator>
  <cp:lastModifiedBy>Táxi Digital</cp:lastModifiedBy>
  <cp:revision>2</cp:revision>
  <dcterms:created xsi:type="dcterms:W3CDTF">2015-09-30T12:23:06Z</dcterms:created>
  <dcterms:modified xsi:type="dcterms:W3CDTF">2015-09-30T22:10:52Z</dcterms:modified>
</cp:coreProperties>
</file>