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57" r:id="rId6"/>
    <p:sldId id="260" r:id="rId7"/>
    <p:sldId id="273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68" r:id="rId26"/>
    <p:sldId id="272" r:id="rId27"/>
    <p:sldId id="270" r:id="rId28"/>
    <p:sldId id="271" r:id="rId29"/>
    <p:sldId id="287" r:id="rId30"/>
    <p:sldId id="261" r:id="rId31"/>
    <p:sldId id="274" r:id="rId32"/>
    <p:sldId id="289" r:id="rId33"/>
    <p:sldId id="290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t>12/10/2012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4528899"/>
          </a:xfrm>
          <a:prstGeom prst="roundRect">
            <a:avLst/>
          </a:prstGeom>
          <a:solidFill>
            <a:schemeClr val="tx1">
              <a:lumMod val="85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Hands on Hacknight Connecting Netduino's to an Azure cloud service</a:t>
            </a:r>
            <a:endParaRPr lang="en-US" sz="65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5800078" cy="20574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500" b="1" dirty="0" smtClean="0"/>
              <a:t>By: Michael Linnen</a:t>
            </a:r>
          </a:p>
          <a:p>
            <a:r>
              <a:rPr lang="en-US" sz="3500" b="1" dirty="0" smtClean="0"/>
              <a:t>Twitter: @mlinnen</a:t>
            </a:r>
          </a:p>
          <a:p>
            <a:r>
              <a:rPr lang="en-US" sz="3500" b="1" dirty="0" smtClean="0"/>
              <a:t>Blog: www.protosystem.net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 smtClean="0"/>
              <a:t>Messages - Doorbell</a:t>
            </a:r>
            <a:endParaRPr lang="en-US" sz="29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263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687224"/>
            <a:ext cx="113119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031154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687224"/>
            <a:ext cx="1143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3716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329" y="2080451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04192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3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- doorbell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2" y="2080451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9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23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5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329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868" y="2071430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5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681" y="1995100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395797" y="2124531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36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95800"/>
            <a:ext cx="4595450" cy="1219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11596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4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352" y="2033044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329" y="1983416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8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080308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8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2286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493" y="2033458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7543800" cy="34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Window/Door/Motion sensors, Alarm mode</a:t>
            </a:r>
          </a:p>
        </p:txBody>
      </p:sp>
    </p:spTree>
    <p:extLst>
      <p:ext uri="{BB962C8B-B14F-4D97-AF65-F5344CB8AC3E}">
        <p14:creationId xmlns:p14="http://schemas.microsoft.com/office/powerpoint/2010/main" val="399454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24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86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5431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</a:t>
            </a:r>
            <a:r>
              <a:rPr lang="en-US" sz="4700" b="1" dirty="0" smtClean="0">
                <a:solidFill>
                  <a:srgbClr val="000000"/>
                </a:solidFill>
              </a:rPr>
              <a:t>NOT </a:t>
            </a:r>
            <a:r>
              <a:rPr lang="en-US" sz="4700" b="1" dirty="0" smtClean="0">
                <a:solidFill>
                  <a:srgbClr val="000000"/>
                </a:solidFill>
              </a:rPr>
              <a:t>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(hardest)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parts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Code the solution</a:t>
            </a:r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</a:t>
            </a:r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Securing Messages</a:t>
            </a:r>
            <a:endParaRPr lang="en-US" sz="5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171700" y="1936812"/>
            <a:ext cx="4800600" cy="2480112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IP’s</a:t>
            </a:r>
          </a:p>
          <a:p>
            <a:pPr marL="457200" indent="-457200">
              <a:lnSpc>
                <a:spcPct val="107000"/>
              </a:lnSpc>
              <a:buFont typeface="Wingdings" pitchFamily="2" charset="2"/>
              <a:buChar char="v"/>
            </a:pPr>
            <a:r>
              <a:rPr lang="en-US" sz="33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 and a gateway broker</a:t>
            </a:r>
          </a:p>
        </p:txBody>
      </p:sp>
    </p:spTree>
    <p:extLst>
      <p:ext uri="{BB962C8B-B14F-4D97-AF65-F5344CB8AC3E}">
        <p14:creationId xmlns:p14="http://schemas.microsoft.com/office/powerpoint/2010/main" val="90453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6096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6568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HTTPs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6096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6568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HTTPs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19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228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9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</a:t>
            </a: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i/o </a:t>
            </a: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GPIO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TX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TX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PWM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CTS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PWM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SPCK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Alternate Process 5"/>
          <p:cNvSpPr/>
          <p:nvPr/>
        </p:nvSpPr>
        <p:spPr>
          <a:xfrm rot="244229">
            <a:off x="4151341" y="3859257"/>
            <a:ext cx="4038600" cy="2737842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</a:t>
            </a: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ARM7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128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KB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without networking: 60 KB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800600" y="1905000"/>
            <a:ext cx="3962400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7211"/>
            <a:ext cx="8534400" cy="5764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4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76400"/>
            <a:ext cx="5791200" cy="4648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900" b="1" dirty="0" smtClean="0"/>
              <a:t>Lightweight</a:t>
            </a:r>
          </a:p>
          <a:p>
            <a:pPr lvl="1"/>
            <a:r>
              <a:rPr lang="en-US" sz="1900" b="1" dirty="0" smtClean="0"/>
              <a:t>Publish/Subscribe</a:t>
            </a:r>
          </a:p>
          <a:p>
            <a:pPr lvl="1"/>
            <a:r>
              <a:rPr lang="en-US" sz="19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</a:t>
            </a:r>
            <a:r>
              <a:rPr lang="en-US" sz="2500" b="1" i="0" dirty="0" smtClean="0">
                <a:latin typeface="Imprint MT Shadow" pitchFamily="82" charset="0"/>
              </a:rPr>
              <a:t>long?</a:t>
            </a:r>
            <a:endParaRPr lang="en-US" sz="2500" b="1" i="0" dirty="0" smtClean="0">
              <a:latin typeface="Imprint MT Shadow" pitchFamily="82" charset="0"/>
            </a:endParaRPr>
          </a:p>
          <a:p>
            <a:pPr lvl="1"/>
            <a:r>
              <a:rPr lang="en-US" sz="1900" b="1" dirty="0" smtClean="0"/>
              <a:t>Invented in 1999 </a:t>
            </a:r>
          </a:p>
          <a:p>
            <a:pPr lvl="1"/>
            <a:r>
              <a:rPr lang="en-US" sz="1900" b="1" dirty="0" smtClean="0"/>
              <a:t>Dr Andy Standford-Clark</a:t>
            </a:r>
          </a:p>
          <a:p>
            <a:pPr lvl="1"/>
            <a:r>
              <a:rPr lang="en-US" sz="19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900" b="1" dirty="0" smtClean="0"/>
              <a:t>Facebook (messenger)</a:t>
            </a:r>
          </a:p>
          <a:p>
            <a:pPr lvl="1"/>
            <a:r>
              <a:rPr lang="en-US" sz="1900" b="1" dirty="0" smtClean="0"/>
              <a:t>Github</a:t>
            </a:r>
          </a:p>
          <a:p>
            <a:pPr lvl="1"/>
            <a:r>
              <a:rPr lang="en-US" sz="1900" b="1" dirty="0" smtClean="0"/>
              <a:t>COSM (</a:t>
            </a:r>
            <a:r>
              <a:rPr lang="en-US" sz="2000" b="1" dirty="0" smtClean="0"/>
              <a:t>formerly Pachube)</a:t>
            </a:r>
          </a:p>
          <a:p>
            <a:pPr lvl="1"/>
            <a:r>
              <a:rPr lang="en-US" sz="2000" b="1" dirty="0" smtClean="0"/>
              <a:t>RabbitMQ (MQTT Adapter)</a:t>
            </a:r>
          </a:p>
          <a:p>
            <a:pPr lvl="1"/>
            <a:r>
              <a:rPr lang="en-US" sz="2000" b="1" dirty="0" smtClean="0"/>
              <a:t>Websphere MQ</a:t>
            </a:r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0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1025</TotalTime>
  <Words>827</Words>
  <Application>Microsoft Office PowerPoint</Application>
  <PresentationFormat>On-screen Show (4:3)</PresentationFormat>
  <Paragraphs>396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Tradeshow</vt:lpstr>
      <vt:lpstr>PowerPoint Presentation</vt:lpstr>
      <vt:lpstr>Sponsors</vt:lpstr>
      <vt:lpstr>Disclaimer!</vt:lpstr>
      <vt:lpstr>The Big Picture</vt:lpstr>
      <vt:lpstr>NETDUINO PLUS</vt:lpstr>
      <vt:lpstr>Windows AZURE</vt:lpstr>
      <vt:lpstr>DEMO</vt:lpstr>
      <vt:lpstr>PowerPoint Presentation</vt:lpstr>
      <vt:lpstr>MQTT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</vt:lpstr>
      <vt:lpstr>Ground Bus</vt:lpstr>
      <vt:lpstr>LED’s</vt:lpstr>
      <vt:lpstr>Switches</vt:lpstr>
      <vt:lpstr>PowerPoint Presentation</vt:lpstr>
      <vt:lpstr>Let’s GET STARTED</vt:lpstr>
      <vt:lpstr>Securing Messages</vt:lpstr>
      <vt:lpstr>Gateway Broker</vt:lpstr>
      <vt:lpstr>Mission Critical</vt:lpstr>
      <vt:lpstr>Messaging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denise</cp:lastModifiedBy>
  <cp:revision>110</cp:revision>
  <dcterms:created xsi:type="dcterms:W3CDTF">2012-11-18T23:51:25Z</dcterms:created>
  <dcterms:modified xsi:type="dcterms:W3CDTF">2012-12-11T02:48:00Z</dcterms:modified>
</cp:coreProperties>
</file>