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8" r:id="rId4"/>
    <p:sldId id="268" r:id="rId5"/>
    <p:sldId id="272" r:id="rId6"/>
    <p:sldId id="270" r:id="rId7"/>
    <p:sldId id="271" r:id="rId8"/>
    <p:sldId id="287" r:id="rId9"/>
    <p:sldId id="261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00"/>
    <a:srgbClr val="8A0000"/>
    <a:srgbClr val="0000E2"/>
    <a:srgbClr val="0066FF"/>
    <a:srgbClr val="00FF00"/>
    <a:srgbClr val="900275"/>
    <a:srgbClr val="FFF3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gif"/><Relationship Id="rId18" Type="http://schemas.openxmlformats.org/officeDocument/2006/relationships/image" Target="../media/image20.jpeg"/><Relationship Id="rId26" Type="http://schemas.openxmlformats.org/officeDocument/2006/relationships/image" Target="../media/image28.jpeg"/><Relationship Id="rId3" Type="http://schemas.openxmlformats.org/officeDocument/2006/relationships/image" Target="../media/image5.jpeg"/><Relationship Id="rId21" Type="http://schemas.openxmlformats.org/officeDocument/2006/relationships/image" Target="../media/image23.gif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5" Type="http://schemas.openxmlformats.org/officeDocument/2006/relationships/image" Target="../media/image27.gif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24" Type="http://schemas.openxmlformats.org/officeDocument/2006/relationships/image" Target="../media/image26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23" Type="http://schemas.openxmlformats.org/officeDocument/2006/relationships/image" Target="../media/image25.jpeg"/><Relationship Id="rId28" Type="http://schemas.openxmlformats.org/officeDocument/2006/relationships/image" Target="../media/image30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Relationship Id="rId27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342221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Building an Internet Enabled Security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29200"/>
            <a:ext cx="4343400" cy="152400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By: Michael Linnen</a:t>
            </a:r>
          </a:p>
          <a:p>
            <a:r>
              <a:rPr lang="en-US" sz="2400" b="1" dirty="0" smtClean="0"/>
              <a:t>Twitter: @mlinnen</a:t>
            </a:r>
          </a:p>
          <a:p>
            <a:r>
              <a:rPr lang="en-US" sz="2400" b="1" dirty="0" smtClean="0"/>
              <a:t>Blog: www.protosystem.net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3886200"/>
            <a:ext cx="6096000" cy="6469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</a:t>
            </a:r>
            <a:r>
              <a:rPr lang="en-US" sz="32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The Lab</a:t>
            </a:r>
            <a:endParaRPr lang="en-US" sz="3200" b="1" dirty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216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143000"/>
            <a:ext cx="4934197" cy="3500438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362200" y="1447800"/>
            <a:ext cx="731519" cy="990600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1560" y="17584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2362200" y="3124200"/>
            <a:ext cx="731519" cy="990600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4990" y="3434834"/>
            <a:ext cx="168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The CODE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13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7772400" cy="1908278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The LAB Instructions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886200"/>
            <a:ext cx="5931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HTTP://www.CloudHomeSecurity.com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09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191000"/>
            <a:ext cx="7467600" cy="2362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Device ID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3112" y="1038225"/>
            <a:ext cx="5057775" cy="30289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524000" y="2438400"/>
            <a:ext cx="2667000" cy="273367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524000" y="1709738"/>
            <a:ext cx="914400" cy="43338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20854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614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500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Sponsors</a:t>
            </a:r>
            <a:endParaRPr lang="en-US" sz="55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63809">
            <a:off x="1175912" y="1819732"/>
            <a:ext cx="3516926" cy="74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68141">
            <a:off x="4724400" y="3048000"/>
            <a:ext cx="3662038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Carolina Code Camp 20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44421">
            <a:off x="886414" y="4026583"/>
            <a:ext cx="3295650" cy="1447801"/>
          </a:xfrm>
          <a:prstGeom prst="rect">
            <a:avLst/>
          </a:prstGeom>
          <a:noFill/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761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111" y="2573454"/>
            <a:ext cx="102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+mj-lt"/>
              </a:rPr>
              <a:t>Azure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617" y="2051198"/>
            <a:ext cx="926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j-lt"/>
              </a:rPr>
              <a:t>Worker</a:t>
            </a:r>
            <a:endParaRPr lang="en-US" sz="1500" dirty="0"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6266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6009445"/>
            <a:ext cx="40314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sz="2100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sz="2100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807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69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Hardware</a:t>
            </a:r>
            <a:endParaRPr lang="en-US" sz="6900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7924800" cy="247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err="1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Netduino</a:t>
            </a: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Plus </a:t>
            </a:r>
            <a:r>
              <a:rPr lang="en-US" sz="2900" dirty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–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Micro</a:t>
            </a:r>
            <a:endParaRPr lang="en-US" sz="2900" b="1" dirty="0" smtClean="0">
              <a:solidFill>
                <a:srgbClr val="000000"/>
              </a:solidFill>
              <a:latin typeface="Batang" pitchFamily="18" charset="-127"/>
              <a:ea typeface="Batang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Ground Bus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– Exposes more connections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LED’s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Indicators or simulates actuators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Switches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Keyboard, Window Door Motion sensors, Alarm mode</a:t>
            </a:r>
          </a:p>
        </p:txBody>
      </p:sp>
    </p:spTree>
    <p:extLst>
      <p:ext uri="{BB962C8B-B14F-4D97-AF65-F5344CB8AC3E}">
        <p14:creationId xmlns:p14="http://schemas.microsoft.com/office/powerpoint/2010/main" xmlns="" val="399454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618064" y="431421"/>
            <a:ext cx="3807030" cy="50807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 anchor="ctr">
            <a:noAutofit/>
          </a:bodyPr>
          <a:lstStyle/>
          <a:p>
            <a:pPr algn="ctr"/>
            <a:r>
              <a:rPr lang="en-US" sz="47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Ground Bus</a:t>
            </a:r>
            <a:endParaRPr lang="en-US" sz="47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897235"/>
            <a:ext cx="609600" cy="4010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8829" y="252790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LEDs or Switches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3097764"/>
            <a:ext cx="673479" cy="8646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1600" y="3962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Netduino 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064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LED’s</a:t>
            </a:r>
            <a:endParaRPr lang="en-US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1143000"/>
            <a:ext cx="2057400" cy="2745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1300" y="3736350"/>
            <a:ext cx="1866900" cy="3784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3925575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 (or 3.3 volt pin to test)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191000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Polarized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0242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781" y="1120905"/>
            <a:ext cx="1959762" cy="26154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 anchor="ctr">
            <a:noAutofit/>
          </a:bodyPr>
          <a:lstStyle/>
          <a:p>
            <a:pPr algn="ctr"/>
            <a:r>
              <a:rPr lang="en-US" sz="5500" u="sng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Switches</a:t>
            </a:r>
            <a:endParaRPr lang="en-US" sz="5500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28900" y="3429000"/>
            <a:ext cx="1943100" cy="10634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4307793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191000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Non Polarized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7886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066800"/>
            <a:ext cx="5303719" cy="4800600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486400" y="4800600"/>
            <a:ext cx="6096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62484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GND</a:t>
            </a:r>
            <a:endParaRPr lang="en-US" sz="23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38800" y="4772025"/>
            <a:ext cx="533400" cy="155257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00600" y="4772026"/>
            <a:ext cx="342900" cy="124777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5675" y="60579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3.3 V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xmlns="" val="235431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8077200" cy="5105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700" dirty="0"/>
              <a:t>Pick a device to build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Doorbell (easiest)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Alarm (a little harder)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External </a:t>
            </a:r>
            <a:r>
              <a:rPr lang="en-US" sz="2500" dirty="0" smtClean="0"/>
              <a:t>Door </a:t>
            </a:r>
            <a:r>
              <a:rPr lang="en-US" sz="2500" dirty="0" smtClean="0"/>
              <a:t>(a little harder)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Alarm </a:t>
            </a:r>
            <a:r>
              <a:rPr lang="en-US" sz="2500" dirty="0" smtClean="0"/>
              <a:t>Panel (hardest)</a:t>
            </a:r>
            <a:endParaRPr lang="en-US" sz="2500" dirty="0"/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Fill out the signup sheet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Unique Client ID (use your initials)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Get your bag of parts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Follow the Lab</a:t>
            </a:r>
          </a:p>
          <a:p>
            <a:pPr marL="457200" lvl="1" indent="0">
              <a:buNone/>
            </a:pPr>
            <a:r>
              <a:rPr lang="en-US" sz="2400" dirty="0" smtClean="0"/>
              <a:t>* Reference: </a:t>
            </a:r>
            <a:r>
              <a:rPr lang="en-US" sz="2400" dirty="0" smtClean="0">
                <a:solidFill>
                  <a:srgbClr val="FFFF00"/>
                </a:solidFill>
              </a:rPr>
              <a:t>HTTP://www.CloudHomeSecurity.com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Let’s GET STARTED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95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1215</TotalTime>
  <Words>221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Tradeshow</vt:lpstr>
      <vt:lpstr>Slide 1</vt:lpstr>
      <vt:lpstr>Sponsors</vt:lpstr>
      <vt:lpstr>The Big Picture</vt:lpstr>
      <vt:lpstr>Hardware</vt:lpstr>
      <vt:lpstr>Ground Bus</vt:lpstr>
      <vt:lpstr>LED’s</vt:lpstr>
      <vt:lpstr>Switches</vt:lpstr>
      <vt:lpstr>Slide 8</vt:lpstr>
      <vt:lpstr>Let’s GET STARTED</vt:lpstr>
      <vt:lpstr>The CODE</vt:lpstr>
      <vt:lpstr>The LAB Instructions</vt:lpstr>
      <vt:lpstr>Device 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136</cp:revision>
  <dcterms:created xsi:type="dcterms:W3CDTF">2012-11-18T23:51:25Z</dcterms:created>
  <dcterms:modified xsi:type="dcterms:W3CDTF">2013-05-03T02:07:33Z</dcterms:modified>
</cp:coreProperties>
</file>