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2"/>
    <a:srgbClr val="0066FF"/>
    <a:srgbClr val="00FF00"/>
    <a:srgbClr val="900275"/>
    <a:srgbClr val="660066"/>
    <a:srgbClr val="FFF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18" Type="http://schemas.openxmlformats.org/officeDocument/2006/relationships/image" Target="../media/image19.jpeg"/><Relationship Id="rId26" Type="http://schemas.openxmlformats.org/officeDocument/2006/relationships/image" Target="../media/image27.jpeg"/><Relationship Id="rId3" Type="http://schemas.openxmlformats.org/officeDocument/2006/relationships/image" Target="../media/image4.jpeg"/><Relationship Id="rId21" Type="http://schemas.openxmlformats.org/officeDocument/2006/relationships/image" Target="../media/image22.gif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5" Type="http://schemas.openxmlformats.org/officeDocument/2006/relationships/image" Target="../media/image26.gif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jpeg"/><Relationship Id="rId28" Type="http://schemas.openxmlformats.org/officeDocument/2006/relationships/image" Target="../media/image29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172200" cy="1828800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By: Michael Linnen</a:t>
            </a:r>
          </a:p>
          <a:p>
            <a:r>
              <a:rPr lang="en-US" sz="3500" b="1" dirty="0" smtClean="0"/>
              <a:t>Twitter: @mlinnen</a:t>
            </a:r>
          </a:p>
          <a:p>
            <a:r>
              <a:rPr lang="en-US" sz="3500" b="1" dirty="0" smtClean="0"/>
              <a:t>Blog: www.protosystem.net</a:t>
            </a:r>
            <a:endParaRPr lang="en-US" sz="35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Hands on Hacknight Connecting Netduino's to an Azure cloud service</a:t>
            </a:r>
            <a:endParaRPr lang="en-US" sz="65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is not a real security system!</a:t>
            </a:r>
          </a:p>
          <a:p>
            <a:r>
              <a:rPr lang="en-US" dirty="0" smtClean="0"/>
              <a:t>This is for education purposes only</a:t>
            </a:r>
          </a:p>
          <a:p>
            <a:r>
              <a:rPr lang="en-US" dirty="0" smtClean="0"/>
              <a:t>Do not use this as your Home Security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7071"/>
            <a:ext cx="3341333" cy="1295400"/>
          </a:xfrm>
        </p:spPr>
        <p:txBody>
          <a:bodyPr>
            <a:noAutofit/>
          </a:bodyPr>
          <a:lstStyle/>
          <a:p>
            <a:pPr algn="ctr"/>
            <a:r>
              <a:rPr lang="en-US" sz="3900" dirty="0" smtClean="0"/>
              <a:t>NETDUINO PLUS</a:t>
            </a:r>
            <a:endParaRPr lang="en-US" sz="3900" dirty="0"/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512471"/>
            <a:ext cx="4320466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b="1" dirty="0" smtClean="0"/>
              <a:t>Digital i/o Features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All 20 digital and analog pins: GPIO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0-1: UART 1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2-3: UART 2 RX, TX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5-6: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7-8: UART 2 RTS, CTS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9-10: PWM, PWM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Digital pins 11-13: SPI MOSI, MISO, SPCK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Analog pins 4-5: I2C SDA, SCL</a:t>
            </a:r>
            <a:endParaRPr lang="en-US" dirty="0"/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>
            <a:off x="4267200" y="304800"/>
            <a:ext cx="3276600" cy="27568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6800" y="3187083"/>
            <a:ext cx="403860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Processor and Memory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Atmel 32-bit microcontroller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Speed: 48MHz, ARM7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Code Storage: 64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128 KB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RAM: 42 KB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without networking: 60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Unlimited resources</a:t>
            </a:r>
          </a:p>
          <a:p>
            <a:pPr lvl="1"/>
            <a:r>
              <a:rPr lang="en-US" dirty="0" smtClean="0"/>
              <a:t>Messaging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Web sites</a:t>
            </a:r>
          </a:p>
          <a:p>
            <a:r>
              <a:rPr lang="en-US" dirty="0" smtClean="0"/>
              <a:t>Internet Of Things Enabler</a:t>
            </a:r>
          </a:p>
          <a:p>
            <a:pPr lvl="1"/>
            <a:r>
              <a:rPr lang="en-US" dirty="0" smtClean="0"/>
              <a:t>50 billion devices in 2012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90" name="Group 2089"/>
          <p:cNvGrpSpPr/>
          <p:nvPr/>
        </p:nvGrpSpPr>
        <p:grpSpPr>
          <a:xfrm>
            <a:off x="95285" y="774163"/>
            <a:ext cx="4747905" cy="5943600"/>
            <a:chOff x="39913" y="789685"/>
            <a:chExt cx="4747905" cy="5943600"/>
          </a:xfrm>
        </p:grpSpPr>
        <p:grpSp>
          <p:nvGrpSpPr>
            <p:cNvPr id="2089" name="Group 2088"/>
            <p:cNvGrpSpPr/>
            <p:nvPr/>
          </p:nvGrpSpPr>
          <p:grpSpPr>
            <a:xfrm>
              <a:off x="39913" y="789685"/>
              <a:ext cx="4747905" cy="5943600"/>
              <a:chOff x="441426" y="796309"/>
              <a:chExt cx="4747905" cy="5943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19540" y="2472709"/>
                <a:ext cx="3996431" cy="42672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636556" y="796309"/>
                <a:ext cx="3962400" cy="1600200"/>
              </a:xfrm>
              <a:prstGeom prst="triangle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3571" y="4263409"/>
                <a:ext cx="3962400" cy="2286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scene3d>
                <a:camera prst="perspectiveRelaxed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4480082" y="5807887"/>
                <a:ext cx="502618" cy="4748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800640" y="2472709"/>
                <a:ext cx="76200" cy="1843965"/>
              </a:xfrm>
              <a:prstGeom prst="rect">
                <a:avLst/>
              </a:prstGeom>
              <a:ln w="19050"/>
              <a:scene3d>
                <a:camera prst="isometricOffAxis2Left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378057" y="2472709"/>
                <a:ext cx="76200" cy="1843966"/>
              </a:xfrm>
              <a:prstGeom prst="rect">
                <a:avLst/>
              </a:prstGeom>
              <a:ln w="19050"/>
              <a:scene3d>
                <a:camera prst="isometricOffAxis1Right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4753" y="2548909"/>
                <a:ext cx="1027960" cy="2923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Bedroom 1</a:t>
                </a:r>
                <a:endParaRPr lang="en-US" sz="13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03821" y="2548909"/>
                <a:ext cx="1027960" cy="2923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Bedroom 2</a:t>
                </a:r>
                <a:endParaRPr lang="en-US" sz="13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19769" y="2548909"/>
                <a:ext cx="914400" cy="4924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Master Bedroom</a:t>
                </a:r>
                <a:endParaRPr lang="en-US" sz="13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067" name="Picture 19" descr="http://www.chumpysclipart.com/images/illustrations/xsmall2/1344_picture_of_a_bedroom_set_including_bed_nightstand_and_lamp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571" y="3513568"/>
                <a:ext cx="833226" cy="771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1" descr="http://www.picturesof.net/_images_300/A_Metal_Twin_Bed_With_A_Lamp_And_Nightstand_Royalty_Free_Clipart_Picture_091005-216113-328042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31" t="8702" r="2441" b="3229"/>
              <a:stretch/>
            </p:blipFill>
            <p:spPr bwMode="auto">
              <a:xfrm>
                <a:off x="3680696" y="3486647"/>
                <a:ext cx="909652" cy="798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1" name="Picture 23" descr="http://t0.gstatic.com/images?q=tbn:ANd9GcRXgRakbnpvYGmq0hAevBF9Eae1C11S_1OONX2bsQ1BIhBwuv_Hqm_fd3drC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65" b="9766"/>
              <a:stretch/>
            </p:blipFill>
            <p:spPr bwMode="auto">
              <a:xfrm>
                <a:off x="1906562" y="3341427"/>
                <a:ext cx="1471495" cy="921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955817" y="2964932"/>
                <a:ext cx="525832" cy="429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2413866" y="3021282"/>
                <a:ext cx="456885" cy="373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3754885" y="2911667"/>
                <a:ext cx="525832" cy="429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4223387" y="4492009"/>
                <a:ext cx="375569" cy="515575"/>
                <a:chOff x="4518247" y="4457700"/>
                <a:chExt cx="375569" cy="515575"/>
              </a:xfrm>
            </p:grpSpPr>
            <p:pic>
              <p:nvPicPr>
                <p:cNvPr id="2073" name="Picture 25" descr="http://content3.mypowerit.net/_img/clipart/School/class_bell.gif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8247" y="4457700"/>
                  <a:ext cx="365009" cy="5155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4633115" y="4465465"/>
                  <a:ext cx="260701" cy="2130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1" name="Group 30"/>
              <p:cNvGrpSpPr/>
              <p:nvPr/>
            </p:nvGrpSpPr>
            <p:grpSpPr>
              <a:xfrm>
                <a:off x="2385016" y="1160230"/>
                <a:ext cx="461360" cy="833817"/>
                <a:chOff x="2679876" y="1125921"/>
                <a:chExt cx="461360" cy="833817"/>
              </a:xfrm>
            </p:grpSpPr>
            <p:pic>
              <p:nvPicPr>
                <p:cNvPr id="55" name="Picture 25" descr="http://content3.mypowerit.net/_img/clipart/School/class_bell.gif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9876" y="1253663"/>
                  <a:ext cx="461360" cy="7060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2772409" y="1125921"/>
                  <a:ext cx="329518" cy="2917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9" name="Picture 27" descr="http://img.diytrade.com/cdimg/1185154/13144471/0/1276474319/waterproof_siren_horn_alarm_buzzer_120db_tones.jp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25" t="7788" r="15003" b="22766"/>
              <a:stretch/>
            </p:blipFill>
            <p:spPr bwMode="auto">
              <a:xfrm>
                <a:off x="1644456" y="1693439"/>
                <a:ext cx="575313" cy="601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7" descr="http://img.diytrade.com/cdimg/1185154/13144471/0/1276474319/waterproof_siren_horn_alarm_buzzer_120db_tones.jp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25" t="7788" r="15003" b="22766"/>
              <a:stretch/>
            </p:blipFill>
            <p:spPr bwMode="auto">
              <a:xfrm>
                <a:off x="3730025" y="4490475"/>
                <a:ext cx="493362" cy="515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1673420" y="1898774"/>
                <a:ext cx="233142" cy="19054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scene3d>
                <a:camera prst="isometricOffAxis2Lef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6" descr="http://www.microbot.it/images/ebay/Netduino%20Plus.jp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3" t="3223" r="7447" b="50119"/>
              <a:stretch/>
            </p:blipFill>
            <p:spPr bwMode="auto">
              <a:xfrm>
                <a:off x="3730025" y="4646263"/>
                <a:ext cx="214539" cy="175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scene3d>
                <a:camera prst="isometricOffAxis2Left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87" name="Group 2086"/>
              <p:cNvGrpSpPr/>
              <p:nvPr/>
            </p:nvGrpSpPr>
            <p:grpSpPr>
              <a:xfrm>
                <a:off x="441426" y="4675273"/>
                <a:ext cx="4747905" cy="2034554"/>
                <a:chOff x="441426" y="4675273"/>
                <a:chExt cx="4747905" cy="2034554"/>
              </a:xfrm>
            </p:grpSpPr>
            <p:pic>
              <p:nvPicPr>
                <p:cNvPr id="2050" name="Picture 2" descr="http://www.qacps.k12.md.us/ces/clipart/Carson%20Dellosa%20Clipart/Carson%20Dellosa%20Letters%20and%20Numbers/Images/Color%20Images/Clip%20Art/DOOR.jp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9934" y="5643027"/>
                  <a:ext cx="675641" cy="1066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http://en.clipart-fr.com/data/clipart/objects/clipart_objects_044.gif"/>
                <p:cNvPicPr>
                  <a:picLocks noChangeAspect="1" noChangeArrowheads="1"/>
                </p:cNvPicPr>
                <p:nvPr/>
              </p:nvPicPr>
              <p:blipFill>
                <a:blip r:embed="rId21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93" y="5564727"/>
                  <a:ext cx="454140" cy="1066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" name="Straight Arrow Connector 10"/>
                <p:cNvCxnSpPr/>
                <p:nvPr/>
              </p:nvCxnSpPr>
              <p:spPr>
                <a:xfrm flipH="1" flipV="1">
                  <a:off x="1217811" y="5637929"/>
                  <a:ext cx="288527" cy="45976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1305340" y="6074747"/>
                  <a:ext cx="533400" cy="4924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3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Back door</a:t>
                  </a:r>
                  <a:endParaRPr lang="en-US" sz="13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2054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803652" y="5643027"/>
                  <a:ext cx="376022" cy="3073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2354840" y="5700293"/>
                  <a:ext cx="525832" cy="429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2894639" y="5538066"/>
                  <a:ext cx="390654" cy="2099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3173821" y="5268311"/>
                  <a:ext cx="636333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Front door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55931" y="6144977"/>
                  <a:ext cx="533400" cy="4616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Side door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26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4168727" y="5758115"/>
                  <a:ext cx="324778" cy="265440"/>
                </a:xfrm>
                <a:prstGeom prst="rect">
                  <a:avLst/>
                </a:prstGeom>
                <a:noFill/>
                <a:scene3d>
                  <a:camera prst="isometricOffAxis2Left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http://www.skylinkhome.com/images/products/security/sc001Ab.JPG"/>
                <p:cNvPicPr>
                  <a:picLocks noChangeAspect="1" noChangeArrowheads="1"/>
                </p:cNvPicPr>
                <p:nvPr/>
              </p:nvPicPr>
              <p:blipFill rotWithShape="1"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03" t="3438" r="4960" b="11481"/>
                <a:stretch/>
              </p:blipFill>
              <p:spPr bwMode="auto">
                <a:xfrm>
                  <a:off x="441426" y="4675273"/>
                  <a:ext cx="1473514" cy="733588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5" name="Picture 17" descr="http://www.graphicsfactory.com/clip-art/image_files/tn_image/9/661349-tn_window400.gif"/>
                <p:cNvPicPr>
                  <a:picLocks noChangeAspect="1" noChangeArrowheads="1"/>
                </p:cNvPicPr>
                <p:nvPr/>
              </p:nvPicPr>
              <p:blipFill rotWithShape="1"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2398363" y="4837361"/>
                  <a:ext cx="557212" cy="571500"/>
                </a:xfrm>
                <a:prstGeom prst="rect">
                  <a:avLst/>
                </a:prstGeom>
                <a:solidFill>
                  <a:schemeClr val="accent1"/>
                </a:solidFill>
              </p:spPr>
            </p:pic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930376" y="5113601"/>
                  <a:ext cx="424464" cy="1037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28" name="Picture 6" descr="http://www.microbot.it/images/ebay/Netduino%20Plus.jpg"/>
                <p:cNvPicPr>
                  <a:picLocks noChangeAspect="1" noChangeArrowheads="1"/>
                </p:cNvPicPr>
                <p:nvPr/>
              </p:nvPicPr>
              <p:blipFill rotWithShape="1">
                <a:blip r:embed="rId2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3223" r="7447" b="50119"/>
                <a:stretch/>
              </p:blipFill>
              <p:spPr bwMode="auto">
                <a:xfrm>
                  <a:off x="803652" y="4845909"/>
                  <a:ext cx="454492" cy="3714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1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672" y="5590637"/>
              <a:ext cx="454140" cy="106680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3767214" y="5808362"/>
              <a:ext cx="315541" cy="25788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9" name="Group 2098"/>
          <p:cNvGrpSpPr/>
          <p:nvPr/>
        </p:nvGrpSpPr>
        <p:grpSpPr>
          <a:xfrm>
            <a:off x="5250229" y="77163"/>
            <a:ext cx="3801862" cy="3310905"/>
            <a:chOff x="5250229" y="77163"/>
            <a:chExt cx="3801862" cy="3310905"/>
          </a:xfrm>
        </p:grpSpPr>
        <p:grpSp>
          <p:nvGrpSpPr>
            <p:cNvPr id="2093" name="Group 2092"/>
            <p:cNvGrpSpPr/>
            <p:nvPr/>
          </p:nvGrpSpPr>
          <p:grpSpPr>
            <a:xfrm>
              <a:off x="5250229" y="77163"/>
              <a:ext cx="3801862" cy="3124200"/>
              <a:chOff x="5250229" y="77163"/>
              <a:chExt cx="3801862" cy="3124200"/>
            </a:xfrm>
          </p:grpSpPr>
          <p:sp>
            <p:nvSpPr>
              <p:cNvPr id="19" name="Cloud Callout 18"/>
              <p:cNvSpPr/>
              <p:nvPr/>
            </p:nvSpPr>
            <p:spPr>
              <a:xfrm>
                <a:off x="5250229" y="77163"/>
                <a:ext cx="3801862" cy="3124200"/>
              </a:xfrm>
              <a:prstGeom prst="cloudCallout">
                <a:avLst>
                  <a:gd name="adj1" fmla="val -72090"/>
                  <a:gd name="adj2" fmla="val 54111"/>
                </a:avLst>
              </a:prstGeom>
              <a:ln>
                <a:solidFill>
                  <a:schemeClr val="bg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25400" dir="5400000" rotWithShape="0">
                  <a:srgbClr val="000000">
                    <a:alpha val="55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8" name="TextBox 2047"/>
              <p:cNvSpPr txBox="1"/>
              <p:nvPr/>
            </p:nvSpPr>
            <p:spPr>
              <a:xfrm>
                <a:off x="5789024" y="457200"/>
                <a:ext cx="319495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900" b="1" dirty="0" smtClean="0">
                    <a:solidFill>
                      <a:schemeClr val="bg1">
                        <a:lumMod val="50000"/>
                      </a:schemeClr>
                    </a:solidFill>
                    <a:latin typeface="Harrington" pitchFamily="82" charset="0"/>
                  </a:rPr>
                  <a:t>Talk to me!</a:t>
                </a:r>
                <a:endParaRPr lang="en-US" sz="2900" b="1" dirty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endParaRPr>
              </a:p>
            </p:txBody>
          </p:sp>
        </p:grpSp>
        <p:sp>
          <p:nvSpPr>
            <p:cNvPr id="2094" name="Down Arrow 2093"/>
            <p:cNvSpPr/>
            <p:nvPr/>
          </p:nvSpPr>
          <p:spPr>
            <a:xfrm>
              <a:off x="7640973" y="2389885"/>
              <a:ext cx="391272" cy="99818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5" name="Picture 42" descr="http://static.freepik.com/free-photo/cartoon-brain-outline-clip-art_411969.jpg"/>
            <p:cNvPicPr>
              <a:picLocks noChangeAspect="1" noChangeArrowheads="1"/>
            </p:cNvPicPr>
            <p:nvPr/>
          </p:nvPicPr>
          <p:blipFill>
            <a:blip r:embed="rId2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340" y="1077406"/>
              <a:ext cx="1604588" cy="1312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6" name="Rectangle 2095"/>
            <p:cNvSpPr/>
            <p:nvPr/>
          </p:nvSpPr>
          <p:spPr>
            <a:xfrm>
              <a:off x="7158954" y="1051057"/>
              <a:ext cx="1671657" cy="13388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 prst="slope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sz="2700" b="1" dirty="0" smtClean="0">
                  <a:ln w="50800"/>
                  <a:solidFill>
                    <a:srgbClr val="0000E2"/>
                  </a:solidFill>
                </a:rPr>
                <a:t>Master Control Panel</a:t>
              </a:r>
              <a:endParaRPr lang="en-US" sz="2700" b="1" dirty="0">
                <a:ln w="50800"/>
                <a:solidFill>
                  <a:srgbClr val="0000E2"/>
                </a:solidFill>
              </a:endParaRPr>
            </a:p>
          </p:txBody>
        </p:sp>
        <p:sp>
          <p:nvSpPr>
            <p:cNvPr id="2097" name="Round Diagonal Corner Rectangle 2096"/>
            <p:cNvSpPr/>
            <p:nvPr/>
          </p:nvSpPr>
          <p:spPr>
            <a:xfrm>
              <a:off x="5576276" y="995809"/>
              <a:ext cx="1211151" cy="1470276"/>
            </a:xfrm>
            <a:prstGeom prst="round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ight Arrow 137"/>
            <p:cNvSpPr/>
            <p:nvPr/>
          </p:nvSpPr>
          <p:spPr>
            <a:xfrm>
              <a:off x="6736685" y="1498602"/>
              <a:ext cx="599076" cy="376426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TextBox 2097"/>
            <p:cNvSpPr txBox="1"/>
            <p:nvPr/>
          </p:nvSpPr>
          <p:spPr>
            <a:xfrm>
              <a:off x="5505025" y="1182975"/>
              <a:ext cx="1357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Message Broker</a:t>
              </a:r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676</TotalTime>
  <Words>210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Candara</vt:lpstr>
      <vt:lpstr>Harrington</vt:lpstr>
      <vt:lpstr>Wingdings</vt:lpstr>
      <vt:lpstr>Tradeshow</vt:lpstr>
      <vt:lpstr>PowerPoint Presentation</vt:lpstr>
      <vt:lpstr>Disclaimer!</vt:lpstr>
      <vt:lpstr>NETDUINO PLUS</vt:lpstr>
      <vt:lpstr>AZURE</vt:lpstr>
      <vt:lpstr>The 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49</cp:revision>
  <dcterms:created xsi:type="dcterms:W3CDTF">2012-11-18T23:51:25Z</dcterms:created>
  <dcterms:modified xsi:type="dcterms:W3CDTF">2012-11-25T00:34:04Z</dcterms:modified>
</cp:coreProperties>
</file>