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2"/>
    <a:srgbClr val="0066FF"/>
    <a:srgbClr val="00FF00"/>
    <a:srgbClr val="900275"/>
    <a:srgbClr val="660066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gif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homesecurit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172200" cy="1828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2225368" y="211003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2129373" y="314478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4876801" y="3099987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2129373" y="314478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3085963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1545336"/>
            <a:ext cx="9144000" cy="512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This is not a real security system</a:t>
            </a:r>
            <a:r>
              <a:rPr lang="en-US" sz="2400" b="1" dirty="0" smtClean="0"/>
              <a:t>!</a:t>
            </a:r>
            <a:endParaRPr lang="en-US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381000"/>
          </a:xfrm>
        </p:spPr>
        <p:txBody>
          <a:bodyPr/>
          <a:lstStyle/>
          <a:p>
            <a:pPr algn="ctr"/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223256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This is for education purposes only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289560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 not use this as your Home Security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8759" y="2573454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Azure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067174"/>
            <a:ext cx="780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Worker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538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96264" y="6009445"/>
            <a:ext cx="34483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71"/>
            <a:ext cx="3341333" cy="1295400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NETDUINO PLUS</a:t>
            </a:r>
            <a:endParaRPr lang="en-US" sz="3900" dirty="0"/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512471"/>
            <a:ext cx="432046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Digital i/o Features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All 20 digital and analog pins: GPIO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0-1: UART 1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2-3: UART 2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5-6: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7-8: UART 2 RTS, 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9-10: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11-13: SPI MOSI, MISO, SPCK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Analog pins 4-5: I2C SDA, SCL</a:t>
            </a:r>
            <a:endParaRPr lang="en-US" dirty="0"/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>
            <a:off x="4267200" y="304800"/>
            <a:ext cx="3276600" cy="2756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0" y="3187083"/>
            <a:ext cx="40386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Processor and Memory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Atmel 32-bit microcontroller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Speed: 48MHz, ARM7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Code Storage: 64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128 KB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RAM: 42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60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1447800"/>
            <a:ext cx="3810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/>
              <a:t>Unlimited resources</a:t>
            </a:r>
          </a:p>
          <a:p>
            <a:pPr lvl="1"/>
            <a:r>
              <a:rPr lang="en-US" sz="1600" dirty="0" smtClean="0"/>
              <a:t>Service Bus (Messaging)</a:t>
            </a:r>
            <a:endParaRPr lang="en-US" sz="1600" dirty="0" smtClean="0"/>
          </a:p>
          <a:p>
            <a:pPr lvl="1"/>
            <a:r>
              <a:rPr lang="en-US" sz="1600" dirty="0" smtClean="0"/>
              <a:t>Storage</a:t>
            </a:r>
          </a:p>
          <a:p>
            <a:pPr lvl="1"/>
            <a:r>
              <a:rPr lang="en-US" sz="1600" dirty="0" smtClean="0"/>
              <a:t>Computation</a:t>
            </a:r>
          </a:p>
          <a:p>
            <a:pPr lvl="1"/>
            <a:r>
              <a:rPr lang="en-US" sz="1600" dirty="0" smtClean="0"/>
              <a:t>Identity</a:t>
            </a:r>
          </a:p>
          <a:p>
            <a:pPr lvl="1"/>
            <a:r>
              <a:rPr lang="en-US" sz="1600" dirty="0" smtClean="0"/>
              <a:t>Networking (VPN)</a:t>
            </a:r>
            <a:endParaRPr lang="en-US" sz="1600" dirty="0" smtClean="0"/>
          </a:p>
          <a:p>
            <a:pPr lvl="1"/>
            <a:r>
              <a:rPr lang="en-US" sz="1600" dirty="0" smtClean="0"/>
              <a:t>Web </a:t>
            </a:r>
            <a:r>
              <a:rPr lang="en-US" sz="1600" dirty="0" smtClean="0"/>
              <a:t>sites (10 free)</a:t>
            </a:r>
          </a:p>
          <a:p>
            <a:pPr lvl="1"/>
            <a:r>
              <a:rPr lang="en-US" sz="1600" dirty="0" smtClean="0"/>
              <a:t>Virtual Machines (Linux or Windows)</a:t>
            </a:r>
          </a:p>
          <a:p>
            <a:pPr lvl="1"/>
            <a:r>
              <a:rPr lang="en-US" sz="1600" dirty="0" smtClean="0"/>
              <a:t>Mobile Services</a:t>
            </a:r>
          </a:p>
          <a:p>
            <a:pPr lvl="1"/>
            <a:r>
              <a:rPr lang="en-US" sz="1600" dirty="0" smtClean="0"/>
              <a:t>Media Services</a:t>
            </a:r>
          </a:p>
          <a:p>
            <a:pPr lvl="1"/>
            <a:r>
              <a:rPr lang="en-US" sz="1600" dirty="0" smtClean="0"/>
              <a:t>Database Services</a:t>
            </a:r>
          </a:p>
          <a:p>
            <a:pPr lvl="1"/>
            <a:r>
              <a:rPr lang="en-US" sz="1600" dirty="0" smtClean="0"/>
              <a:t>Reporting Services</a:t>
            </a:r>
          </a:p>
          <a:p>
            <a:pPr lvl="1"/>
            <a:r>
              <a:rPr lang="en-US" sz="1600" dirty="0" smtClean="0"/>
              <a:t>Cache</a:t>
            </a:r>
          </a:p>
          <a:p>
            <a:pPr lvl="1"/>
            <a:r>
              <a:rPr lang="en-US" sz="1600" dirty="0" smtClean="0"/>
              <a:t>CDN</a:t>
            </a:r>
          </a:p>
          <a:p>
            <a:pPr lvl="1"/>
            <a:r>
              <a:rPr lang="en-US" sz="1600" dirty="0" smtClean="0"/>
              <a:t>Store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562600"/>
            <a:ext cx="4972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785645" y="1371600"/>
            <a:ext cx="3810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Internet Of Things Enabler</a:t>
            </a:r>
          </a:p>
          <a:p>
            <a:pPr lvl="1"/>
            <a:r>
              <a:rPr lang="en-US" sz="1400" dirty="0" smtClean="0"/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545336"/>
            <a:ext cx="8077200" cy="3886200"/>
          </a:xfrm>
        </p:spPr>
        <p:txBody>
          <a:bodyPr>
            <a:noAutofit/>
          </a:bodyPr>
          <a:lstStyle/>
          <a:p>
            <a:r>
              <a:rPr lang="en-US" sz="2400" dirty="0"/>
              <a:t>Pick a device to build</a:t>
            </a:r>
          </a:p>
          <a:p>
            <a:pPr lvl="1"/>
            <a:r>
              <a:rPr lang="en-US" sz="2400" dirty="0"/>
              <a:t>Doorbell</a:t>
            </a:r>
          </a:p>
          <a:p>
            <a:pPr lvl="1"/>
            <a:r>
              <a:rPr lang="en-US" sz="2400" dirty="0"/>
              <a:t>Alarm</a:t>
            </a:r>
          </a:p>
          <a:p>
            <a:pPr lvl="1"/>
            <a:r>
              <a:rPr lang="en-US" sz="2400" dirty="0"/>
              <a:t>External Door</a:t>
            </a:r>
          </a:p>
          <a:p>
            <a:pPr lvl="1"/>
            <a:r>
              <a:rPr lang="en-US" sz="2400" dirty="0"/>
              <a:t>Alarm Panel</a:t>
            </a:r>
          </a:p>
          <a:p>
            <a:r>
              <a:rPr lang="en-US" sz="2400" dirty="0" smtClean="0"/>
              <a:t>Fill out the signup sheet</a:t>
            </a:r>
          </a:p>
          <a:p>
            <a:r>
              <a:rPr lang="en-US" sz="2400" dirty="0" smtClean="0"/>
              <a:t>Get your parts</a:t>
            </a:r>
          </a:p>
          <a:p>
            <a:r>
              <a:rPr lang="en-US" sz="2400" dirty="0" smtClean="0"/>
              <a:t>Code the solution</a:t>
            </a:r>
          </a:p>
          <a:p>
            <a:pPr lvl="1"/>
            <a:r>
              <a:rPr lang="en-US" sz="2400" dirty="0" smtClean="0"/>
              <a:t>Reference </a:t>
            </a:r>
            <a:r>
              <a:rPr lang="en-US" sz="2400" dirty="0" smtClean="0">
                <a:hlinkClick r:id="rId2"/>
              </a:rPr>
              <a:t>HTTP://www.CloudHomeSecurity.com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457200"/>
          </a:xfrm>
        </p:spPr>
        <p:txBody>
          <a:bodyPr/>
          <a:lstStyle/>
          <a:p>
            <a:pPr algn="ctr"/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1061" y="323559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803</TotalTime>
  <Words>354</Words>
  <Application>Microsoft Office PowerPoint</Application>
  <PresentationFormat>On-screen Show (4:3)</PresentationFormat>
  <Paragraphs>161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Tradeshow</vt:lpstr>
      <vt:lpstr>PowerPoint Presentation</vt:lpstr>
      <vt:lpstr>Disclaimer!</vt:lpstr>
      <vt:lpstr>The Big Picture</vt:lpstr>
      <vt:lpstr>NETDUINO PLUS</vt:lpstr>
      <vt:lpstr>AZURE</vt:lpstr>
      <vt:lpstr>Lets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70</cp:revision>
  <dcterms:created xsi:type="dcterms:W3CDTF">2012-11-18T23:51:25Z</dcterms:created>
  <dcterms:modified xsi:type="dcterms:W3CDTF">2012-11-27T04:58:50Z</dcterms:modified>
</cp:coreProperties>
</file>