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4473-B95A-EA42-90EC-5BD7B382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4F902-C717-8B45-AF3C-AFE859592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982E3-84F7-C840-B299-61E22FEF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6DA-F1CA-284C-BB41-4691A8D0607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A4C9B-1D36-1A4A-AF29-2B075C56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A5CCF-F0C2-FE4C-8C8E-C54A6C93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B694-E651-604E-98BC-972F7929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6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6492-FB35-7144-A0EB-70F36204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BCDF5-1E3E-5147-86D9-FF85109D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12498-36EF-8244-B206-B5CE969A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6DA-F1CA-284C-BB41-4691A8D0607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A983F-20D9-BA44-A51D-CC9B7D97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5D6E-5100-E94B-85FF-5CFE4EA8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B694-E651-604E-98BC-972F7929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2A421-DB41-264C-9140-7866BE282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DDFC6-C28C-8B4D-BBFC-B6082512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B1BF-4753-2A43-A270-D27D922E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6DA-F1CA-284C-BB41-4691A8D0607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40D8-5A7E-CC46-86FB-A0643995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7DFC3-8CAF-454D-B8B1-7DB8CC54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B694-E651-604E-98BC-972F7929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5FDF-D1E4-9441-B5A2-74CF211B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6525-374B-134F-9ECD-85315097E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CDBBF-88D8-6A40-A984-458B5575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6DA-F1CA-284C-BB41-4691A8D0607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A675-221D-2648-BF6F-D7CADF9D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BA2CA-309E-E142-BEF9-A73066ED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B694-E651-604E-98BC-972F7929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FEC1-812D-9C49-BC6E-55ABB46B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B67ED-E7ED-664C-88B3-CB87E9C5A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2D7D1-A785-9D42-9DB9-79807462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6DA-F1CA-284C-BB41-4691A8D0607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9485E-D4A2-6F4D-B806-AFB40BA2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BDEE-BCF8-864E-A11C-770B9C0C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B694-E651-604E-98BC-972F7929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6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4B8F-3B28-B847-8DA0-C92C131B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A630-B79C-934D-9C24-8EF877AE9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25222-F180-1246-9F07-B3E7BB971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06E0F-99E8-2A40-89CE-21148792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6DA-F1CA-284C-BB41-4691A8D0607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FE3C7-1796-3D44-AA62-DB193288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B9378-C0C0-BD4E-AD2E-C49578D8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B694-E651-604E-98BC-972F7929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9643-9B74-6947-8D8F-6468D53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61559-FBB5-D346-AC2E-04CF12E0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538E3-4C0B-EB4E-939E-F01DA5DE1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A7CA9-A019-C649-B451-1B6ED60D0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BFA13-DDCA-B944-9DF4-44CCE855A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AB1F7-888D-784E-901F-ABBE24A2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6DA-F1CA-284C-BB41-4691A8D0607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22141-5FD0-0945-A0DD-0C7AB009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8A898-86D9-6C42-BBBD-98D1A05F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B694-E651-604E-98BC-972F7929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599D-CBB0-A546-89EC-4A52BFB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C9077-3D75-2940-960C-25265F13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6DA-F1CA-284C-BB41-4691A8D0607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2F8EB-2005-8F4C-98CD-6DE341DD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F11AB-F2CA-5049-90CA-727E5BF2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B694-E651-604E-98BC-972F7929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1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EEAFD-1272-5F4A-9302-0BAE53A9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6DA-F1CA-284C-BB41-4691A8D0607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D6EB3-6BE6-FF4F-9B54-413E3509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486F2-12F0-FA40-82BB-04C89955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B694-E651-604E-98BC-972F7929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16F2-D9D8-7F43-BA61-2BE1A562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EF0B-88B9-9444-8779-35394AC16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98253-55AE-A545-AF7C-250CC0BE3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AC7D9-4E96-C348-9143-75709FA7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6DA-F1CA-284C-BB41-4691A8D0607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8D90B-28CE-4646-9053-B0BA2BBC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C29FC-C926-7244-AE8E-5F70D7A9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B694-E651-604E-98BC-972F7929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025F-5AE4-2C41-8B76-E3C52BCC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50EF3-A90B-0647-BCF9-25C4ABCD8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B7ABC-58BA-C645-9D6D-0D238CD8D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ADB50-CD08-9243-92D1-4835CF9A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E6DA-F1CA-284C-BB41-4691A8D0607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12AC-2ABE-554C-A153-CAB0AF9F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BA0D7-0611-9A49-9E78-44CD3E89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B694-E651-604E-98BC-972F7929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7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F5DD9-62CF-7C4E-B2FA-414040E9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22988-035D-DA48-BBD3-EA005FC2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02CE-5025-3644-978B-6F6F98970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E6DA-F1CA-284C-BB41-4691A8D0607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ABA25-9875-9F40-9F36-7BB1C365A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50C7-1E4D-D34C-9299-DE8B636A0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2B694-E651-604E-98BC-972F7929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2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E21A62-C6C7-0F40-8D18-10C1745DF2A1}"/>
              </a:ext>
            </a:extLst>
          </p:cNvPr>
          <p:cNvSpPr/>
          <p:nvPr/>
        </p:nvSpPr>
        <p:spPr>
          <a:xfrm>
            <a:off x="3829050" y="0"/>
            <a:ext cx="3657600" cy="68580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33BDEC3-9C7D-3D41-B2A6-5451FD6A1BD8}"/>
              </a:ext>
            </a:extLst>
          </p:cNvPr>
          <p:cNvSpPr/>
          <p:nvPr/>
        </p:nvSpPr>
        <p:spPr>
          <a:xfrm>
            <a:off x="4319337" y="493295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Avatar</a:t>
            </a:r>
          </a:p>
          <a:p>
            <a:pPr algn="ctr"/>
            <a:r>
              <a:rPr lang="en-US" dirty="0"/>
              <a:t>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D38500-A825-EF46-96AD-30A9D4E7D1A1}"/>
              </a:ext>
            </a:extLst>
          </p:cNvPr>
          <p:cNvSpPr/>
          <p:nvPr/>
        </p:nvSpPr>
        <p:spPr>
          <a:xfrm>
            <a:off x="5471361" y="505327"/>
            <a:ext cx="1648326" cy="445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D7B764-D24D-9A48-B9FA-E21B79BD9F1F}"/>
              </a:ext>
            </a:extLst>
          </p:cNvPr>
          <p:cNvSpPr/>
          <p:nvPr/>
        </p:nvSpPr>
        <p:spPr>
          <a:xfrm>
            <a:off x="5360069" y="1040731"/>
            <a:ext cx="1870910" cy="36696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GitHub Username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7E2F-6CC5-7B40-A3F7-5593DA64EAC7}"/>
              </a:ext>
            </a:extLst>
          </p:cNvPr>
          <p:cNvSpPr/>
          <p:nvPr/>
        </p:nvSpPr>
        <p:spPr>
          <a:xfrm>
            <a:off x="4283245" y="1624263"/>
            <a:ext cx="2911642" cy="1263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Bio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043E65-6A44-AA4D-AE3B-500B3E70E46F}"/>
              </a:ext>
            </a:extLst>
          </p:cNvPr>
          <p:cNvSpPr/>
          <p:nvPr/>
        </p:nvSpPr>
        <p:spPr>
          <a:xfrm>
            <a:off x="4283245" y="2977816"/>
            <a:ext cx="2911642" cy="400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B95D05-59AA-6746-B251-671670233CC3}"/>
              </a:ext>
            </a:extLst>
          </p:cNvPr>
          <p:cNvSpPr/>
          <p:nvPr/>
        </p:nvSpPr>
        <p:spPr>
          <a:xfrm>
            <a:off x="4283245" y="3480131"/>
            <a:ext cx="2911642" cy="400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47BE2-7CB3-7D49-98B4-38C958F1B1C6}"/>
              </a:ext>
            </a:extLst>
          </p:cNvPr>
          <p:cNvSpPr/>
          <p:nvPr/>
        </p:nvSpPr>
        <p:spPr>
          <a:xfrm>
            <a:off x="4283245" y="6127080"/>
            <a:ext cx="2911642" cy="451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Profile Creation 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21D72-1D71-C948-BD36-1427C75E0B94}"/>
              </a:ext>
            </a:extLst>
          </p:cNvPr>
          <p:cNvSpPr/>
          <p:nvPr/>
        </p:nvSpPr>
        <p:spPr>
          <a:xfrm>
            <a:off x="4283245" y="4021552"/>
            <a:ext cx="2911642" cy="899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Public Repos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EE83B-7FDD-0A4C-8333-11BFCC3A9463}"/>
              </a:ext>
            </a:extLst>
          </p:cNvPr>
          <p:cNvSpPr/>
          <p:nvPr/>
        </p:nvSpPr>
        <p:spPr>
          <a:xfrm>
            <a:off x="4283246" y="5056272"/>
            <a:ext cx="1308431" cy="791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Followers Count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4E2DC2-D9DD-C34D-83ED-F0D0CC18820C}"/>
              </a:ext>
            </a:extLst>
          </p:cNvPr>
          <p:cNvSpPr/>
          <p:nvPr/>
        </p:nvSpPr>
        <p:spPr>
          <a:xfrm>
            <a:off x="5883441" y="5056272"/>
            <a:ext cx="1311445" cy="791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Following Count</a:t>
            </a:r>
          </a:p>
        </p:txBody>
      </p:sp>
    </p:spTree>
    <p:extLst>
      <p:ext uri="{BB962C8B-B14F-4D97-AF65-F5344CB8AC3E}">
        <p14:creationId xmlns:p14="http://schemas.microsoft.com/office/powerpoint/2010/main" val="241043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E21A62-C6C7-0F40-8D18-10C1745DF2A1}"/>
              </a:ext>
            </a:extLst>
          </p:cNvPr>
          <p:cNvSpPr/>
          <p:nvPr/>
        </p:nvSpPr>
        <p:spPr>
          <a:xfrm>
            <a:off x="3829050" y="0"/>
            <a:ext cx="3657600" cy="68580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9E537-7839-F348-88FE-E27BE157CAF6}"/>
              </a:ext>
            </a:extLst>
          </p:cNvPr>
          <p:cNvSpPr/>
          <p:nvPr/>
        </p:nvSpPr>
        <p:spPr>
          <a:xfrm>
            <a:off x="4015539" y="1615240"/>
            <a:ext cx="3284621" cy="360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BF7231-7D3C-5B48-8DCA-67E362071200}"/>
              </a:ext>
            </a:extLst>
          </p:cNvPr>
          <p:cNvSpPr/>
          <p:nvPr/>
        </p:nvSpPr>
        <p:spPr>
          <a:xfrm>
            <a:off x="4015538" y="1976188"/>
            <a:ext cx="3284621" cy="228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Owner Username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79063D-52A3-FA41-85B2-A85EBDD2562B}"/>
              </a:ext>
            </a:extLst>
          </p:cNvPr>
          <p:cNvSpPr/>
          <p:nvPr/>
        </p:nvSpPr>
        <p:spPr>
          <a:xfrm>
            <a:off x="4015537" y="2204787"/>
            <a:ext cx="3284621" cy="493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 Description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E9A466-A55B-0444-B2A1-946BE6E651D2}"/>
              </a:ext>
            </a:extLst>
          </p:cNvPr>
          <p:cNvSpPr/>
          <p:nvPr/>
        </p:nvSpPr>
        <p:spPr>
          <a:xfrm>
            <a:off x="4015537" y="2830429"/>
            <a:ext cx="3284621" cy="360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 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3E659D-A47A-C746-95D2-D82C1C4FE213}"/>
              </a:ext>
            </a:extLst>
          </p:cNvPr>
          <p:cNvSpPr/>
          <p:nvPr/>
        </p:nvSpPr>
        <p:spPr>
          <a:xfrm>
            <a:off x="4015536" y="3191377"/>
            <a:ext cx="3284621" cy="228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Owner Username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F0FCC3-53C2-D04A-83DF-82028E619397}"/>
              </a:ext>
            </a:extLst>
          </p:cNvPr>
          <p:cNvSpPr/>
          <p:nvPr/>
        </p:nvSpPr>
        <p:spPr>
          <a:xfrm>
            <a:off x="4015535" y="3419976"/>
            <a:ext cx="3284621" cy="493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E44B52-3183-3342-85FD-5553AF76650F}"/>
              </a:ext>
            </a:extLst>
          </p:cNvPr>
          <p:cNvSpPr/>
          <p:nvPr/>
        </p:nvSpPr>
        <p:spPr>
          <a:xfrm>
            <a:off x="4015535" y="4039602"/>
            <a:ext cx="3284621" cy="360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 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1A72C0-F922-4540-B8D6-EF35054E3EEC}"/>
              </a:ext>
            </a:extLst>
          </p:cNvPr>
          <p:cNvSpPr/>
          <p:nvPr/>
        </p:nvSpPr>
        <p:spPr>
          <a:xfrm>
            <a:off x="4015534" y="4400550"/>
            <a:ext cx="3284621" cy="228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Owner Username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10ECF2-C257-854F-80CA-38D658699923}"/>
              </a:ext>
            </a:extLst>
          </p:cNvPr>
          <p:cNvSpPr/>
          <p:nvPr/>
        </p:nvSpPr>
        <p:spPr>
          <a:xfrm>
            <a:off x="4015533" y="4629149"/>
            <a:ext cx="3284621" cy="493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7DD01C-B385-234B-924A-57D2736A02D4}"/>
              </a:ext>
            </a:extLst>
          </p:cNvPr>
          <p:cNvSpPr/>
          <p:nvPr/>
        </p:nvSpPr>
        <p:spPr>
          <a:xfrm>
            <a:off x="4015533" y="5248775"/>
            <a:ext cx="3284621" cy="360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894863-9954-AB4B-B830-3747DFE03EE5}"/>
              </a:ext>
            </a:extLst>
          </p:cNvPr>
          <p:cNvSpPr/>
          <p:nvPr/>
        </p:nvSpPr>
        <p:spPr>
          <a:xfrm>
            <a:off x="4015532" y="5609723"/>
            <a:ext cx="3284621" cy="228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Owner 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73E738-EDE0-AA4E-8E6D-F4FB54D33563}"/>
              </a:ext>
            </a:extLst>
          </p:cNvPr>
          <p:cNvSpPr/>
          <p:nvPr/>
        </p:nvSpPr>
        <p:spPr>
          <a:xfrm>
            <a:off x="4015531" y="5838322"/>
            <a:ext cx="3284621" cy="493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 Description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E89487-4B92-BF4D-AFFA-67400D7E110F}"/>
              </a:ext>
            </a:extLst>
          </p:cNvPr>
          <p:cNvSpPr/>
          <p:nvPr/>
        </p:nvSpPr>
        <p:spPr>
          <a:xfrm>
            <a:off x="4015531" y="348918"/>
            <a:ext cx="1467853" cy="745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Repos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FB3636-327E-9445-BA03-4E410C1E64B9}"/>
              </a:ext>
            </a:extLst>
          </p:cNvPr>
          <p:cNvSpPr/>
          <p:nvPr/>
        </p:nvSpPr>
        <p:spPr>
          <a:xfrm>
            <a:off x="5657841" y="727910"/>
            <a:ext cx="1467853" cy="363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42027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43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Miranda</dc:creator>
  <cp:lastModifiedBy>Liu, Miranda</cp:lastModifiedBy>
  <cp:revision>4</cp:revision>
  <dcterms:created xsi:type="dcterms:W3CDTF">2020-10-18T07:02:46Z</dcterms:created>
  <dcterms:modified xsi:type="dcterms:W3CDTF">2020-10-18T21:36:26Z</dcterms:modified>
</cp:coreProperties>
</file>