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4" /><Relationship Type="http://schemas.openxmlformats.org/officeDocument/2006/relationships/custom-properties" Target="docProps/custom.xml" Id="rId5" /><Relationship Type="http://schemas.openxmlformats.org/officeDocument/2006/relationships/officeDocument" Target="ppt/presentation.xml" Id="rId1" /><Relationship Type="http://schemas.openxmlformats.org/package/2006/relationships/metadata/thumbnail" Target="docProps/thumbnail.jpeg" Id="rId2" /><Relationship Type="http://schemas.microsoft.com/office/2006/relationships/txt" Target="/udata/data.dat" Id="R5dbc7ab64ab04c9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8" r:id="rId3"/>
    <p:sldId id="260" r:id="rId4"/>
    <p:sldId id="261" r:id="rId5"/>
    <p:sldId id="262" r:id="rId6"/>
    <p:sldId id="264" r:id="rId7"/>
    <p:sldId id="266" r:id="rId8"/>
    <p:sldId id="267" r:id="rId9"/>
    <p:sldId id="263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1" autoAdjust="0"/>
    <p:restoredTop sz="89932"/>
  </p:normalViewPr>
  <p:slideViewPr>
    <p:cSldViewPr snapToGrid="0">
      <p:cViewPr>
        <p:scale>
          <a:sx n="90" d="100"/>
          <a:sy n="90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8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5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3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86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101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4636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571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7940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1197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 dirty="0"/>
              <a:t>v1.1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任务池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宴会商户头图绑定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婚宴默认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排序跑分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【block】</a:t>
            </a: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【block】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【active】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</a:t>
            </a: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调度队列</a:t>
            </a: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任务执行</a:t>
            </a:r>
          </a:p>
          <a:p>
            <a:pPr algn="ctr"/>
            <a:r>
              <a:rPr lang="zh-CN" altLang="en-US" sz="1600" b="1"/>
              <a:t>【业务逻辑】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62476" y="992498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9740643" y="890130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301309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v2.1.0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1056" y="997071"/>
            <a:ext cx="1672112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(timewheel)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rot="10800000" flipH="1">
            <a:off x="5945824" y="1334309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4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v1.3</a:t>
            </a:r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执行器地址</a:t>
            </a: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v1.5</a:t>
            </a:r>
            <a:endParaRPr lang="en-US" altLang="zh-CN" sz="3200" b="1" dirty="0"/>
          </a:p>
        </p:txBody>
      </p:sp>
      <p:sp>
        <p:nvSpPr>
          <p:cNvPr id="33" name="矩形 32"/>
          <p:cNvSpPr/>
          <p:nvPr/>
        </p:nvSpPr>
        <p:spPr>
          <a:xfrm>
            <a:off x="548005" y="551145"/>
            <a:ext cx="4619625" cy="5058445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34" name="矩形 33"/>
          <p:cNvSpPr/>
          <p:nvPr/>
        </p:nvSpPr>
        <p:spPr>
          <a:xfrm>
            <a:off x="705485" y="726510"/>
            <a:ext cx="1973580" cy="3225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</a:p>
        </p:txBody>
      </p:sp>
      <p:sp>
        <p:nvSpPr>
          <p:cNvPr id="35" name="矩形 34"/>
          <p:cNvSpPr/>
          <p:nvPr/>
        </p:nvSpPr>
        <p:spPr>
          <a:xfrm>
            <a:off x="856297" y="928370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4215" y="427833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</a:p>
        </p:txBody>
      </p:sp>
      <p:sp>
        <p:nvSpPr>
          <p:cNvPr id="37" name="矩形 36"/>
          <p:cNvSpPr/>
          <p:nvPr/>
        </p:nvSpPr>
        <p:spPr>
          <a:xfrm>
            <a:off x="6850380" y="551146"/>
            <a:ext cx="4764405" cy="5005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38" name="矩形 37"/>
          <p:cNvSpPr/>
          <p:nvPr/>
        </p:nvSpPr>
        <p:spPr>
          <a:xfrm>
            <a:off x="836613" y="1558608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</a:p>
        </p:txBody>
      </p:sp>
      <p:sp>
        <p:nvSpPr>
          <p:cNvPr id="39" name="矩形 38"/>
          <p:cNvSpPr/>
          <p:nvPr/>
        </p:nvSpPr>
        <p:spPr>
          <a:xfrm>
            <a:off x="850218" y="2166620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40" name="矩形 39"/>
          <p:cNvSpPr/>
          <p:nvPr/>
        </p:nvSpPr>
        <p:spPr>
          <a:xfrm>
            <a:off x="3652520" y="1896904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</a:p>
        </p:txBody>
      </p:sp>
      <p:sp>
        <p:nvSpPr>
          <p:cNvPr id="41" name="矩形 40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123690" y="3780322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右箭头 42"/>
          <p:cNvSpPr/>
          <p:nvPr/>
        </p:nvSpPr>
        <p:spPr>
          <a:xfrm>
            <a:off x="2715260" y="2186119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19272" y="2009190"/>
            <a:ext cx="1535430" cy="8631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46" name="直接箭头连接符 11"/>
          <p:cNvCxnSpPr/>
          <p:nvPr/>
        </p:nvCxnSpPr>
        <p:spPr>
          <a:xfrm>
            <a:off x="5227320" y="2374792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/>
          <p:cNvCxnSpPr/>
          <p:nvPr/>
        </p:nvCxnSpPr>
        <p:spPr>
          <a:xfrm flipH="1">
            <a:off x="5227320" y="346837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柱形 15"/>
          <p:cNvSpPr/>
          <p:nvPr/>
        </p:nvSpPr>
        <p:spPr>
          <a:xfrm>
            <a:off x="7128510" y="3296340"/>
            <a:ext cx="1570990" cy="13168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49" name="矩形 48"/>
          <p:cNvSpPr/>
          <p:nvPr/>
        </p:nvSpPr>
        <p:spPr>
          <a:xfrm>
            <a:off x="9273096" y="811360"/>
            <a:ext cx="2157095" cy="3856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50" name="直接箭头连接符 18"/>
          <p:cNvCxnSpPr/>
          <p:nvPr/>
        </p:nvCxnSpPr>
        <p:spPr>
          <a:xfrm flipV="1">
            <a:off x="8712613" y="2431252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9"/>
          <p:cNvCxnSpPr/>
          <p:nvPr/>
        </p:nvCxnSpPr>
        <p:spPr>
          <a:xfrm flipH="1">
            <a:off x="8699500" y="3952240"/>
            <a:ext cx="51054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柱形 20"/>
          <p:cNvSpPr/>
          <p:nvPr/>
        </p:nvSpPr>
        <p:spPr>
          <a:xfrm>
            <a:off x="9532176" y="1325537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3" name="矩形 52"/>
          <p:cNvSpPr/>
          <p:nvPr/>
        </p:nvSpPr>
        <p:spPr>
          <a:xfrm>
            <a:off x="9626126" y="3250097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54" name="上下箭头 53"/>
          <p:cNvSpPr/>
          <p:nvPr/>
        </p:nvSpPr>
        <p:spPr>
          <a:xfrm>
            <a:off x="10228100" y="2374792"/>
            <a:ext cx="247086" cy="81645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42360" y="826718"/>
            <a:ext cx="1257935" cy="8090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注册模块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28510" y="826718"/>
            <a:ext cx="1535430" cy="830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注册模块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左右箭头 56"/>
          <p:cNvSpPr/>
          <p:nvPr/>
        </p:nvSpPr>
        <p:spPr>
          <a:xfrm>
            <a:off x="2707692" y="1105852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12"/>
          <p:cNvCxnSpPr/>
          <p:nvPr/>
        </p:nvCxnSpPr>
        <p:spPr>
          <a:xfrm flipH="1">
            <a:off x="5227319" y="1300623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v1.7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自动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v1.8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789" y="5792686"/>
            <a:ext cx="3708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b="1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v1.9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v1.9.2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v2.0.0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7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688195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罐形 36"/>
          <p:cNvSpPr/>
          <p:nvPr/>
        </p:nvSpPr>
        <p:spPr>
          <a:xfrm>
            <a:off x="6652456" y="4277386"/>
            <a:ext cx="1442318" cy="361135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业务数据</a:t>
            </a:r>
          </a:p>
        </p:txBody>
      </p:sp>
      <p:sp>
        <p:nvSpPr>
          <p:cNvPr id="38" name="矩形 37"/>
          <p:cNvSpPr/>
          <p:nvPr/>
        </p:nvSpPr>
        <p:spPr>
          <a:xfrm>
            <a:off x="7238396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88597" y="3631782"/>
            <a:ext cx="270435" cy="257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7823414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直线箭头连接符 40"/>
          <p:cNvCxnSpPr/>
          <p:nvPr/>
        </p:nvCxnSpPr>
        <p:spPr>
          <a:xfrm>
            <a:off x="7371126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箭头连接符 41"/>
          <p:cNvCxnSpPr/>
          <p:nvPr/>
        </p:nvCxnSpPr>
        <p:spPr>
          <a:xfrm>
            <a:off x="6923816" y="3936572"/>
            <a:ext cx="0" cy="309544"/>
          </a:xfrm>
          <a:prstGeom prst="straightConnector1">
            <a:avLst/>
          </a:prstGeom>
          <a:noFill/>
          <a:ln w="12700" cap="flat" cmpd="sng" algn="ctr">
            <a:solidFill>
              <a:srgbClr val="EC5044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椭圆 42"/>
          <p:cNvSpPr/>
          <p:nvPr/>
        </p:nvSpPr>
        <p:spPr>
          <a:xfrm>
            <a:off x="5137130" y="1961461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37130" y="2374186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137130" y="2786912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16200000" flipV="1">
            <a:off x="6173222" y="1981589"/>
            <a:ext cx="1515548" cy="178483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肘形连接符 46"/>
          <p:cNvCxnSpPr/>
          <p:nvPr/>
        </p:nvCxnSpPr>
        <p:spPr>
          <a:xfrm rot="16200000" flipV="1">
            <a:off x="6154685" y="2412852"/>
            <a:ext cx="1102823" cy="1335036"/>
          </a:xfrm>
          <a:prstGeom prst="bentConnector2">
            <a:avLst/>
          </a:prstGeom>
          <a:noFill/>
          <a:ln w="1270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肘形连接符 47"/>
          <p:cNvCxnSpPr/>
          <p:nvPr/>
        </p:nvCxnSpPr>
        <p:spPr>
          <a:xfrm rot="16200000" flipV="1">
            <a:off x="6136148" y="2844114"/>
            <a:ext cx="690098" cy="885237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矩形 48"/>
          <p:cNvSpPr/>
          <p:nvPr/>
        </p:nvSpPr>
        <p:spPr>
          <a:xfrm>
            <a:off x="3159175" y="2054876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分片任务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3737396" y="2116232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5001913" y="1703508"/>
            <a:ext cx="1126810" cy="149612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20324" y="169053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执行器集群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>
            <a:off x="3737396" y="2536989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肘形连接符 104"/>
          <p:cNvCxnSpPr/>
          <p:nvPr/>
        </p:nvCxnSpPr>
        <p:spPr>
          <a:xfrm flipV="1">
            <a:off x="3724695" y="2941683"/>
            <a:ext cx="1393219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矩形 54"/>
          <p:cNvSpPr/>
          <p:nvPr/>
        </p:nvSpPr>
        <p:spPr>
          <a:xfrm>
            <a:off x="2929601" y="1692409"/>
            <a:ext cx="738941" cy="2946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46595" y="16648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调度中心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85520" y="1844218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85519" y="22606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85518" y="26815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62374" y="4686017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总数据量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77731" y="1808755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77731" y="2251713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7731" y="266990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20001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523288" y="1290489"/>
            <a:ext cx="1825159" cy="12465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意义：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、协同处理大量数据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、动态扩容，动态分片</a:t>
            </a:r>
          </a:p>
        </p:txBody>
      </p:sp>
      <p:sp>
        <p:nvSpPr>
          <p:cNvPr id="65" name="矩形 64"/>
          <p:cNvSpPr/>
          <p:nvPr/>
        </p:nvSpPr>
        <p:spPr>
          <a:xfrm>
            <a:off x="3159175" y="3349165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注册中心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66" name="肘形连接符 65"/>
          <p:cNvCxnSpPr/>
          <p:nvPr/>
        </p:nvCxnSpPr>
        <p:spPr>
          <a:xfrm rot="5400000">
            <a:off x="4277968" y="2510887"/>
            <a:ext cx="724319" cy="1895454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文本框 66"/>
          <p:cNvSpPr txBox="1"/>
          <p:nvPr/>
        </p:nvSpPr>
        <p:spPr>
          <a:xfrm>
            <a:off x="4185027" y="35330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心跳注册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758</Words>
  <Application>Microsoft Macintosh PowerPoint</Application>
  <PresentationFormat>宽屏</PresentationFormat>
  <Paragraphs>529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Heiti SC Light</vt:lpstr>
      <vt:lpstr>MS PGothic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409</cp:revision>
  <dcterms:created xsi:type="dcterms:W3CDTF">2015-05-05T08:02:00Z</dcterms:created>
  <dcterms:modified xsi:type="dcterms:W3CDTF">2019-10-11T02:18:00Z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