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201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80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6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21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1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2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3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4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6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8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943A05-11FA-492B-90C1-873EEE5F7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21731"/>
            <a:ext cx="9882091" cy="861420"/>
          </a:xfrm>
        </p:spPr>
        <p:txBody>
          <a:bodyPr/>
          <a:lstStyle/>
          <a:p>
            <a:r>
              <a:rPr lang="en-US" sz="5400" dirty="0"/>
              <a:t>Mottled Stars - </a:t>
            </a:r>
            <a:r>
              <a:rPr lang="en-US" dirty="0"/>
              <a:t>Results</a:t>
            </a:r>
            <a:endParaRPr lang="en-US" sz="5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37A7266-F0CC-4B6C-981E-A1F9EF55A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89270"/>
            <a:ext cx="8825658" cy="400050"/>
          </a:xfrm>
        </p:spPr>
        <p:txBody>
          <a:bodyPr>
            <a:normAutofit/>
          </a:bodyPr>
          <a:lstStyle/>
          <a:p>
            <a:r>
              <a:rPr lang="en-US" cap="small" dirty="0"/>
              <a:t>Miles L. Johnson, Gregory A. Feiden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85DC98-B860-424C-AA24-7C2C7F5EB94A}"/>
              </a:ext>
            </a:extLst>
          </p:cNvPr>
          <p:cNvSpPr txBox="1">
            <a:spLocks/>
          </p:cNvSpPr>
          <p:nvPr/>
        </p:nvSpPr>
        <p:spPr>
          <a:xfrm>
            <a:off x="1154955" y="3417802"/>
            <a:ext cx="8825658" cy="5817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cap="small" dirty="0"/>
              <a:t>How Does Starspot Coverage Affect Stellar Brightness Variability?</a:t>
            </a:r>
          </a:p>
        </p:txBody>
      </p:sp>
    </p:spTree>
    <p:extLst>
      <p:ext uri="{BB962C8B-B14F-4D97-AF65-F5344CB8AC3E}">
        <p14:creationId xmlns:p14="http://schemas.microsoft.com/office/powerpoint/2010/main" val="332887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5D19-AA84-4944-BBC5-E83B1142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Mottled Stars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73036-8AAC-4016-9C63-75471B4C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4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A4D9-E422-4B4C-A56C-4615FC87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Projection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8413EB-36E9-48DE-BD74-D856079444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741896"/>
            <a:ext cx="4824412" cy="3101407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4A391B0-01AD-4A9C-8BEE-F7C347A45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584448"/>
            <a:ext cx="4828744" cy="3416301"/>
          </a:xfrm>
        </p:spPr>
        <p:txBody>
          <a:bodyPr/>
          <a:lstStyle/>
          <a:p>
            <a:r>
              <a:rPr lang="en-US" dirty="0"/>
              <a:t>Our stellar model was divided into many small cells </a:t>
            </a:r>
          </a:p>
          <a:p>
            <a:r>
              <a:rPr lang="en-US" dirty="0"/>
              <a:t>Code was written that randomly selected cells to be ‘spot’ cells</a:t>
            </a:r>
          </a:p>
          <a:p>
            <a:r>
              <a:rPr lang="en-US" dirty="0"/>
              <a:t>We chose a projection that would conserve the apparent surface area of the cells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C19EEB3-5421-4343-907E-DE6621D20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190" r="3570" b="16879"/>
          <a:stretch/>
        </p:blipFill>
        <p:spPr>
          <a:xfrm>
            <a:off x="6122626" y="2584448"/>
            <a:ext cx="4996585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9540DD-4C82-406C-981F-6ECEA68C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Projection of Rotation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C4A4A1-C17D-4F2F-86AF-96A5DBA0D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successfully coded our two-dimensional projection to rotate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was a massive step towards integrating luminosity over time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0ABC369-36B6-456E-9A12-D517F753B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6677" y="2133235"/>
            <a:ext cx="4979534" cy="3201129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A9040D-738C-4372-8FC6-FF2D5900C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677" y="2133234"/>
            <a:ext cx="4979534" cy="32011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392639-9D3A-402A-A8AC-12E4ECBD1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FA6EE4-B09C-4106-B436-6CD63A8CD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D3B5DB-9518-4A21-817F-6256394E1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53248D-E2B0-4C22-B723-049B4D217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6676" y="2133234"/>
            <a:ext cx="4979534" cy="320112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1BBFE4C-9928-45BC-BD1F-4756C07E2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D46EDD-BCE8-4E40-8FDF-623490B5B0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6675" y="2133234"/>
            <a:ext cx="4979534" cy="32011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529649-8FBE-4B62-AE4B-BEF6608C41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6674" y="2133234"/>
            <a:ext cx="4979534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84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Mottled Stars - Results</vt:lpstr>
      <vt:lpstr>Mottled Stars</vt:lpstr>
      <vt:lpstr>Two-Dimensional Projection</vt:lpstr>
      <vt:lpstr>2D Projection of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Mottled Stars - Results</dc:title>
  <dc:creator>miles johnson</dc:creator>
  <cp:lastModifiedBy>miles johnson</cp:lastModifiedBy>
  <cp:revision>10</cp:revision>
  <dcterms:created xsi:type="dcterms:W3CDTF">2019-07-10T22:38:48Z</dcterms:created>
  <dcterms:modified xsi:type="dcterms:W3CDTF">2019-07-11T01:12:22Z</dcterms:modified>
</cp:coreProperties>
</file>