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55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4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3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4324-8AD7-40FD-9D6E-8B26C6988FC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D95-568F-4324-B5D6-333C20DFC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 -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2144-82F2-4854-8396-79C37852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</a:t>
            </a:r>
            <a:r>
              <a:rPr lang="en-US" dirty="0" err="1"/>
              <a:t>Starspot</a:t>
            </a:r>
            <a:r>
              <a:rPr lang="en-US" dirty="0"/>
              <a:t> Coverage Affect Stellar Brightness Variability?</a:t>
            </a:r>
          </a:p>
          <a:p>
            <a:r>
              <a:rPr lang="en-US" dirty="0"/>
              <a:t>Miles L. Johnson</a:t>
            </a:r>
          </a:p>
        </p:txBody>
      </p:sp>
    </p:spTree>
    <p:extLst>
      <p:ext uri="{BB962C8B-B14F-4D97-AF65-F5344CB8AC3E}">
        <p14:creationId xmlns:p14="http://schemas.microsoft.com/office/powerpoint/2010/main" val="2376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1A61-3D6D-4BC5-B01C-1EF27BB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3D Stellar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75AC5-4DA0-4E47-AB3D-724A175A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39" y="746125"/>
            <a:ext cx="5480184" cy="547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DE76-F767-4406-9B43-B9886DA1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took a practical approach to the construction of our stellar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started with creating a three-dimensional model sphere in our preferred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surface of the stellar model needed to be tessellated with many small rectangular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needed to be written that randomly selected cells to be ‘spot cells’ at any given surface coverage</a:t>
            </a:r>
          </a:p>
        </p:txBody>
      </p:sp>
    </p:spTree>
    <p:extLst>
      <p:ext uri="{BB962C8B-B14F-4D97-AF65-F5344CB8AC3E}">
        <p14:creationId xmlns:p14="http://schemas.microsoft.com/office/powerpoint/2010/main" val="30507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E9BC-8FAB-44F3-BA80-D9B0D3C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Three-dimensional Model to two-dimensional projection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A10403-4329-4AB2-8B01-91774D34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0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E61-A1EF-4A21-BD07-457726A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 Integration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12A1D-B6A7-4444-8E1D-F1EB42C0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CEE2-9A6D-4DDA-9E2B-0AAAA3A800A6}"/>
              </a:ext>
            </a:extLst>
          </p:cNvPr>
          <p:cNvSpPr txBox="1"/>
          <p:nvPr/>
        </p:nvSpPr>
        <p:spPr>
          <a:xfrm>
            <a:off x="5858351" y="621868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24333-6752-4CFA-A433-7FCCFDE8A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51" y="902972"/>
            <a:ext cx="4785360" cy="5315712"/>
          </a:xfrm>
        </p:spPr>
      </p:pic>
    </p:spTree>
    <p:extLst>
      <p:ext uri="{BB962C8B-B14F-4D97-AF65-F5344CB8AC3E}">
        <p14:creationId xmlns:p14="http://schemas.microsoft.com/office/powerpoint/2010/main" val="17611302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Words>91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Mottled Stars - Methodology</vt:lpstr>
      <vt:lpstr>Building 3D Stellar Models</vt:lpstr>
      <vt:lpstr>Three-dimensional Model to two-dimensional projection</vt:lpstr>
      <vt:lpstr>Brightness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</dc:creator>
  <cp:lastModifiedBy>miles johnson</cp:lastModifiedBy>
  <cp:revision>9</cp:revision>
  <dcterms:created xsi:type="dcterms:W3CDTF">2019-06-20T19:08:04Z</dcterms:created>
  <dcterms:modified xsi:type="dcterms:W3CDTF">2019-06-24T16:55:15Z</dcterms:modified>
</cp:coreProperties>
</file>