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55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2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99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24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3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4324-8AD7-40FD-9D6E-8B26C6988FCC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9A8-5199-421E-9880-FA52B638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ED95-568F-4324-B5D6-333C20DFC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Mottled Stars -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2144-82F2-4854-8396-79C37852A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Does </a:t>
            </a:r>
            <a:r>
              <a:rPr lang="en-US" dirty="0" err="1"/>
              <a:t>Starspot</a:t>
            </a:r>
            <a:r>
              <a:rPr lang="en-US" dirty="0"/>
              <a:t> Coverage Affect Stellar Brightness Variability?</a:t>
            </a:r>
          </a:p>
          <a:p>
            <a:r>
              <a:rPr lang="en-US" dirty="0"/>
              <a:t>Miles L. Johnson</a:t>
            </a:r>
          </a:p>
        </p:txBody>
      </p:sp>
    </p:spTree>
    <p:extLst>
      <p:ext uri="{BB962C8B-B14F-4D97-AF65-F5344CB8AC3E}">
        <p14:creationId xmlns:p14="http://schemas.microsoft.com/office/powerpoint/2010/main" val="2376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1A61-3D6D-4BC5-B01C-1EF27BB2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3D Stellar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2D35-D6CF-430B-912C-35166C9C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E9BC-8FAB-44F3-BA80-D9B0D3C2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Three-dimensional Model to two-dimensional projection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A10403-4329-4AB2-8B01-91774D34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E61-A1EF-4A21-BD07-457726A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604C-2801-451B-9F81-27D2083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302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28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Mottled Stars - Methodology</vt:lpstr>
      <vt:lpstr>Building 3D Stellar Models</vt:lpstr>
      <vt:lpstr>Three-dimensional Model to two-dimensional projection</vt:lpstr>
      <vt:lpstr>Brightness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johnson</dc:creator>
  <cp:lastModifiedBy>miles johnson</cp:lastModifiedBy>
  <cp:revision>3</cp:revision>
  <dcterms:created xsi:type="dcterms:W3CDTF">2019-06-20T19:08:04Z</dcterms:created>
  <dcterms:modified xsi:type="dcterms:W3CDTF">2019-06-20T19:26:17Z</dcterms:modified>
</cp:coreProperties>
</file>