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01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0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EBD6-2DE3-4022-8EC4-7DB415F76BF1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352C3-E302-401A-9334-CFB88CAB6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7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9805-0B04-45DF-A9DA-3EE44AC39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Mottled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3F5C0-E658-42FD-916E-F79827CBA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Does </a:t>
            </a:r>
            <a:r>
              <a:rPr lang="en-US" dirty="0" err="1"/>
              <a:t>Starspot</a:t>
            </a:r>
            <a:r>
              <a:rPr lang="en-US" dirty="0"/>
              <a:t> Coverage Affect Stellar Brightness Variability?</a:t>
            </a:r>
          </a:p>
          <a:p>
            <a:r>
              <a:rPr lang="en-US" dirty="0"/>
              <a:t>Miles L. Johnson</a:t>
            </a:r>
          </a:p>
        </p:txBody>
      </p:sp>
    </p:spTree>
    <p:extLst>
      <p:ext uri="{BB962C8B-B14F-4D97-AF65-F5344CB8AC3E}">
        <p14:creationId xmlns:p14="http://schemas.microsoft.com/office/powerpoint/2010/main" val="39594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1BB7-794D-4DE3-839A-D5310FB8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dirty="0"/>
              <a:t>Sunspots/Starspots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0ED72-F97C-478C-A034-AC29E9D1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3939" y="6005146"/>
            <a:ext cx="4405862" cy="243225"/>
          </a:xfrm>
        </p:spPr>
        <p:txBody>
          <a:bodyPr>
            <a:noAutofit/>
          </a:bodyPr>
          <a:lstStyle/>
          <a:p>
            <a:r>
              <a:rPr lang="en-US" sz="1200" dirty="0"/>
              <a:t>Image Credit: NASA/</a:t>
            </a:r>
            <a:r>
              <a:rPr lang="en-US" sz="1200" dirty="0" err="1"/>
              <a:t>SDO</a:t>
            </a:r>
            <a:endParaRPr lang="en-US" sz="1200" dirty="0"/>
          </a:p>
        </p:txBody>
      </p:sp>
      <p:pic>
        <p:nvPicPr>
          <p:cNvPr id="8" name="Content Placeholder 7" descr="A picture containing orange, black, yellow, indoor&#10;&#10;Description automatically generated">
            <a:extLst>
              <a:ext uri="{FF2B5EF4-FFF2-40B4-BE49-F238E27FC236}">
                <a16:creationId xmlns:a16="http://schemas.microsoft.com/office/drawing/2014/main" id="{CBB91A84-6258-4568-A4AE-1039AE458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39" y="2281298"/>
            <a:ext cx="3499949" cy="34999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6BC3D-08AF-4391-BF31-953C3929E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005145"/>
            <a:ext cx="5105400" cy="243225"/>
          </a:xfrm>
        </p:spPr>
        <p:txBody>
          <a:bodyPr>
            <a:noAutofit/>
          </a:bodyPr>
          <a:lstStyle/>
          <a:p>
            <a:r>
              <a:rPr lang="en-US" sz="1200" dirty="0"/>
              <a:t>Image Credit: NASA/</a:t>
            </a:r>
            <a:r>
              <a:rPr lang="en-US" sz="1200" dirty="0" err="1"/>
              <a:t>SDO</a:t>
            </a:r>
            <a:endParaRPr lang="en-US" sz="1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8E385A-52D2-431E-9191-9370EC17F1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90" y="2488222"/>
            <a:ext cx="4389571" cy="3086100"/>
          </a:xfrm>
        </p:spPr>
      </p:pic>
    </p:spTree>
    <p:extLst>
      <p:ext uri="{BB962C8B-B14F-4D97-AF65-F5344CB8AC3E}">
        <p14:creationId xmlns:p14="http://schemas.microsoft.com/office/powerpoint/2010/main" val="145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5F3BA8-327C-4632-A002-5443586F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MOTTLED Stars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DF6E55-4AE4-47EC-974B-9F8C8DF6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the Mottled Stars Project</a:t>
            </a:r>
          </a:p>
          <a:p>
            <a:r>
              <a:rPr lang="en-US" dirty="0"/>
              <a:t>In 2018, Dr. </a:t>
            </a:r>
            <a:r>
              <a:rPr lang="en-US" dirty="0" err="1"/>
              <a:t>Feiden</a:t>
            </a:r>
            <a:r>
              <a:rPr lang="en-US" dirty="0"/>
              <a:t> worked with first-year undergraduate Amanda Ash</a:t>
            </a:r>
          </a:p>
          <a:p>
            <a:pPr lvl="1"/>
            <a:r>
              <a:rPr lang="en-US" dirty="0"/>
              <a:t>Title: Mottled Stars: Improving Age Estimates for Young Stars in the Planet Formation Era</a:t>
            </a:r>
          </a:p>
          <a:p>
            <a:pPr lvl="1"/>
            <a:r>
              <a:rPr lang="en-US" dirty="0"/>
              <a:t>Their Findings: </a:t>
            </a:r>
          </a:p>
          <a:p>
            <a:pPr lvl="2"/>
            <a:r>
              <a:rPr lang="en-US" dirty="0"/>
              <a:t>Showed (maybe for the first time) that starspots might just be transient features on the surface of some stars</a:t>
            </a:r>
          </a:p>
          <a:p>
            <a:pPr lvl="1"/>
            <a:r>
              <a:rPr lang="en-US" dirty="0"/>
              <a:t>Key Predictions:</a:t>
            </a:r>
          </a:p>
          <a:p>
            <a:pPr lvl="2"/>
            <a:r>
              <a:rPr lang="en-US" dirty="0"/>
              <a:t>Transient spots require that a star have 75% of its surface covered by spots</a:t>
            </a:r>
          </a:p>
          <a:p>
            <a:pPr lvl="2"/>
            <a:r>
              <a:rPr lang="en-US" dirty="0"/>
              <a:t>Spots that cause deep structural changes require that only half of the star to be covered by spots</a:t>
            </a:r>
          </a:p>
        </p:txBody>
      </p:sp>
    </p:spTree>
    <p:extLst>
      <p:ext uri="{BB962C8B-B14F-4D97-AF65-F5344CB8AC3E}">
        <p14:creationId xmlns:p14="http://schemas.microsoft.com/office/powerpoint/2010/main" val="35483272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156</TotalTime>
  <Words>127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Mottled Stars</vt:lpstr>
      <vt:lpstr>Sunspots/Starspots</vt:lpstr>
      <vt:lpstr>The MOTTLED Stars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 (MLJOHN2151)</dc:creator>
  <cp:lastModifiedBy>miles johnson</cp:lastModifiedBy>
  <cp:revision>11</cp:revision>
  <dcterms:created xsi:type="dcterms:W3CDTF">2019-06-12T00:17:48Z</dcterms:created>
  <dcterms:modified xsi:type="dcterms:W3CDTF">2019-06-13T04:54:15Z</dcterms:modified>
</cp:coreProperties>
</file>