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1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EBD6-2DE3-4022-8EC4-7DB415F76B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805-0B04-45DF-A9DA-3EE44AC39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F5C0-E658-42FD-916E-F79827CBA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39594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8153-BE7F-4A5A-8FF3-EFF4C283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STARSPOT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4E5C-BE01-4769-88F9-AF8BB046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Starspots or sunspots are dark blotches on the surface of stars (Gough 2010).</a:t>
            </a:r>
          </a:p>
          <a:p>
            <a:r>
              <a:rPr lang="en-US" dirty="0"/>
              <a:t>First studied in the west when Galileo Galilei and Thomas Harriot first used telescopes to observe the Sun (Gough 2010).</a:t>
            </a:r>
          </a:p>
          <a:p>
            <a:r>
              <a:rPr lang="en-US" dirty="0"/>
              <a:t>What causes these blemishes and their affects on the host star are not well understood.</a:t>
            </a:r>
          </a:p>
          <a:p>
            <a:r>
              <a:rPr lang="en-US" dirty="0"/>
              <a:t>Thought to be caused by magnetic disturbances beneath the stellar surface (Gough 2010).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BB7-794D-4DE3-839A-D5310FB8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ED72-F97C-478C-A034-AC29E9D1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939" y="6005146"/>
            <a:ext cx="4405862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8" name="Content Placeholder 7" descr="A picture containing orange, black, yellow, indoor&#10;&#10;Description automatically generated">
            <a:extLst>
              <a:ext uri="{FF2B5EF4-FFF2-40B4-BE49-F238E27FC236}">
                <a16:creationId xmlns:a16="http://schemas.microsoft.com/office/drawing/2014/main" id="{CBB91A84-6258-4568-A4AE-1039AE458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39" y="2281298"/>
            <a:ext cx="3499949" cy="34999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BC3D-08AF-4391-BF31-953C3929E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005145"/>
            <a:ext cx="5105400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8E385A-52D2-431E-9191-9370EC17F1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64" y="2281298"/>
            <a:ext cx="4389571" cy="3086100"/>
          </a:xfrm>
        </p:spPr>
      </p:pic>
    </p:spTree>
    <p:extLst>
      <p:ext uri="{BB962C8B-B14F-4D97-AF65-F5344CB8AC3E}">
        <p14:creationId xmlns:p14="http://schemas.microsoft.com/office/powerpoint/2010/main" val="1456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5F3BA8-327C-4632-A002-5443586F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MOTTLED Stars </a:t>
            </a:r>
            <a:r>
              <a:rPr lang="en-US" dirty="0"/>
              <a:t>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DF6E55-4AE4-47EC-974B-9F8C8DF6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7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</TotalTime>
  <Words>104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Mottled Stars</vt:lpstr>
      <vt:lpstr>WHAT IS A STARSPOT?</vt:lpstr>
      <vt:lpstr>Sunspots</vt:lpstr>
      <vt:lpstr>MOTTLED Stars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 (MLJOHN2151)</dc:creator>
  <cp:lastModifiedBy>Miles Johnson (MLJOHN2151)</cp:lastModifiedBy>
  <cp:revision>5</cp:revision>
  <dcterms:created xsi:type="dcterms:W3CDTF">2019-06-12T00:17:48Z</dcterms:created>
  <dcterms:modified xsi:type="dcterms:W3CDTF">2019-06-12T01:00:00Z</dcterms:modified>
</cp:coreProperties>
</file>