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9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7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6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9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7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D95-568F-4324-B5D6-333C20DFC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 -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2144-82F2-4854-8396-79C37852A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How Does </a:t>
            </a:r>
            <a:r>
              <a:rPr lang="en-US" cap="small" dirty="0" err="1"/>
              <a:t>Starspot</a:t>
            </a:r>
            <a:r>
              <a:rPr lang="en-US" cap="small" dirty="0"/>
              <a:t> Coverage Affect Stellar Brightness Variability?</a:t>
            </a:r>
          </a:p>
          <a:p>
            <a:r>
              <a:rPr lang="en-US" cap="small" dirty="0"/>
              <a:t>Miles L. Johnson, Gregory A. Feiden</a:t>
            </a:r>
          </a:p>
        </p:txBody>
      </p:sp>
    </p:spTree>
    <p:extLst>
      <p:ext uri="{BB962C8B-B14F-4D97-AF65-F5344CB8AC3E}">
        <p14:creationId xmlns:p14="http://schemas.microsoft.com/office/powerpoint/2010/main" val="23765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5E34-9220-403D-A92D-051278A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C25-8608-4B44-BB0E-1C5D32EA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Starspots can cause either superficial changes to the observable properties of a star or cause deep structural changes</a:t>
            </a:r>
          </a:p>
          <a:p>
            <a:r>
              <a:rPr lang="en-US" dirty="0"/>
              <a:t>In order to understand this process, we investigate how starspots affect a star’s brightness over time</a:t>
            </a:r>
          </a:p>
        </p:txBody>
      </p:sp>
    </p:spTree>
    <p:extLst>
      <p:ext uri="{BB962C8B-B14F-4D97-AF65-F5344CB8AC3E}">
        <p14:creationId xmlns:p14="http://schemas.microsoft.com/office/powerpoint/2010/main" val="23487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1A61-3D6D-4BC5-B01C-1EF27BB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3-D Stellar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75AC5-4DA0-4E47-AB3D-724A175A77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1" y="2060575"/>
            <a:ext cx="4201951" cy="4195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DE76-F767-4406-9B43-B9886DA140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took a practical approach to the construction of our stellar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started with creating a three-dimensional model sphere in our preferred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surface of the stellar model needed to be tessellated with many small rectangular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was written that randomly selected cells to be ‘spot cells’ at any given surface coverage</a:t>
            </a:r>
          </a:p>
        </p:txBody>
      </p:sp>
    </p:spTree>
    <p:extLst>
      <p:ext uri="{BB962C8B-B14F-4D97-AF65-F5344CB8AC3E}">
        <p14:creationId xmlns:p14="http://schemas.microsoft.com/office/powerpoint/2010/main" val="30507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E9BC-8FAB-44F3-BA80-D9B0D3C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Model to 2-D Projection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A10403-4329-4AB2-8B01-91774D34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observed luminosity of our stellar model, we projected the observed hemisphere of our model onto a square</a:t>
            </a:r>
          </a:p>
          <a:p>
            <a:r>
              <a:rPr lang="en-US" dirty="0"/>
              <a:t>A projection was chosen that preserves observed surface area</a:t>
            </a:r>
          </a:p>
          <a:p>
            <a:r>
              <a:rPr lang="en-US" dirty="0"/>
              <a:t>Surface area is directly proportional to luminosity</a:t>
            </a:r>
          </a:p>
          <a:p>
            <a:r>
              <a:rPr lang="en-US" dirty="0"/>
              <a:t>Therefore, we observe the edges of the observed hemisphere to be dimmer than the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E61-A1EF-4A21-BD07-457726A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Luminosity Integration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24333-6752-4CFA-A433-7FCCFDE8A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32" y="2060575"/>
            <a:ext cx="3777149" cy="419576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16AE-9F9E-443B-9304-80A46A64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60575"/>
            <a:ext cx="4396341" cy="4200245"/>
          </a:xfrm>
        </p:spPr>
        <p:txBody>
          <a:bodyPr/>
          <a:lstStyle/>
          <a:p>
            <a:r>
              <a:rPr lang="en-US" dirty="0"/>
              <a:t>To simulate changes in luminosity in our models as a function of time, the stellar model would be rotated</a:t>
            </a:r>
          </a:p>
          <a:p>
            <a:r>
              <a:rPr lang="en-US" dirty="0"/>
              <a:t>With each discrete rotation, a new projection of the observed hemisphere is produced</a:t>
            </a:r>
          </a:p>
          <a:p>
            <a:r>
              <a:rPr lang="en-US" dirty="0"/>
              <a:t>After a complete rotation, the observed luminosity from each projection is summed, and plotted against rotational (phase) angle</a:t>
            </a:r>
          </a:p>
          <a:p>
            <a:r>
              <a:rPr lang="en-US" dirty="0"/>
              <a:t>This is known as a light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1CEE2-9A6D-4DDA-9E2B-0AAAA3A800A6}"/>
              </a:ext>
            </a:extLst>
          </p:cNvPr>
          <p:cNvSpPr txBox="1"/>
          <p:nvPr/>
        </p:nvSpPr>
        <p:spPr>
          <a:xfrm>
            <a:off x="1412632" y="6256337"/>
            <a:ext cx="3777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Credit:</a:t>
            </a:r>
          </a:p>
        </p:txBody>
      </p:sp>
    </p:spTree>
    <p:extLst>
      <p:ext uri="{BB962C8B-B14F-4D97-AF65-F5344CB8AC3E}">
        <p14:creationId xmlns:p14="http://schemas.microsoft.com/office/powerpoint/2010/main" val="17611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590A64-5577-468E-8C7C-D0C4E7B5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ED24F-8C36-44AF-9386-5FFC5373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Gough, D. (2010). </a:t>
            </a:r>
            <a:r>
              <a:rPr lang="en-US" i="1" dirty="0" err="1"/>
              <a:t>Vainu</a:t>
            </a:r>
            <a:r>
              <a:rPr lang="en-US" i="1" dirty="0"/>
              <a:t> </a:t>
            </a:r>
            <a:r>
              <a:rPr lang="en-US" i="1" dirty="0" err="1"/>
              <a:t>Bappu</a:t>
            </a:r>
            <a:r>
              <a:rPr lang="en-US" i="1" dirty="0"/>
              <a:t> Memorial Lecture: What is a Sunspot? 	</a:t>
            </a:r>
            <a:r>
              <a:rPr lang="en-US" dirty="0"/>
              <a:t>Cambridge, UK. Institute of Astronomy, University of Cambridge, U.K.</a:t>
            </a:r>
          </a:p>
          <a:p>
            <a:pPr marL="0" indent="0">
              <a:buNone/>
            </a:pPr>
            <a:r>
              <a:rPr lang="en-US" dirty="0"/>
              <a:t>Kutner, M. (2003). </a:t>
            </a:r>
            <a:r>
              <a:rPr lang="en-US" i="1" dirty="0"/>
              <a:t>Astronomy : a physical perspective</a:t>
            </a:r>
            <a:r>
              <a:rPr lang="en-US" dirty="0"/>
              <a:t>. Cambridge, U.K. 	New York: Cambridge University Press.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265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Mottled Stars - Methodology</vt:lpstr>
      <vt:lpstr>Mottled Stars</vt:lpstr>
      <vt:lpstr>Building 3-D Stellar Models</vt:lpstr>
      <vt:lpstr>3-D Model to 2-D Projection</vt:lpstr>
      <vt:lpstr>Luminosity Integration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</dc:creator>
  <cp:lastModifiedBy>miles johnson</cp:lastModifiedBy>
  <cp:revision>24</cp:revision>
  <dcterms:created xsi:type="dcterms:W3CDTF">2019-06-20T19:08:04Z</dcterms:created>
  <dcterms:modified xsi:type="dcterms:W3CDTF">2019-06-25T17:36:25Z</dcterms:modified>
</cp:coreProperties>
</file>