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4558F-44D9-4799-98C9-A83FC090B1E8}" v="13" dt="2018-11-06T10:20:48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ee" userId="682a131bde3d55fa" providerId="LiveId" clId="{10F4558F-44D9-4799-98C9-A83FC090B1E8}"/>
    <pc:docChg chg="undo custSel addSld modSld">
      <pc:chgData name="Michael Lee" userId="682a131bde3d55fa" providerId="LiveId" clId="{10F4558F-44D9-4799-98C9-A83FC090B1E8}" dt="2018-11-06T11:49:58.216" v="1001" actId="20577"/>
      <pc:docMkLst>
        <pc:docMk/>
      </pc:docMkLst>
      <pc:sldChg chg="modSp">
        <pc:chgData name="Michael Lee" userId="682a131bde3d55fa" providerId="LiveId" clId="{10F4558F-44D9-4799-98C9-A83FC090B1E8}" dt="2018-10-17T13:53:23.409" v="134" actId="20577"/>
        <pc:sldMkLst>
          <pc:docMk/>
          <pc:sldMk cId="664852413" sldId="257"/>
        </pc:sldMkLst>
        <pc:spChg chg="mod">
          <ac:chgData name="Michael Lee" userId="682a131bde3d55fa" providerId="LiveId" clId="{10F4558F-44D9-4799-98C9-A83FC090B1E8}" dt="2018-10-17T13:53:23.409" v="134" actId="20577"/>
          <ac:spMkLst>
            <pc:docMk/>
            <pc:sldMk cId="664852413" sldId="257"/>
            <ac:spMk id="3" creationId="{6685AAC5-586D-4B0D-8AB8-330521AF3F7F}"/>
          </ac:spMkLst>
        </pc:spChg>
      </pc:sldChg>
      <pc:sldChg chg="modSp add">
        <pc:chgData name="Michael Lee" userId="682a131bde3d55fa" providerId="LiveId" clId="{10F4558F-44D9-4799-98C9-A83FC090B1E8}" dt="2018-11-06T11:49:58.216" v="1001" actId="20577"/>
        <pc:sldMkLst>
          <pc:docMk/>
          <pc:sldMk cId="4177488570" sldId="258"/>
        </pc:sldMkLst>
        <pc:spChg chg="mod">
          <ac:chgData name="Michael Lee" userId="682a131bde3d55fa" providerId="LiveId" clId="{10F4558F-44D9-4799-98C9-A83FC090B1E8}" dt="2018-10-17T13:53:38.653" v="150" actId="20577"/>
          <ac:spMkLst>
            <pc:docMk/>
            <pc:sldMk cId="4177488570" sldId="258"/>
            <ac:spMk id="2" creationId="{3B778B55-904E-45B8-80EB-E8C92F1ED2E4}"/>
          </ac:spMkLst>
        </pc:spChg>
        <pc:spChg chg="mod">
          <ac:chgData name="Michael Lee" userId="682a131bde3d55fa" providerId="LiveId" clId="{10F4558F-44D9-4799-98C9-A83FC090B1E8}" dt="2018-11-06T11:49:58.216" v="1001" actId="20577"/>
          <ac:spMkLst>
            <pc:docMk/>
            <pc:sldMk cId="4177488570" sldId="258"/>
            <ac:spMk id="3" creationId="{27396462-9368-4390-8C9C-964E21D1A68E}"/>
          </ac:spMkLst>
        </pc:spChg>
      </pc:sldChg>
      <pc:sldChg chg="modSp add">
        <pc:chgData name="Michael Lee" userId="682a131bde3d55fa" providerId="LiveId" clId="{10F4558F-44D9-4799-98C9-A83FC090B1E8}" dt="2018-10-18T13:41:18.394" v="959" actId="20577"/>
        <pc:sldMkLst>
          <pc:docMk/>
          <pc:sldMk cId="4049746053" sldId="259"/>
        </pc:sldMkLst>
        <pc:spChg chg="mod">
          <ac:chgData name="Michael Lee" userId="682a131bde3d55fa" providerId="LiveId" clId="{10F4558F-44D9-4799-98C9-A83FC090B1E8}" dt="2018-10-17T14:18:11.376" v="585" actId="20577"/>
          <ac:spMkLst>
            <pc:docMk/>
            <pc:sldMk cId="4049746053" sldId="259"/>
            <ac:spMk id="2" creationId="{A0E5640E-79DA-42A4-8B8F-7878A5F2EA4F}"/>
          </ac:spMkLst>
        </pc:spChg>
        <pc:spChg chg="mod">
          <ac:chgData name="Michael Lee" userId="682a131bde3d55fa" providerId="LiveId" clId="{10F4558F-44D9-4799-98C9-A83FC090B1E8}" dt="2018-10-18T13:41:18.394" v="959" actId="20577"/>
          <ac:spMkLst>
            <pc:docMk/>
            <pc:sldMk cId="4049746053" sldId="259"/>
            <ac:spMk id="3" creationId="{485AEAA8-5C46-44FA-87E1-016AB9F4F9B4}"/>
          </ac:spMkLst>
        </pc:spChg>
      </pc:sldChg>
      <pc:sldChg chg="addSp delSp modSp add">
        <pc:chgData name="Michael Lee" userId="682a131bde3d55fa" providerId="LiveId" clId="{10F4558F-44D9-4799-98C9-A83FC090B1E8}" dt="2018-10-18T13:38:34.504" v="936" actId="20577"/>
        <pc:sldMkLst>
          <pc:docMk/>
          <pc:sldMk cId="349620735" sldId="260"/>
        </pc:sldMkLst>
        <pc:spChg chg="mod">
          <ac:chgData name="Michael Lee" userId="682a131bde3d55fa" providerId="LiveId" clId="{10F4558F-44D9-4799-98C9-A83FC090B1E8}" dt="2018-10-17T14:29:06.679" v="800" actId="20577"/>
          <ac:spMkLst>
            <pc:docMk/>
            <pc:sldMk cId="349620735" sldId="260"/>
            <ac:spMk id="2" creationId="{12A6721A-8713-4FA5-9C1D-83FCD60D8BA1}"/>
          </ac:spMkLst>
        </pc:spChg>
        <pc:spChg chg="add del mod">
          <ac:chgData name="Michael Lee" userId="682a131bde3d55fa" providerId="LiveId" clId="{10F4558F-44D9-4799-98C9-A83FC090B1E8}" dt="2018-10-18T13:34:03.044" v="832"/>
          <ac:spMkLst>
            <pc:docMk/>
            <pc:sldMk cId="349620735" sldId="260"/>
            <ac:spMk id="3" creationId="{5A1B8FF1-724F-4C83-813A-DBD347BA3AD4}"/>
          </ac:spMkLst>
        </pc:spChg>
        <pc:spChg chg="add del mod">
          <ac:chgData name="Michael Lee" userId="682a131bde3d55fa" providerId="LiveId" clId="{10F4558F-44D9-4799-98C9-A83FC090B1E8}" dt="2018-10-18T13:31:39.119" v="831"/>
          <ac:spMkLst>
            <pc:docMk/>
            <pc:sldMk cId="349620735" sldId="260"/>
            <ac:spMk id="4" creationId="{C74DC893-38B6-4107-8A2F-CBD8C316903B}"/>
          </ac:spMkLst>
        </pc:spChg>
        <pc:spChg chg="add mod">
          <ac:chgData name="Michael Lee" userId="682a131bde3d55fa" providerId="LiveId" clId="{10F4558F-44D9-4799-98C9-A83FC090B1E8}" dt="2018-10-18T13:37:55.817" v="894" actId="20577"/>
          <ac:spMkLst>
            <pc:docMk/>
            <pc:sldMk cId="349620735" sldId="260"/>
            <ac:spMk id="5" creationId="{E58284AC-0541-4DA2-86DA-A38CE243A6E5}"/>
          </ac:spMkLst>
        </pc:spChg>
        <pc:spChg chg="add mod">
          <ac:chgData name="Michael Lee" userId="682a131bde3d55fa" providerId="LiveId" clId="{10F4558F-44D9-4799-98C9-A83FC090B1E8}" dt="2018-10-18T13:38:34.504" v="936" actId="20577"/>
          <ac:spMkLst>
            <pc:docMk/>
            <pc:sldMk cId="349620735" sldId="260"/>
            <ac:spMk id="6" creationId="{150C7161-C4B0-4240-9286-2E2D4DD6DA03}"/>
          </ac:spMkLst>
        </pc:spChg>
      </pc:sldChg>
      <pc:sldChg chg="addSp delSp modSp add">
        <pc:chgData name="Michael Lee" userId="682a131bde3d55fa" providerId="LiveId" clId="{10F4558F-44D9-4799-98C9-A83FC090B1E8}" dt="2018-10-18T13:37:08.974" v="868" actId="403"/>
        <pc:sldMkLst>
          <pc:docMk/>
          <pc:sldMk cId="3542369439" sldId="261"/>
        </pc:sldMkLst>
        <pc:spChg chg="mod">
          <ac:chgData name="Michael Lee" userId="682a131bde3d55fa" providerId="LiveId" clId="{10F4558F-44D9-4799-98C9-A83FC090B1E8}" dt="2018-10-18T13:36:58.872" v="857" actId="20577"/>
          <ac:spMkLst>
            <pc:docMk/>
            <pc:sldMk cId="3542369439" sldId="261"/>
            <ac:spMk id="2" creationId="{0080DEEB-EB11-4031-BE38-93BA5C8E9BC5}"/>
          </ac:spMkLst>
        </pc:spChg>
        <pc:spChg chg="del mod">
          <ac:chgData name="Michael Lee" userId="682a131bde3d55fa" providerId="LiveId" clId="{10F4558F-44D9-4799-98C9-A83FC090B1E8}" dt="2018-10-18T13:37:01.177" v="859"/>
          <ac:spMkLst>
            <pc:docMk/>
            <pc:sldMk cId="3542369439" sldId="261"/>
            <ac:spMk id="3" creationId="{065BE699-866D-4738-8FC8-80E84D1E8F39}"/>
          </ac:spMkLst>
        </pc:spChg>
        <pc:spChg chg="add mod">
          <ac:chgData name="Michael Lee" userId="682a131bde3d55fa" providerId="LiveId" clId="{10F4558F-44D9-4799-98C9-A83FC090B1E8}" dt="2018-10-18T13:37:08.974" v="868" actId="403"/>
          <ac:spMkLst>
            <pc:docMk/>
            <pc:sldMk cId="3542369439" sldId="261"/>
            <ac:spMk id="4" creationId="{22B122D6-EC71-4B0B-A847-3287AE334352}"/>
          </ac:spMkLst>
        </pc:spChg>
      </pc:sldChg>
      <pc:sldChg chg="addSp delSp modSp add">
        <pc:chgData name="Michael Lee" userId="682a131bde3d55fa" providerId="LiveId" clId="{10F4558F-44D9-4799-98C9-A83FC090B1E8}" dt="2018-10-18T13:40:05.749" v="955" actId="1076"/>
        <pc:sldMkLst>
          <pc:docMk/>
          <pc:sldMk cId="3058598725" sldId="262"/>
        </pc:sldMkLst>
        <pc:spChg chg="mod">
          <ac:chgData name="Michael Lee" userId="682a131bde3d55fa" providerId="LiveId" clId="{10F4558F-44D9-4799-98C9-A83FC090B1E8}" dt="2018-10-18T13:38:54.429" v="943" actId="20577"/>
          <ac:spMkLst>
            <pc:docMk/>
            <pc:sldMk cId="3058598725" sldId="262"/>
            <ac:spMk id="2" creationId="{1388241A-AFF4-4885-B711-041E6C6D46EB}"/>
          </ac:spMkLst>
        </pc:spChg>
        <pc:spChg chg="del mod">
          <ac:chgData name="Michael Lee" userId="682a131bde3d55fa" providerId="LiveId" clId="{10F4558F-44D9-4799-98C9-A83FC090B1E8}" dt="2018-10-18T13:39:53.598" v="945"/>
          <ac:spMkLst>
            <pc:docMk/>
            <pc:sldMk cId="3058598725" sldId="262"/>
            <ac:spMk id="3" creationId="{52D876E0-11B5-4BD3-8A92-6802D619874E}"/>
          </ac:spMkLst>
        </pc:spChg>
        <pc:spChg chg="add mod">
          <ac:chgData name="Michael Lee" userId="682a131bde3d55fa" providerId="LiveId" clId="{10F4558F-44D9-4799-98C9-A83FC090B1E8}" dt="2018-10-18T13:40:05.749" v="955" actId="1076"/>
          <ac:spMkLst>
            <pc:docMk/>
            <pc:sldMk cId="3058598725" sldId="262"/>
            <ac:spMk id="4" creationId="{BB43476F-C9E3-4505-B9A5-DD972BE5E6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A987-18F3-408E-8BA6-15A458315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86C0B-DCB3-4CC6-B33C-4928D28D8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7B693-B8C4-4821-9FBB-1251EC6F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36AC-AF71-4C1E-A0C7-3B77C404F7D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05CB3-3F85-4A80-BC73-69BE92E1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89E6-E5F0-4013-8DB7-175B9D27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A936-59AC-419C-B81D-C83D0A356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76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ECF2-3EFA-4790-9927-5C4D2F6A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299A7-BD72-48BE-A701-F7E16318F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2C27-75A4-4460-B68D-70572F03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36AC-AF71-4C1E-A0C7-3B77C404F7D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5911-49EF-49AA-ACE7-615DE141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170A-A385-47FA-8313-CFB86C65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A936-59AC-419C-B81D-C83D0A356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54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D6551-69E9-4BC8-AEA6-6E50CAB08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FE7F7-74D0-4A8F-B168-193950334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2F36-22AA-4156-8F7F-A3E357B6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36AC-AF71-4C1E-A0C7-3B77C404F7D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CF1C-E904-4786-8CC0-0B954B6D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BB70-90D3-4360-8681-8DD983F9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A936-59AC-419C-B81D-C83D0A356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7F6D-EB67-4133-82A8-4F7F3285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90E7-014F-4643-A995-D4BF8B49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D34A-D6EC-4A1B-9B63-392696E4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36AC-AF71-4C1E-A0C7-3B77C404F7D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7234-274E-4264-A214-C2308B3B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CEEAF-F94F-4DC7-8D73-9E1CE128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A936-59AC-419C-B81D-C83D0A356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9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8CCA-9A46-4B86-B6E5-AEC724B5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CA8BC-FC3D-4D06-B332-A99DAF764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072B-90A1-40EF-8E7E-C48B5B5A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36AC-AF71-4C1E-A0C7-3B77C404F7D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5849E-F09C-49F8-8849-AAF8F570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BADCA-C81C-439D-B502-4EB49B63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A936-59AC-419C-B81D-C83D0A356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57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91E6-E496-4E49-93EB-1E8399C6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2431-4F6C-4BC4-83E5-D99B7043C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A5967-B9A3-4ADB-8E9A-7EF7BB253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F338D-0EB5-47D2-BEC4-283B9C3A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36AC-AF71-4C1E-A0C7-3B77C404F7D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9D3D8-3705-4038-BBCC-6536EA2B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969E-6423-4B62-A729-326726FA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A936-59AC-419C-B81D-C83D0A356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23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6E44-958E-4552-A128-FF109D6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4C9CF-6E3B-4C25-8CE3-5CFF2AD7C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D3B7A-FB44-4977-A2F2-6144FA3CC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38E0C-FAF9-4905-9822-FDF6D6B8C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D4245-456D-4DB5-811A-8CE191E2B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9C8EB-5088-4AB5-BB36-7256B0CA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36AC-AF71-4C1E-A0C7-3B77C404F7D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E2F77-9ADD-415D-A603-5748C9A1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993AE-71BB-4CF7-B408-111C2924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A936-59AC-419C-B81D-C83D0A356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70F2-EB09-4B7C-9ED9-09215F06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378FC-EAA3-482D-AADD-87EDB762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36AC-AF71-4C1E-A0C7-3B77C404F7D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01E20-5532-4D0B-B8EE-A5399438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E4602-CDC5-4018-BC6F-D04E91F2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A936-59AC-419C-B81D-C83D0A356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2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3400F-F9AD-411A-97D2-7499D789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36AC-AF71-4C1E-A0C7-3B77C404F7D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AA16B-3D65-4A6C-8956-FB901EF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A9B9F-1FCB-41A7-ADF7-AC1C64E4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A936-59AC-419C-B81D-C83D0A356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3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BE8-CC32-4E74-A822-74F10966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9060-992F-422A-8CA0-07B2DFBD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75353-730C-4ED3-B271-F3C7B85B4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9C578-643F-49DE-810D-E74ACBDB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36AC-AF71-4C1E-A0C7-3B77C404F7D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20F2E-BA8C-4E43-8782-0413D065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46BF1-D44A-43B4-A84C-17EDCA95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A936-59AC-419C-B81D-C83D0A356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04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966D-8819-4B68-9F05-CF5C0907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BBCD9-18C9-4CE4-8FA7-F70F19134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22541-B640-4B63-A46B-DC3A25851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91453-A6B5-4EE8-8DCD-3528E7DF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36AC-AF71-4C1E-A0C7-3B77C404F7D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62DDA-8252-4D2E-BD09-B269C94B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8840-E53E-49FD-93C7-8775A6AA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A936-59AC-419C-B81D-C83D0A356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00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C433F-BCBF-4DCD-907D-FCDFF567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2550D-8A99-4264-9322-B5FD3220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19FB2-06D5-4EBB-9BB7-A74E78F29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836AC-AF71-4C1E-A0C7-3B77C404F7D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BF3D-07B3-4121-AA1E-410404C04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8831-966A-4674-A9B6-63F5C02D9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BA936-59AC-419C-B81D-C83D0A356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2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08B5-C5FF-4940-8A5D-FE5150BF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From Nothing to 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1650F-6380-4634-B7BB-A774E30E9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Go/Serverless Code-A-Long</a:t>
            </a:r>
          </a:p>
        </p:txBody>
      </p:sp>
    </p:spTree>
    <p:extLst>
      <p:ext uri="{BB962C8B-B14F-4D97-AF65-F5344CB8AC3E}">
        <p14:creationId xmlns:p14="http://schemas.microsoft.com/office/powerpoint/2010/main" val="175622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7F71-23D6-4958-B5E3-381B015D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AAC5-586D-4B0D-8AB8-330521AF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computer.</a:t>
            </a:r>
          </a:p>
          <a:p>
            <a:r>
              <a:rPr lang="en-GB" dirty="0"/>
              <a:t>A Go Compiler</a:t>
            </a:r>
          </a:p>
          <a:p>
            <a:r>
              <a:rPr lang="en-GB" dirty="0"/>
              <a:t>NPM/Node.JS</a:t>
            </a:r>
          </a:p>
          <a:p>
            <a:r>
              <a:rPr lang="en-GB" dirty="0"/>
              <a:t>The Dockers</a:t>
            </a:r>
          </a:p>
          <a:p>
            <a:r>
              <a:rPr lang="en-GB" dirty="0"/>
              <a:t>A GitHub Account</a:t>
            </a:r>
          </a:p>
          <a:p>
            <a:r>
              <a:rPr lang="en-GB" dirty="0"/>
              <a:t>Willing to enable random stuff I’ve found on the internet to read your GitHub account.</a:t>
            </a:r>
          </a:p>
        </p:txBody>
      </p:sp>
    </p:spTree>
    <p:extLst>
      <p:ext uri="{BB962C8B-B14F-4D97-AF65-F5344CB8AC3E}">
        <p14:creationId xmlns:p14="http://schemas.microsoft.com/office/powerpoint/2010/main" val="66485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8B55-904E-45B8-80EB-E8C92F1E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6462-9368-4390-8C9C-964E21D1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 store my CVs on Google Docs (prints nicely and easy to maintain)</a:t>
            </a:r>
          </a:p>
          <a:p>
            <a:r>
              <a:rPr lang="en-GB" dirty="0"/>
              <a:t>Links for Google Docs suck</a:t>
            </a:r>
          </a:p>
          <a:p>
            <a:r>
              <a:rPr lang="en-GB" dirty="0"/>
              <a:t>I want to provide nice links </a:t>
            </a:r>
            <a:br>
              <a:rPr lang="en-GB" dirty="0"/>
            </a:br>
            <a:r>
              <a:rPr lang="en-GB" dirty="0"/>
              <a:t>(e.g. https://cv.michael-lloyd-lee.me.uk/2016_iwc )</a:t>
            </a:r>
          </a:p>
          <a:p>
            <a:r>
              <a:rPr lang="en-GB" dirty="0"/>
              <a:t>I want it to be cheap to run.</a:t>
            </a:r>
          </a:p>
          <a:p>
            <a:r>
              <a:rPr lang="en-GB" dirty="0"/>
              <a:t>Was a bunch of php files &amp; a back up system that </a:t>
            </a:r>
            <a:r>
              <a:rPr lang="en-GB"/>
              <a:t>didn’t work on a (now dead) Pi.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Suggests:</a:t>
            </a:r>
          </a:p>
          <a:p>
            <a:r>
              <a:rPr lang="en-GB" dirty="0"/>
              <a:t>Nano Service</a:t>
            </a:r>
          </a:p>
          <a:p>
            <a:r>
              <a:rPr lang="en-GB" dirty="0"/>
              <a:t>Running Serverless</a:t>
            </a:r>
          </a:p>
        </p:txBody>
      </p:sp>
    </p:spTree>
    <p:extLst>
      <p:ext uri="{BB962C8B-B14F-4D97-AF65-F5344CB8AC3E}">
        <p14:creationId xmlns:p14="http://schemas.microsoft.com/office/powerpoint/2010/main" val="41774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640E-79DA-42A4-8B8F-7878A5F2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EAA8-5C46-44FA-87E1-016AB9F4F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Tiny Go </a:t>
            </a:r>
            <a:r>
              <a:rPr lang="en-GB" dirty="0" err="1"/>
              <a:t>nano</a:t>
            </a:r>
            <a:r>
              <a:rPr lang="en-GB" dirty="0"/>
              <a:t> service that handles redirections.</a:t>
            </a:r>
          </a:p>
          <a:p>
            <a:r>
              <a:rPr lang="en-GB" dirty="0"/>
              <a:t>Host it on some Serverless solution.</a:t>
            </a:r>
          </a:p>
          <a:p>
            <a:r>
              <a:rPr lang="en-GB" dirty="0"/>
              <a:t>Have every commit to master deploy the solution!</a:t>
            </a:r>
          </a:p>
        </p:txBody>
      </p:sp>
    </p:spTree>
    <p:extLst>
      <p:ext uri="{BB962C8B-B14F-4D97-AF65-F5344CB8AC3E}">
        <p14:creationId xmlns:p14="http://schemas.microsoft.com/office/powerpoint/2010/main" val="404974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721A-8713-4FA5-9C1D-83FCD60D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Code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8284AC-0541-4DA2-86DA-A38CE243A6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3396" y="1207654"/>
            <a:ext cx="6109365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"net/http"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[string]string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handler(w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ok := data[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r.URL.Path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!ok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http.NotFound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r)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http.Redirect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r,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StatusFound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C7161-C4B0-4240-9286-2E2D4DD6DA03}"/>
              </a:ext>
            </a:extLst>
          </p:cNvPr>
          <p:cNvSpPr/>
          <p:nvPr/>
        </p:nvSpPr>
        <p:spPr>
          <a:xfrm>
            <a:off x="5950258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data = make(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[string]string)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data[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"http://google.com/q=root"</a:t>
            </a:r>
            <a:b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"/example"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"http://example.com"</a:t>
            </a:r>
            <a:b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http.HandleFunc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handler)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log.Fatal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http.ListenAndServe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":8080"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nil))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2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DEEB-EB11-4031-BE38-93BA5C8E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B122D6-EC71-4B0B-A847-3287AE3343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7"/>
            <a:ext cx="625042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golang: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1.11.1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alpine as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b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WORKDIR 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GOPATH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 build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main 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alpine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appuser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 --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from=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appuser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WORKDIR 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ENTRYPOINT 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6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241A-AFF4-4885-B711-041E6C6D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43476F-C9E3-4505-B9A5-DD972BE5E6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73651" y="2687375"/>
            <a:ext cx="4044697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"alias"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"mll-cv.now.sh"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9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112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From Nothing to CD</vt:lpstr>
      <vt:lpstr>What you need</vt:lpstr>
      <vt:lpstr>Problem Space</vt:lpstr>
      <vt:lpstr>Solution!</vt:lpstr>
      <vt:lpstr>Go Code</vt:lpstr>
      <vt:lpstr>Docker File</vt:lpstr>
      <vt:lpstr>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Nothing to CD</dc:title>
  <dc:creator>Michael Lee</dc:creator>
  <cp:lastModifiedBy>Michael Lee</cp:lastModifiedBy>
  <cp:revision>1</cp:revision>
  <dcterms:created xsi:type="dcterms:W3CDTF">2018-10-17T13:52:29Z</dcterms:created>
  <dcterms:modified xsi:type="dcterms:W3CDTF">2018-11-06T11:50:00Z</dcterms:modified>
</cp:coreProperties>
</file>