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57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AC3E4-F06E-4012-9929-C276B94DC520}" v="84" dt="2022-05-24T20:47:35.206"/>
    <p1510:client id="{8DEDC399-949F-43AE-82A2-ECEB559C685E}" v="170" dt="2022-05-24T20:57:3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43C6-69FF-EC7E-41DA-BF60A34D6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HW2 presentation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4E95-B6F7-B29E-8F4A-3A202696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09" y="5405063"/>
            <a:ext cx="9448800" cy="1256564"/>
          </a:xfrm>
        </p:spPr>
        <p:txBody>
          <a:bodyPr>
            <a:normAutofit/>
          </a:bodyPr>
          <a:lstStyle/>
          <a:p>
            <a:r>
              <a:rPr lang="en-US"/>
              <a:t>Malak Yehia</a:t>
            </a:r>
          </a:p>
          <a:p>
            <a:r>
              <a:rPr lang="en-US"/>
              <a:t>Zaher Qubien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7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D60FB-F1E2-EA9F-F042-28DE4C2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24" y="226185"/>
            <a:ext cx="9845190" cy="1293028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Exploration and Visualization</a:t>
            </a:r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CD78DC-FF8F-FF46-5F5E-15FD4BA4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1" y="1773271"/>
            <a:ext cx="4863015" cy="3663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95D2E-C1C0-AEB5-160E-D582B095EEA2}"/>
              </a:ext>
            </a:extLst>
          </p:cNvPr>
          <p:cNvSpPr txBox="1"/>
          <p:nvPr/>
        </p:nvSpPr>
        <p:spPr>
          <a:xfrm>
            <a:off x="225972" y="5533697"/>
            <a:ext cx="536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Show for each station number how many stores it includes</a:t>
            </a:r>
            <a:endParaRPr lang="LID4096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4960E-0E1C-4624-331B-03E7150D1C44}"/>
              </a:ext>
            </a:extLst>
          </p:cNvPr>
          <p:cNvSpPr txBox="1"/>
          <p:nvPr/>
        </p:nvSpPr>
        <p:spPr>
          <a:xfrm>
            <a:off x="5852160" y="5588848"/>
            <a:ext cx="6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monthly sales per year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20AEDF-4E69-2E32-17D1-23A82131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527" y="1891237"/>
            <a:ext cx="6338049" cy="332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76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A8C8-97C0-A50B-7ABB-02B62AC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20830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Pre processing</a:t>
            </a:r>
            <a:endParaRPr lang="LID4096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41252C1-82A4-6B5B-53C7-55454E0F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40" y="2013858"/>
            <a:ext cx="3689376" cy="40243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1E2C97-662F-E52D-E805-D5C7EC3C98FC}"/>
              </a:ext>
            </a:extLst>
          </p:cNvPr>
          <p:cNvSpPr/>
          <p:nvPr/>
        </p:nvSpPr>
        <p:spPr>
          <a:xfrm>
            <a:off x="3811108" y="2166487"/>
            <a:ext cx="8692638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addition to dropping columns that has null values in almost more than half of its values,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decided to drop highly correlated features according to this heatmap, such that features that scored higher than 0.95 were dropped (we iterated through the upper triangle) 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5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A5DF-49BF-0FBB-A431-7A42CBD8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4F9B5-E9CB-873F-D808-420E59D1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6" y="2057401"/>
            <a:ext cx="3671207" cy="3793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9E8672-2B8B-C6FC-F2DA-E86327D97A30}"/>
              </a:ext>
            </a:extLst>
          </p:cNvPr>
          <p:cNvSpPr/>
          <p:nvPr/>
        </p:nvSpPr>
        <p:spPr>
          <a:xfrm>
            <a:off x="4374804" y="2057402"/>
            <a:ext cx="6652425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our box plot graph, we spotted two outliers in the ‘units’ feature.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two units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sold above 2000, so we dropped them.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26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D034-D2F5-D411-F341-F88D554C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30" y="179962"/>
            <a:ext cx="10757170" cy="1877439"/>
          </a:xfrm>
        </p:spPr>
        <p:txBody>
          <a:bodyPr/>
          <a:lstStyle/>
          <a:p>
            <a:pPr algn="l"/>
            <a:r>
              <a:rPr lang="en-US"/>
              <a:t>Elevation Estimation</a:t>
            </a:r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1BEA6-F8BE-3336-6689-6E636FC3B75A}"/>
              </a:ext>
            </a:extLst>
          </p:cNvPr>
          <p:cNvSpPr txBox="1"/>
          <p:nvPr/>
        </p:nvSpPr>
        <p:spPr>
          <a:xfrm>
            <a:off x="836580" y="1624518"/>
            <a:ext cx="91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order to Calculate the Elevation Estimation we need to use this formula:</a:t>
            </a:r>
            <a:endParaRPr lang="LID4096"/>
          </a:p>
        </p:txBody>
      </p: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3A2384-5AF5-A45D-853D-B425B23F3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67" y="2211708"/>
            <a:ext cx="6090877" cy="164118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D4560-93D6-E708-8E86-70B68064992E}"/>
              </a:ext>
            </a:extLst>
          </p:cNvPr>
          <p:cNvSpPr txBox="1"/>
          <p:nvPr/>
        </p:nvSpPr>
        <p:spPr>
          <a:xfrm>
            <a:off x="808323" y="4081864"/>
            <a:ext cx="473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P0: is our Average </a:t>
            </a:r>
            <a:r>
              <a:rPr lang="en-US" err="1"/>
              <a:t>SeaLevel</a:t>
            </a:r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C7909-F31C-491D-070C-55CEAA8AFDB3}"/>
              </a:ext>
            </a:extLst>
          </p:cNvPr>
          <p:cNvSpPr txBox="1"/>
          <p:nvPr/>
        </p:nvSpPr>
        <p:spPr>
          <a:xfrm>
            <a:off x="808323" y="4616615"/>
            <a:ext cx="404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 is our Average Station Pressure</a:t>
            </a:r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42CF5-5EFD-089E-CF2A-588CD4B2504B}"/>
              </a:ext>
            </a:extLst>
          </p:cNvPr>
          <p:cNvSpPr txBox="1"/>
          <p:nvPr/>
        </p:nvSpPr>
        <p:spPr>
          <a:xfrm>
            <a:off x="836580" y="5151366"/>
            <a:ext cx="33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 is our weather Average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74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5ED9E-E142-D4F8-697C-F509BC6DD53C}"/>
              </a:ext>
            </a:extLst>
          </p:cNvPr>
          <p:cNvSpPr txBox="1"/>
          <p:nvPr/>
        </p:nvSpPr>
        <p:spPr>
          <a:xfrm>
            <a:off x="713343" y="769997"/>
            <a:ext cx="95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Then we added Elevation Column to our Weather csv and applied the formula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00490-1B29-E7AE-A9A1-786E1DB6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0" y="2081299"/>
            <a:ext cx="10892171" cy="1171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275C1-C0BF-2B4C-599C-58EF4F518A2F}"/>
              </a:ext>
            </a:extLst>
          </p:cNvPr>
          <p:cNvSpPr txBox="1"/>
          <p:nvPr/>
        </p:nvSpPr>
        <p:spPr>
          <a:xfrm>
            <a:off x="481280" y="3867906"/>
            <a:ext cx="11162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Interesting Findings: When the </a:t>
            </a:r>
            <a:r>
              <a:rPr lang="en-US" err="1"/>
              <a:t>stnPressure</a:t>
            </a:r>
            <a:r>
              <a:rPr lang="en-US"/>
              <a:t> and sea level values are closer together the Elevation value gets smaller and when the difference between </a:t>
            </a:r>
            <a:r>
              <a:rPr lang="en-US" err="1"/>
              <a:t>stn</a:t>
            </a:r>
            <a:r>
              <a:rPr lang="en-US"/>
              <a:t> pressure and </a:t>
            </a:r>
            <a:r>
              <a:rPr lang="en-US" err="1"/>
              <a:t>sealevel</a:t>
            </a:r>
            <a:r>
              <a:rPr lang="en-US"/>
              <a:t> is bigger we can see that the Elevation value gets way larger for example: </a:t>
            </a:r>
            <a:r>
              <a:rPr lang="en-US" b="1"/>
              <a:t>Row 20512</a:t>
            </a:r>
            <a:r>
              <a:rPr lang="en-US"/>
              <a:t>:stnPressure:29.9 and sea Level is 29.99 Elevation value </a:t>
            </a:r>
            <a:r>
              <a:rPr lang="en-US" b="1" u="sng"/>
              <a:t>27.8</a:t>
            </a:r>
            <a:r>
              <a:rPr lang="en-US"/>
              <a:t> and for </a:t>
            </a:r>
            <a:r>
              <a:rPr lang="en-US" b="1"/>
              <a:t>Row 1 </a:t>
            </a:r>
            <a:r>
              <a:rPr lang="en-US"/>
              <a:t>: </a:t>
            </a:r>
            <a:r>
              <a:rPr lang="en-US" err="1"/>
              <a:t>stnPressure</a:t>
            </a:r>
            <a:r>
              <a:rPr lang="en-US"/>
              <a:t>: 28.82 and sea Level is 29.91 the Elevation Value is </a:t>
            </a:r>
            <a:r>
              <a:rPr lang="en-US" b="1" u="sng"/>
              <a:t>341.33</a:t>
            </a:r>
            <a:r>
              <a:rPr lang="en-US"/>
              <a:t>. 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20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902B-885C-F3DB-EC94-4DA8D302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C</a:t>
            </a:r>
            <a:endParaRPr lang="en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331FA-8219-6457-49EB-9C0C7EC14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63" y="2248354"/>
            <a:ext cx="4162331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E8804D-0E17-AEDB-77F4-33E74B0A612B}"/>
              </a:ext>
            </a:extLst>
          </p:cNvPr>
          <p:cNvSpPr/>
          <p:nvPr/>
        </p:nvSpPr>
        <p:spPr>
          <a:xfrm>
            <a:off x="5595008" y="2248354"/>
            <a:ext cx="649902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got that predicted values are almost within the same range as true values, when we used gradient boost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6033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BF3F-B845-AC11-9B22-9E328805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Thank You!</a:t>
            </a:r>
            <a:endParaRPr lang="LID4096" sz="320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2 Best AI memes for 2022 (AI memes created by humans) | Engati">
            <a:extLst>
              <a:ext uri="{FF2B5EF4-FFF2-40B4-BE49-F238E27FC236}">
                <a16:creationId xmlns:a16="http://schemas.microsoft.com/office/drawing/2014/main" id="{FB48FFF1-A951-C31A-115E-E0DCA8CE8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19"/>
          <a:stretch/>
        </p:blipFill>
        <p:spPr bwMode="auto">
          <a:xfrm>
            <a:off x="5478958" y="0"/>
            <a:ext cx="67130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9DFC8-1AB9-F12A-443B-1EBE40EBDF16}"/>
              </a:ext>
            </a:extLst>
          </p:cNvPr>
          <p:cNvSpPr txBox="1"/>
          <p:nvPr/>
        </p:nvSpPr>
        <p:spPr>
          <a:xfrm>
            <a:off x="788914" y="2675106"/>
            <a:ext cx="39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Offense Amanda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9438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257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HW2 presentation</vt:lpstr>
      <vt:lpstr>Data Exploration and Visualization</vt:lpstr>
      <vt:lpstr>Pre processing</vt:lpstr>
      <vt:lpstr>Outliers</vt:lpstr>
      <vt:lpstr>Elevation Estimation</vt:lpstr>
      <vt:lpstr>PowerPoint Presentation</vt:lpstr>
      <vt:lpstr>Section C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presentation</dc:title>
  <dc:creator>זאהר קובעין</dc:creator>
  <cp:lastModifiedBy>זאהר קובעין</cp:lastModifiedBy>
  <cp:revision>2</cp:revision>
  <dcterms:created xsi:type="dcterms:W3CDTF">2022-05-23T23:02:28Z</dcterms:created>
  <dcterms:modified xsi:type="dcterms:W3CDTF">2022-05-24T20:57:32Z</dcterms:modified>
</cp:coreProperties>
</file>