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63" r:id="rId2"/>
    <p:sldId id="265" r:id="rId3"/>
    <p:sldId id="257" r:id="rId4"/>
    <p:sldId id="258" r:id="rId5"/>
    <p:sldId id="264" r:id="rId6"/>
    <p:sldId id="269" r:id="rId7"/>
    <p:sldId id="268" r:id="rId8"/>
    <p:sldId id="270" r:id="rId9"/>
    <p:sldId id="271" r:id="rId10"/>
    <p:sldId id="272" r:id="rId11"/>
    <p:sldId id="273" r:id="rId12"/>
    <p:sldId id="266" r:id="rId13"/>
    <p:sldId id="267" r:id="rId14"/>
    <p:sldId id="260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5B7C5-F35B-4897-852B-5DC9D429BAD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60C25-E748-476B-9622-2988B50CA729}">
      <dgm:prSet phldrT="[Text]"/>
      <dgm:spPr/>
      <dgm:t>
        <a:bodyPr/>
        <a:lstStyle/>
        <a:p>
          <a:r>
            <a:rPr lang="en-US" dirty="0" err="1"/>
            <a:t>JCrypTool</a:t>
          </a:r>
          <a:endParaRPr lang="en-US" dirty="0"/>
        </a:p>
      </dgm:t>
    </dgm:pt>
    <dgm:pt modelId="{9F2208A9-E386-4DEE-AC4A-0F23610FC577}" type="parTrans" cxnId="{D9B289A2-FD27-4365-8C50-64ECFFAE0C8A}">
      <dgm:prSet/>
      <dgm:spPr/>
      <dgm:t>
        <a:bodyPr/>
        <a:lstStyle/>
        <a:p>
          <a:endParaRPr lang="en-US"/>
        </a:p>
      </dgm:t>
    </dgm:pt>
    <dgm:pt modelId="{C6A739BF-BCFC-49E0-9858-733A3AA696B7}" type="sibTrans" cxnId="{D9B289A2-FD27-4365-8C50-64ECFFAE0C8A}">
      <dgm:prSet/>
      <dgm:spPr/>
      <dgm:t>
        <a:bodyPr/>
        <a:lstStyle/>
        <a:p>
          <a:endParaRPr lang="en-US"/>
        </a:p>
      </dgm:t>
    </dgm:pt>
    <dgm:pt modelId="{E5113AFE-0EAD-4F5E-AD29-63E849699D17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b="1" dirty="0">
            <a:solidFill>
              <a:srgbClr val="FF0000"/>
            </a:solidFill>
          </a:endParaRPr>
        </a:p>
      </dgm:t>
    </dgm:pt>
    <dgm:pt modelId="{B9B91AAA-ABBA-46C2-A8BC-81370315B36E}" type="parTrans" cxnId="{9E2AEFBC-1ACC-4DBD-9F4F-F3FC2CCC9F54}">
      <dgm:prSet/>
      <dgm:spPr/>
      <dgm:t>
        <a:bodyPr/>
        <a:lstStyle/>
        <a:p>
          <a:endParaRPr lang="en-US"/>
        </a:p>
      </dgm:t>
    </dgm:pt>
    <dgm:pt modelId="{E2954F85-EDD8-4E03-9C0A-A5B282320C09}" type="sibTrans" cxnId="{9E2AEFBC-1ACC-4DBD-9F4F-F3FC2CCC9F54}">
      <dgm:prSet/>
      <dgm:spPr/>
      <dgm:t>
        <a:bodyPr/>
        <a:lstStyle/>
        <a:p>
          <a:endParaRPr lang="en-US"/>
        </a:p>
      </dgm:t>
    </dgm:pt>
    <dgm:pt modelId="{1DB308EB-9932-462D-99D1-77D23F0855F4}">
      <dgm:prSet phldrT="[Text]"/>
      <dgm:spPr/>
      <dgm:t>
        <a:bodyPr/>
        <a:lstStyle/>
        <a:p>
          <a:r>
            <a:rPr lang="en-US" dirty="0" smtClean="0"/>
            <a:t>Dialog </a:t>
          </a:r>
          <a:r>
            <a:rPr lang="en-US" dirty="0"/>
            <a:t>Box / Visualization</a:t>
          </a:r>
        </a:p>
      </dgm:t>
    </dgm:pt>
    <dgm:pt modelId="{D7C73669-1D86-4AC4-B90A-387A7E2D57FB}" type="parTrans" cxnId="{35CE9A93-2A9A-401F-9627-07119D949983}">
      <dgm:prSet/>
      <dgm:spPr/>
      <dgm:t>
        <a:bodyPr/>
        <a:lstStyle/>
        <a:p>
          <a:endParaRPr lang="en-US"/>
        </a:p>
      </dgm:t>
    </dgm:pt>
    <dgm:pt modelId="{E329844C-C1CD-4D8A-AC15-8B34F2F3AF17}" type="sibTrans" cxnId="{35CE9A93-2A9A-401F-9627-07119D949983}">
      <dgm:prSet/>
      <dgm:spPr/>
      <dgm:t>
        <a:bodyPr/>
        <a:lstStyle/>
        <a:p>
          <a:endParaRPr lang="en-US"/>
        </a:p>
      </dgm:t>
    </dgm:pt>
    <dgm:pt modelId="{D966758A-FEAD-4020-9810-7C1A443C8B07}" type="pres">
      <dgm:prSet presAssocID="{4675B7C5-F35B-4897-852B-5DC9D429B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3A39EA-0C99-454B-B6E2-C7D8CFC557CD}" type="pres">
      <dgm:prSet presAssocID="{E6E60C25-E748-476B-9622-2988B50CA729}" presName="hierRoot1" presStyleCnt="0"/>
      <dgm:spPr/>
    </dgm:pt>
    <dgm:pt modelId="{51625B3C-1FD9-4296-B807-84607DD72583}" type="pres">
      <dgm:prSet presAssocID="{E6E60C25-E748-476B-9622-2988B50CA729}" presName="composite" presStyleCnt="0"/>
      <dgm:spPr/>
    </dgm:pt>
    <dgm:pt modelId="{78EFB926-BBCC-4701-BC33-5EC35691D158}" type="pres">
      <dgm:prSet presAssocID="{E6E60C25-E748-476B-9622-2988B50CA729}" presName="background" presStyleLbl="node0" presStyleIdx="0" presStyleCnt="1"/>
      <dgm:spPr/>
    </dgm:pt>
    <dgm:pt modelId="{A1B1FDF6-C236-4174-957E-887B903602D2}" type="pres">
      <dgm:prSet presAssocID="{E6E60C25-E748-476B-9622-2988B50CA729}" presName="text" presStyleLbl="fgAcc0" presStyleIdx="0" presStyleCnt="1" custScaleX="1520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585377-88F5-4F75-AC48-D76096C50E8A}" type="pres">
      <dgm:prSet presAssocID="{E6E60C25-E748-476B-9622-2988B50CA729}" presName="hierChild2" presStyleCnt="0"/>
      <dgm:spPr/>
    </dgm:pt>
    <dgm:pt modelId="{85D9B34B-56E0-4568-BEA6-F7C12DB4FDC8}" type="pres">
      <dgm:prSet presAssocID="{B9B91AAA-ABBA-46C2-A8BC-81370315B36E}" presName="Name10" presStyleLbl="parChTrans1D2" presStyleIdx="0" presStyleCnt="1"/>
      <dgm:spPr/>
      <dgm:t>
        <a:bodyPr/>
        <a:lstStyle/>
        <a:p>
          <a:endParaRPr lang="en-US"/>
        </a:p>
      </dgm:t>
    </dgm:pt>
    <dgm:pt modelId="{2038A46C-94EC-438A-8950-70E247E2D14D}" type="pres">
      <dgm:prSet presAssocID="{E5113AFE-0EAD-4F5E-AD29-63E849699D17}" presName="hierRoot2" presStyleCnt="0"/>
      <dgm:spPr/>
    </dgm:pt>
    <dgm:pt modelId="{A14D4256-EE85-4DED-BEF6-075427B0A6A5}" type="pres">
      <dgm:prSet presAssocID="{E5113AFE-0EAD-4F5E-AD29-63E849699D17}" presName="composite2" presStyleCnt="0"/>
      <dgm:spPr/>
    </dgm:pt>
    <dgm:pt modelId="{6D099131-E6F1-4542-A3FA-6E399E927789}" type="pres">
      <dgm:prSet presAssocID="{E5113AFE-0EAD-4F5E-AD29-63E849699D17}" presName="background2" presStyleLbl="node2" presStyleIdx="0" presStyleCnt="1"/>
      <dgm:spPr/>
    </dgm:pt>
    <dgm:pt modelId="{4D670DDF-4AEB-4302-952D-7554CED501A3}" type="pres">
      <dgm:prSet presAssocID="{E5113AFE-0EAD-4F5E-AD29-63E849699D17}" presName="text2" presStyleLbl="fgAcc2" presStyleIdx="0" presStyleCnt="1" custScaleX="120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3AB63-280E-413A-968C-25F3066D8575}" type="pres">
      <dgm:prSet presAssocID="{E5113AFE-0EAD-4F5E-AD29-63E849699D17}" presName="hierChild3" presStyleCnt="0"/>
      <dgm:spPr/>
    </dgm:pt>
    <dgm:pt modelId="{F8A13F6A-3036-42B3-9BC0-F1EE9EA3E8BB}" type="pres">
      <dgm:prSet presAssocID="{D7C73669-1D86-4AC4-B90A-387A7E2D57FB}" presName="Name17" presStyleLbl="parChTrans1D3" presStyleIdx="0" presStyleCnt="1"/>
      <dgm:spPr/>
      <dgm:t>
        <a:bodyPr/>
        <a:lstStyle/>
        <a:p>
          <a:endParaRPr lang="en-US"/>
        </a:p>
      </dgm:t>
    </dgm:pt>
    <dgm:pt modelId="{DEAC8983-875D-49BB-A5AC-96E9F45B7D57}" type="pres">
      <dgm:prSet presAssocID="{1DB308EB-9932-462D-99D1-77D23F0855F4}" presName="hierRoot3" presStyleCnt="0"/>
      <dgm:spPr/>
    </dgm:pt>
    <dgm:pt modelId="{E70E3449-1F67-4D8F-A30C-D05AC1B49873}" type="pres">
      <dgm:prSet presAssocID="{1DB308EB-9932-462D-99D1-77D23F0855F4}" presName="composite3" presStyleCnt="0"/>
      <dgm:spPr/>
    </dgm:pt>
    <dgm:pt modelId="{BCEEC650-92BE-47B5-B024-D363D17D1DD9}" type="pres">
      <dgm:prSet presAssocID="{1DB308EB-9932-462D-99D1-77D23F0855F4}" presName="background3" presStyleLbl="node3" presStyleIdx="0" presStyleCnt="1"/>
      <dgm:spPr/>
    </dgm:pt>
    <dgm:pt modelId="{C71CEA72-3BE4-4849-9E66-145A4364CD8B}" type="pres">
      <dgm:prSet presAssocID="{1DB308EB-9932-462D-99D1-77D23F0855F4}" presName="text3" presStyleLbl="fgAcc3" presStyleIdx="0" presStyleCnt="1" custScaleX="3366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F052E-ED41-49F9-B22F-65642FCFBEAC}" type="pres">
      <dgm:prSet presAssocID="{1DB308EB-9932-462D-99D1-77D23F0855F4}" presName="hierChild4" presStyleCnt="0"/>
      <dgm:spPr/>
    </dgm:pt>
  </dgm:ptLst>
  <dgm:cxnLst>
    <dgm:cxn modelId="{14EEEDA0-B5C7-4F75-BC1D-22A9253C8457}" type="presOf" srcId="{D7C73669-1D86-4AC4-B90A-387A7E2D57FB}" destId="{F8A13F6A-3036-42B3-9BC0-F1EE9EA3E8BB}" srcOrd="0" destOrd="0" presId="urn:microsoft.com/office/officeart/2005/8/layout/hierarchy1"/>
    <dgm:cxn modelId="{E2DCE138-D171-4EC8-B85E-676C43FFDAA5}" type="presOf" srcId="{B9B91AAA-ABBA-46C2-A8BC-81370315B36E}" destId="{85D9B34B-56E0-4568-BEA6-F7C12DB4FDC8}" srcOrd="0" destOrd="0" presId="urn:microsoft.com/office/officeart/2005/8/layout/hierarchy1"/>
    <dgm:cxn modelId="{A5A9DD71-796A-47BE-B715-8D765CBEB0EB}" type="presOf" srcId="{E5113AFE-0EAD-4F5E-AD29-63E849699D17}" destId="{4D670DDF-4AEB-4302-952D-7554CED501A3}" srcOrd="0" destOrd="0" presId="urn:microsoft.com/office/officeart/2005/8/layout/hierarchy1"/>
    <dgm:cxn modelId="{93FC63D4-AF85-4C7D-BCC8-BC95C85743D1}" type="presOf" srcId="{1DB308EB-9932-462D-99D1-77D23F0855F4}" destId="{C71CEA72-3BE4-4849-9E66-145A4364CD8B}" srcOrd="0" destOrd="0" presId="urn:microsoft.com/office/officeart/2005/8/layout/hierarchy1"/>
    <dgm:cxn modelId="{E43F97DB-330D-40CB-A9DF-CDCC82649093}" type="presOf" srcId="{E6E60C25-E748-476B-9622-2988B50CA729}" destId="{A1B1FDF6-C236-4174-957E-887B903602D2}" srcOrd="0" destOrd="0" presId="urn:microsoft.com/office/officeart/2005/8/layout/hierarchy1"/>
    <dgm:cxn modelId="{35CE9A93-2A9A-401F-9627-07119D949983}" srcId="{E5113AFE-0EAD-4F5E-AD29-63E849699D17}" destId="{1DB308EB-9932-462D-99D1-77D23F0855F4}" srcOrd="0" destOrd="0" parTransId="{D7C73669-1D86-4AC4-B90A-387A7E2D57FB}" sibTransId="{E329844C-C1CD-4D8A-AC15-8B34F2F3AF17}"/>
    <dgm:cxn modelId="{D9B289A2-FD27-4365-8C50-64ECFFAE0C8A}" srcId="{4675B7C5-F35B-4897-852B-5DC9D429BAD7}" destId="{E6E60C25-E748-476B-9622-2988B50CA729}" srcOrd="0" destOrd="0" parTransId="{9F2208A9-E386-4DEE-AC4A-0F23610FC577}" sibTransId="{C6A739BF-BCFC-49E0-9858-733A3AA696B7}"/>
    <dgm:cxn modelId="{434DC506-5F77-47BA-A637-6D7E04CEDE73}" type="presOf" srcId="{4675B7C5-F35B-4897-852B-5DC9D429BAD7}" destId="{D966758A-FEAD-4020-9810-7C1A443C8B07}" srcOrd="0" destOrd="0" presId="urn:microsoft.com/office/officeart/2005/8/layout/hierarchy1"/>
    <dgm:cxn modelId="{9E2AEFBC-1ACC-4DBD-9F4F-F3FC2CCC9F54}" srcId="{E6E60C25-E748-476B-9622-2988B50CA729}" destId="{E5113AFE-0EAD-4F5E-AD29-63E849699D17}" srcOrd="0" destOrd="0" parTransId="{B9B91AAA-ABBA-46C2-A8BC-81370315B36E}" sibTransId="{E2954F85-EDD8-4E03-9C0A-A5B282320C09}"/>
    <dgm:cxn modelId="{ACC92A03-B31A-42F0-9A09-ACBC3EB0BB27}" type="presParOf" srcId="{D966758A-FEAD-4020-9810-7C1A443C8B07}" destId="{A33A39EA-0C99-454B-B6E2-C7D8CFC557CD}" srcOrd="0" destOrd="0" presId="urn:microsoft.com/office/officeart/2005/8/layout/hierarchy1"/>
    <dgm:cxn modelId="{68945436-7237-45F3-A0F2-21DB04552160}" type="presParOf" srcId="{A33A39EA-0C99-454B-B6E2-C7D8CFC557CD}" destId="{51625B3C-1FD9-4296-B807-84607DD72583}" srcOrd="0" destOrd="0" presId="urn:microsoft.com/office/officeart/2005/8/layout/hierarchy1"/>
    <dgm:cxn modelId="{F41B4B83-7AAB-42FA-9DBD-0C0D9282A01B}" type="presParOf" srcId="{51625B3C-1FD9-4296-B807-84607DD72583}" destId="{78EFB926-BBCC-4701-BC33-5EC35691D158}" srcOrd="0" destOrd="0" presId="urn:microsoft.com/office/officeart/2005/8/layout/hierarchy1"/>
    <dgm:cxn modelId="{B60D1CF5-677B-4C5B-B63C-4BF3EE917AA5}" type="presParOf" srcId="{51625B3C-1FD9-4296-B807-84607DD72583}" destId="{A1B1FDF6-C236-4174-957E-887B903602D2}" srcOrd="1" destOrd="0" presId="urn:microsoft.com/office/officeart/2005/8/layout/hierarchy1"/>
    <dgm:cxn modelId="{5341DDF1-6B46-43B6-BB57-2580884FCD73}" type="presParOf" srcId="{A33A39EA-0C99-454B-B6E2-C7D8CFC557CD}" destId="{B2585377-88F5-4F75-AC48-D76096C50E8A}" srcOrd="1" destOrd="0" presId="urn:microsoft.com/office/officeart/2005/8/layout/hierarchy1"/>
    <dgm:cxn modelId="{94484F02-E874-4304-95A6-93F6F60F6541}" type="presParOf" srcId="{B2585377-88F5-4F75-AC48-D76096C50E8A}" destId="{85D9B34B-56E0-4568-BEA6-F7C12DB4FDC8}" srcOrd="0" destOrd="0" presId="urn:microsoft.com/office/officeart/2005/8/layout/hierarchy1"/>
    <dgm:cxn modelId="{08C3FC71-AD3F-43D6-B15F-9F4D140250EF}" type="presParOf" srcId="{B2585377-88F5-4F75-AC48-D76096C50E8A}" destId="{2038A46C-94EC-438A-8950-70E247E2D14D}" srcOrd="1" destOrd="0" presId="urn:microsoft.com/office/officeart/2005/8/layout/hierarchy1"/>
    <dgm:cxn modelId="{77196137-B6B0-4D9D-81F3-A6673FDE1648}" type="presParOf" srcId="{2038A46C-94EC-438A-8950-70E247E2D14D}" destId="{A14D4256-EE85-4DED-BEF6-075427B0A6A5}" srcOrd="0" destOrd="0" presId="urn:microsoft.com/office/officeart/2005/8/layout/hierarchy1"/>
    <dgm:cxn modelId="{5C9360FE-8B6B-437C-AF13-6816B991E142}" type="presParOf" srcId="{A14D4256-EE85-4DED-BEF6-075427B0A6A5}" destId="{6D099131-E6F1-4542-A3FA-6E399E927789}" srcOrd="0" destOrd="0" presId="urn:microsoft.com/office/officeart/2005/8/layout/hierarchy1"/>
    <dgm:cxn modelId="{301CFF47-AB73-4802-AB42-4FBEBEAF9F93}" type="presParOf" srcId="{A14D4256-EE85-4DED-BEF6-075427B0A6A5}" destId="{4D670DDF-4AEB-4302-952D-7554CED501A3}" srcOrd="1" destOrd="0" presId="urn:microsoft.com/office/officeart/2005/8/layout/hierarchy1"/>
    <dgm:cxn modelId="{C4396A9B-833D-4402-90E8-EAEE61B81470}" type="presParOf" srcId="{2038A46C-94EC-438A-8950-70E247E2D14D}" destId="{1943AB63-280E-413A-968C-25F3066D8575}" srcOrd="1" destOrd="0" presId="urn:microsoft.com/office/officeart/2005/8/layout/hierarchy1"/>
    <dgm:cxn modelId="{473C29C5-7CA6-4FF8-B2AC-63C4176F09E7}" type="presParOf" srcId="{1943AB63-280E-413A-968C-25F3066D8575}" destId="{F8A13F6A-3036-42B3-9BC0-F1EE9EA3E8BB}" srcOrd="0" destOrd="0" presId="urn:microsoft.com/office/officeart/2005/8/layout/hierarchy1"/>
    <dgm:cxn modelId="{E00E3958-FE25-49E2-BC8A-6723ED94D287}" type="presParOf" srcId="{1943AB63-280E-413A-968C-25F3066D8575}" destId="{DEAC8983-875D-49BB-A5AC-96E9F45B7D57}" srcOrd="1" destOrd="0" presId="urn:microsoft.com/office/officeart/2005/8/layout/hierarchy1"/>
    <dgm:cxn modelId="{53DA891D-27D0-474C-B5A0-76AAEED320D5}" type="presParOf" srcId="{DEAC8983-875D-49BB-A5AC-96E9F45B7D57}" destId="{E70E3449-1F67-4D8F-A30C-D05AC1B49873}" srcOrd="0" destOrd="0" presId="urn:microsoft.com/office/officeart/2005/8/layout/hierarchy1"/>
    <dgm:cxn modelId="{421CF48E-EC4E-4DAD-AC56-254D6434F6E3}" type="presParOf" srcId="{E70E3449-1F67-4D8F-A30C-D05AC1B49873}" destId="{BCEEC650-92BE-47B5-B024-D363D17D1DD9}" srcOrd="0" destOrd="0" presId="urn:microsoft.com/office/officeart/2005/8/layout/hierarchy1"/>
    <dgm:cxn modelId="{B125CD98-D95F-4C01-90CD-87FAC77D0ADA}" type="presParOf" srcId="{E70E3449-1F67-4D8F-A30C-D05AC1B49873}" destId="{C71CEA72-3BE4-4849-9E66-145A4364CD8B}" srcOrd="1" destOrd="0" presId="urn:microsoft.com/office/officeart/2005/8/layout/hierarchy1"/>
    <dgm:cxn modelId="{1E7A29EE-A032-4588-A364-63D6D9DA0B9B}" type="presParOf" srcId="{DEAC8983-875D-49BB-A5AC-96E9F45B7D57}" destId="{F5FF052E-ED41-49F9-B22F-65642FCFBE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3F6A-3036-42B3-9BC0-F1EE9EA3E8BB}">
      <dsp:nvSpPr>
        <dsp:cNvPr id="0" name=""/>
        <dsp:cNvSpPr/>
      </dsp:nvSpPr>
      <dsp:spPr>
        <a:xfrm>
          <a:off x="2174981" y="1835146"/>
          <a:ext cx="91440" cy="34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8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9B34B-56E0-4568-BEA6-F7C12DB4FDC8}">
      <dsp:nvSpPr>
        <dsp:cNvPr id="0" name=""/>
        <dsp:cNvSpPr/>
      </dsp:nvSpPr>
      <dsp:spPr>
        <a:xfrm>
          <a:off x="2174981" y="746949"/>
          <a:ext cx="91440" cy="34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FB926-BBCC-4701-BC33-5EC35691D158}">
      <dsp:nvSpPr>
        <dsp:cNvPr id="0" name=""/>
        <dsp:cNvSpPr/>
      </dsp:nvSpPr>
      <dsp:spPr>
        <a:xfrm>
          <a:off x="1327279" y="589"/>
          <a:ext cx="1786844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1FDF6-C236-4174-957E-887B903602D2}">
      <dsp:nvSpPr>
        <dsp:cNvPr id="0" name=""/>
        <dsp:cNvSpPr/>
      </dsp:nvSpPr>
      <dsp:spPr>
        <a:xfrm>
          <a:off x="1457876" y="124656"/>
          <a:ext cx="1786844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JCrypTool</a:t>
          </a:r>
          <a:endParaRPr lang="en-US" sz="2000" kern="1200" dirty="0"/>
        </a:p>
      </dsp:txBody>
      <dsp:txXfrm>
        <a:off x="1479736" y="146516"/>
        <a:ext cx="1743124" cy="702640"/>
      </dsp:txXfrm>
    </dsp:sp>
    <dsp:sp modelId="{6D099131-E6F1-4542-A3FA-6E399E927789}">
      <dsp:nvSpPr>
        <dsp:cNvPr id="0" name=""/>
        <dsp:cNvSpPr/>
      </dsp:nvSpPr>
      <dsp:spPr>
        <a:xfrm>
          <a:off x="1510754" y="1088786"/>
          <a:ext cx="1419894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70DDF-4AEB-4302-952D-7554CED501A3}">
      <dsp:nvSpPr>
        <dsp:cNvPr id="0" name=""/>
        <dsp:cNvSpPr/>
      </dsp:nvSpPr>
      <dsp:spPr>
        <a:xfrm>
          <a:off x="1641351" y="1212853"/>
          <a:ext cx="1419894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1663211" y="1234713"/>
        <a:ext cx="1376174" cy="702640"/>
      </dsp:txXfrm>
    </dsp:sp>
    <dsp:sp modelId="{BCEEC650-92BE-47B5-B024-D363D17D1DD9}">
      <dsp:nvSpPr>
        <dsp:cNvPr id="0" name=""/>
        <dsp:cNvSpPr/>
      </dsp:nvSpPr>
      <dsp:spPr>
        <a:xfrm>
          <a:off x="242312" y="2176983"/>
          <a:ext cx="3956777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CEA72-3BE4-4849-9E66-145A4364CD8B}">
      <dsp:nvSpPr>
        <dsp:cNvPr id="0" name=""/>
        <dsp:cNvSpPr/>
      </dsp:nvSpPr>
      <dsp:spPr>
        <a:xfrm>
          <a:off x="372909" y="2301050"/>
          <a:ext cx="3956777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Dialog </a:t>
          </a:r>
          <a:r>
            <a:rPr lang="en-US" sz="2000" kern="1200" dirty="0"/>
            <a:t>Box / Visualization</a:t>
          </a:r>
        </a:p>
      </dsp:txBody>
      <dsp:txXfrm>
        <a:off x="394769" y="2322910"/>
        <a:ext cx="3913057" cy="70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8125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18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8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1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1" y="1371600"/>
            <a:ext cx="79247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44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kromis/Cryptology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mNANsRIS/cryptology-projec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657350" y="12001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en-US" dirty="0"/>
          </a:p>
          <a:p>
            <a:pPr>
              <a:buClr>
                <a:schemeClr val="lt1"/>
              </a:buClr>
              <a:buSzPct val="25000"/>
            </a:pPr>
            <a:r>
              <a:rPr lang="en-US" dirty="0"/>
              <a:t> Cryptology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171701" y="2400300"/>
            <a:ext cx="4800599" cy="13144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2675B4"/>
              </a:buClr>
              <a:buSzPct val="25000"/>
            </a:pPr>
            <a:endParaRPr dirty="0"/>
          </a:p>
          <a:p>
            <a:pPr>
              <a:spcBef>
                <a:spcPts val="360"/>
              </a:spcBef>
              <a:buClr>
                <a:srgbClr val="2675B4"/>
              </a:buClr>
              <a:buSzPct val="25000"/>
            </a:pPr>
            <a:r>
              <a:rPr lang="en-US" dirty="0" smtClean="0"/>
              <a:t>Dec 12 </a:t>
            </a:r>
            <a:r>
              <a:rPr lang="en-US" dirty="0"/>
              <a:t>2016</a:t>
            </a:r>
          </a:p>
          <a:p>
            <a:pPr lvl="0">
              <a:buSzPct val="25000"/>
            </a:pP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0">
              <a:buSzPct val="25000"/>
            </a:pPr>
            <a:r>
              <a:rPr lang="en-US" dirty="0">
                <a:hlinkClick r:id="rId4"/>
              </a:rPr>
              <a:t>Trello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 2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Different input with only ONE character different</a:t>
            </a:r>
          </a:p>
          <a:p>
            <a:r>
              <a:rPr lang="en-US" altLang="zh-CN" dirty="0" smtClean="0"/>
              <a:t>Input1: uihkjllihjkl1oiuhjnkml7liu</a:t>
            </a:r>
          </a:p>
          <a:p>
            <a:r>
              <a:rPr lang="en-US" altLang="zh-CN" dirty="0" smtClean="0"/>
              <a:t>Input2: uihkjllihjkd1oiuhjnkml7liu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568875"/>
          </a:xfrm>
        </p:spPr>
        <p:txBody>
          <a:bodyPr/>
          <a:lstStyle/>
          <a:p>
            <a:r>
              <a:rPr lang="en-US" altLang="zh-CN" dirty="0" err="1" smtClean="0"/>
              <a:t>Groestl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Output1: EE2BE9B9D85A5F72C11AA258742E1B7E8742C1395966B4CF9D5F66F7780AFA79</a:t>
            </a:r>
            <a:endParaRPr lang="en-US" altLang="zh-CN" dirty="0" smtClean="0"/>
          </a:p>
          <a:p>
            <a:r>
              <a:rPr lang="en-US" altLang="zh-CN" dirty="0"/>
              <a:t>Output2: 99FDA91895657FFE1D19F4821945D5750CB9C8F19065F2E413D2EF7A1B904AD4</a:t>
            </a:r>
            <a:endParaRPr lang="en-US" altLang="zh-CN" dirty="0" smtClean="0"/>
          </a:p>
          <a:p>
            <a:r>
              <a:rPr lang="en-US" altLang="zh-CN" dirty="0" smtClean="0"/>
              <a:t>Blake:</a:t>
            </a:r>
          </a:p>
          <a:p>
            <a:r>
              <a:rPr lang="en-US" altLang="zh-CN" dirty="0"/>
              <a:t>Output1: C054E0ECCC6AD3DE0E539B9F04904C07B6B75ABF528E7A2644F790C4D67B5447</a:t>
            </a:r>
            <a:endParaRPr lang="en-US" altLang="zh-CN" dirty="0" smtClean="0"/>
          </a:p>
          <a:p>
            <a:r>
              <a:rPr lang="en-US" altLang="zh-CN" dirty="0" smtClean="0"/>
              <a:t>Output2:</a:t>
            </a:r>
          </a:p>
          <a:p>
            <a:r>
              <a:rPr lang="en-US" altLang="zh-CN" dirty="0"/>
              <a:t>42632FE4B23C9C8DCB2C40503D16674EC315DA0BD5EFB1180A985D86D282DF79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altLang="zh-CN" dirty="0" smtClean="0"/>
              <a:t>Top three things that </a:t>
            </a:r>
            <a:r>
              <a:rPr lang="en" altLang="zh-CN" dirty="0"/>
              <a:t>worked </a:t>
            </a:r>
            <a:r>
              <a:rPr lang="en" altLang="zh-CN" dirty="0" smtClean="0"/>
              <a:t>well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Algorithm </a:t>
            </a:r>
            <a:r>
              <a:rPr lang="en-US" altLang="zh-CN" dirty="0" smtClean="0"/>
              <a:t>implementation for SHA3 candidates.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Design the dialog box.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Visualized the Blake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6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altLang="zh-CN" dirty="0" smtClean="0"/>
              <a:t>Top three things </a:t>
            </a:r>
            <a:r>
              <a:rPr lang="en" altLang="zh-CN" dirty="0"/>
              <a:t>that </a:t>
            </a:r>
            <a:r>
              <a:rPr lang="en" altLang="zh-CN" dirty="0" smtClean="0"/>
              <a:t>we </a:t>
            </a:r>
            <a:r>
              <a:rPr lang="en" altLang="zh-CN" dirty="0"/>
              <a:t>have learned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Learn </a:t>
            </a:r>
            <a:r>
              <a:rPr lang="en-US" altLang="zh-CN" dirty="0" smtClean="0"/>
              <a:t>how to develop a plugin based on a project.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Java knowledge, especially the basic Java </a:t>
            </a:r>
            <a:r>
              <a:rPr lang="en-US" altLang="zh-CN" dirty="0" smtClean="0"/>
              <a:t>data structure.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Learn how to use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ithub</a:t>
            </a:r>
            <a:r>
              <a:rPr lang="en-US" altLang="zh-CN" dirty="0" smtClean="0"/>
              <a:t>, Trello and Slack.</a:t>
            </a:r>
          </a:p>
        </p:txBody>
      </p:sp>
    </p:spTree>
    <p:extLst>
      <p:ext uri="{BB962C8B-B14F-4D97-AF65-F5344CB8AC3E}">
        <p14:creationId xmlns:p14="http://schemas.microsoft.com/office/powerpoint/2010/main" val="25575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altLang="zh-CN" dirty="0" smtClean="0"/>
              <a:t>Future plan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Implement SHA3 candidates left.</a:t>
            </a:r>
            <a:endParaRPr lang="en-US" dirty="0" smtClean="0"/>
          </a:p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altLang="zh-CN" smtClean="0"/>
              <a:t>Build more </a:t>
            </a:r>
            <a:r>
              <a:rPr lang="en-US" altLang="zh-CN" dirty="0"/>
              <a:t>visualization for SHA3 candidates.</a:t>
            </a:r>
          </a:p>
          <a:p>
            <a:pPr marL="34290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altLang="zh-CN" dirty="0" smtClean="0"/>
              <a:t>Implement </a:t>
            </a:r>
            <a:r>
              <a:rPr lang="en-US" altLang="zh-CN" dirty="0"/>
              <a:t>the visualization by import the package other than have a copy for the </a:t>
            </a:r>
            <a:r>
              <a:rPr lang="en-US" altLang="zh-CN" dirty="0" smtClean="0"/>
              <a:t>visualization</a:t>
            </a:r>
          </a:p>
          <a:p>
            <a:pPr marL="34290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Check and package all code together and send it to </a:t>
            </a:r>
            <a:r>
              <a:rPr lang="en-US" dirty="0" err="1" smtClean="0"/>
              <a:t>JCrypTool</a:t>
            </a:r>
            <a:r>
              <a:rPr lang="en-US" dirty="0" smtClean="0"/>
              <a:t> and push the code to </a:t>
            </a:r>
            <a:r>
              <a:rPr lang="en-US" dirty="0" err="1" smtClean="0"/>
              <a:t>JCrypTool’s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master branch.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AutoNum type="arabicPeriod"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92428" y="306457"/>
            <a:ext cx="5943599" cy="5143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System Diagram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15051" y="1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8031716"/>
              </p:ext>
            </p:extLst>
          </p:nvPr>
        </p:nvGraphicFramePr>
        <p:xfrm>
          <a:off x="2286000" y="104775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3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Product Highlights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endParaRPr lang="en" dirty="0" smtClean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Provide </a:t>
            </a:r>
            <a:r>
              <a:rPr lang="en" dirty="0" smtClean="0"/>
              <a:t>users with more encryption algorithms, which are candidates for SHA3 in the last round, to choose when using JCrypTool.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Design a better </a:t>
            </a:r>
            <a:r>
              <a:rPr lang="en" dirty="0" smtClean="0"/>
              <a:t>dialog box </a:t>
            </a:r>
            <a:r>
              <a:rPr lang="en" dirty="0" smtClean="0"/>
              <a:t>for users to choose different algorithms a</a:t>
            </a:r>
            <a:r>
              <a:rPr lang="en-US" dirty="0" err="1" smtClean="0"/>
              <a:t>nd</a:t>
            </a:r>
            <a:r>
              <a:rPr lang="en" dirty="0" smtClean="0"/>
              <a:t> read the output more easily.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/>
              <a:t>Visualized Blake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Demonstration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Problem with </a:t>
            </a:r>
            <a:r>
              <a:rPr lang="en" dirty="0" smtClean="0"/>
              <a:t>Algorithms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 smtClean="0"/>
              <a:t>The algorithm doesn’t output the correct answer.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 smtClean="0"/>
              <a:t>Test case(for </a:t>
            </a:r>
            <a:r>
              <a:rPr lang="en" dirty="0" smtClean="0"/>
              <a:t>Groestl):</a:t>
            </a:r>
            <a:endParaRPr lang="en" dirty="0" smtClean="0"/>
          </a:p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A</a:t>
            </a:r>
            <a:r>
              <a:rPr lang="en" dirty="0" smtClean="0"/>
              <a:t>bcd: </a:t>
            </a:r>
            <a:r>
              <a:rPr lang="en-US" dirty="0" smtClean="0"/>
              <a:t>D8CD6BE396A8F029BC46E48367D3D84150776C10B7A6AFFEDB19E8D0D175A708</a:t>
            </a:r>
            <a:endParaRPr lang="en" dirty="0"/>
          </a:p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A</a:t>
            </a:r>
            <a:r>
              <a:rPr lang="en" dirty="0" smtClean="0"/>
              <a:t>efg: </a:t>
            </a:r>
            <a:r>
              <a:rPr lang="en-US" dirty="0"/>
              <a:t>D8CD6BE396A8F029BC46E48367D3D84150776C10B7A6AFFEDB19E8D0D175A708</a:t>
            </a:r>
            <a:endParaRPr lang="en-US" dirty="0" smtClean="0"/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/>
              <a:t>Problem 1: Unless we change the first character of the input, the output will be the same.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/>
              <a:t>Problem 2: Unless </a:t>
            </a:r>
            <a:r>
              <a:rPr lang="en" dirty="0" smtClean="0"/>
              <a:t>we change </a:t>
            </a:r>
            <a:r>
              <a:rPr lang="en" dirty="0" smtClean="0"/>
              <a:t>the length of the input, </a:t>
            </a:r>
            <a:r>
              <a:rPr lang="en" dirty="0" smtClean="0"/>
              <a:t>the output will be the </a:t>
            </a:r>
            <a:r>
              <a:rPr lang="en" dirty="0" smtClean="0"/>
              <a:t>same for most cases.</a:t>
            </a:r>
            <a:endParaRPr lang="en" dirty="0" smtClean="0"/>
          </a:p>
          <a:p>
            <a:pPr lvl="0">
              <a:buClr>
                <a:schemeClr val="dk1"/>
              </a:buClr>
              <a:buSzPct val="61111"/>
            </a:pPr>
            <a:r>
              <a:rPr lang="en-US" dirty="0" smtClean="0"/>
              <a:t>Problem solved:</a:t>
            </a:r>
          </a:p>
          <a:p>
            <a:pPr marL="342900" lvl="0" indent="-342900">
              <a:buClr>
                <a:schemeClr val="dk1"/>
              </a:buClr>
              <a:buSzPct val="61111"/>
              <a:buAutoNum type="arabicPeriod"/>
            </a:pPr>
            <a:r>
              <a:rPr lang="en-US" dirty="0" err="1" smtClean="0"/>
              <a:t>Abcd</a:t>
            </a:r>
            <a:r>
              <a:rPr lang="en-US" dirty="0"/>
              <a:t>: 4A639E2F274A8B6A4D3AC957456F8FAE8DF80E2AEA89C19276BDACA5586B5F99</a:t>
            </a:r>
            <a:endParaRPr lang="en-US" dirty="0" smtClean="0"/>
          </a:p>
          <a:p>
            <a:pPr marL="342900" lvl="0" indent="-342900">
              <a:buClr>
                <a:schemeClr val="dk1"/>
              </a:buClr>
              <a:buSzPct val="61111"/>
              <a:buAutoNum type="arabicPeriod"/>
            </a:pPr>
            <a:r>
              <a:rPr lang="en-US" dirty="0" err="1" smtClean="0"/>
              <a:t>Aefg</a:t>
            </a:r>
            <a:r>
              <a:rPr lang="en-US" dirty="0"/>
              <a:t>: EDFF182DB0D66874D155CA79CD37FF3F625C822B37AE66E3C1903D50AB5C6C3A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with Visualization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Visualization cannot jump automatically when clicking at the button.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Solved: Input in salt should be a hexadecimal.</a:t>
            </a:r>
          </a:p>
          <a:p>
            <a:r>
              <a:rPr lang="en-US" altLang="zh-CN" dirty="0" smtClean="0"/>
              <a:t>Also add alert when input the wrong type of data.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1816424"/>
            <a:ext cx="6162260" cy="34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Trello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" y="955812"/>
            <a:ext cx="7209183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 1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</p:spPr>
        <p:txBody>
          <a:bodyPr/>
          <a:lstStyle/>
          <a:p>
            <a:r>
              <a:rPr lang="en-US" altLang="zh-CN" dirty="0" smtClean="0"/>
              <a:t>1. Different input with same length with 256 hash bit length.</a:t>
            </a:r>
          </a:p>
          <a:p>
            <a:r>
              <a:rPr lang="en-US" altLang="zh-CN" dirty="0" smtClean="0"/>
              <a:t>Input1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ABCDefgh</a:t>
            </a:r>
            <a:endParaRPr lang="en-US" altLang="zh-CN" dirty="0"/>
          </a:p>
          <a:p>
            <a:r>
              <a:rPr lang="en-US" altLang="zh-CN" dirty="0" smtClean="0"/>
              <a:t>Input2: </a:t>
            </a:r>
            <a:r>
              <a:rPr lang="en-US" altLang="zh-CN" dirty="0" err="1" smtClean="0"/>
              <a:t>ABCDijkl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66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092"/>
            <a:ext cx="9144000" cy="4444495"/>
          </a:xfrm>
        </p:spPr>
        <p:txBody>
          <a:bodyPr/>
          <a:lstStyle/>
          <a:p>
            <a:r>
              <a:rPr lang="en-US" altLang="zh-CN" dirty="0" err="1" smtClean="0"/>
              <a:t>Groestl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Output1: AA7FF5E8167C47B451C75852A2CF77362708F9D9C15CE349E26D81FB8266B085</a:t>
            </a:r>
          </a:p>
          <a:p>
            <a:r>
              <a:rPr lang="en-US" altLang="zh-CN" dirty="0" smtClean="0"/>
              <a:t>Output2:</a:t>
            </a:r>
          </a:p>
          <a:p>
            <a:r>
              <a:rPr lang="en-US" altLang="zh-CN" dirty="0" smtClean="0"/>
              <a:t>CE4D4AE59B17F7441F638E519D8A24BE737CDAF9E6A944BF7BF4A609E184A7BF</a:t>
            </a:r>
          </a:p>
          <a:p>
            <a:r>
              <a:rPr lang="en-US" altLang="zh-CN" dirty="0" smtClean="0"/>
              <a:t>Blake:</a:t>
            </a:r>
          </a:p>
          <a:p>
            <a:r>
              <a:rPr lang="en-US" altLang="zh-CN" dirty="0"/>
              <a:t>Output1: E6A2B048BAB77FC6798346A34FE91635507DFABF21CF904D63DD12933675C6DB</a:t>
            </a:r>
            <a:endParaRPr lang="en-US" altLang="zh-CN" dirty="0" smtClean="0"/>
          </a:p>
          <a:p>
            <a:r>
              <a:rPr lang="en-US" altLang="zh-CN" dirty="0"/>
              <a:t>Output2: 0FFFB62363102F94C5FA4791F565CA93FAD8BE51EC2067E16F2BED91310E8C7B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5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359</Words>
  <Application>Microsoft Office PowerPoint</Application>
  <PresentationFormat>On-screen Show (16:9)</PresentationFormat>
  <Paragraphs>72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Noto Sans Symbols</vt:lpstr>
      <vt:lpstr>Arial</vt:lpstr>
      <vt:lpstr>Times New Roman</vt:lpstr>
      <vt:lpstr>simple-light-2</vt:lpstr>
      <vt:lpstr>  Cryptology</vt:lpstr>
      <vt:lpstr>System Diagram</vt:lpstr>
      <vt:lpstr>Product Highlights</vt:lpstr>
      <vt:lpstr>Demonstration</vt:lpstr>
      <vt:lpstr>Problem with Algorithms</vt:lpstr>
      <vt:lpstr>Problem with Visualization</vt:lpstr>
      <vt:lpstr>Trello</vt:lpstr>
      <vt:lpstr>Test Case 1</vt:lpstr>
      <vt:lpstr>PowerPoint Presentation</vt:lpstr>
      <vt:lpstr>Test Case 2</vt:lpstr>
      <vt:lpstr>PowerPoint Presentation</vt:lpstr>
      <vt:lpstr>Top three things that worked well</vt:lpstr>
      <vt:lpstr>Top three things that we have learned</vt:lpstr>
      <vt:lpstr>Future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Cryptology</dc:title>
  <dc:creator>袁子荀</dc:creator>
  <cp:lastModifiedBy>袁子荀</cp:lastModifiedBy>
  <cp:revision>43</cp:revision>
  <dcterms:modified xsi:type="dcterms:W3CDTF">2016-12-11T23:11:21Z</dcterms:modified>
</cp:coreProperties>
</file>