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>
        <p:scale>
          <a:sx n="50" d="100"/>
          <a:sy n="50" d="100"/>
        </p:scale>
        <p:origin x="1709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C19-E8FA-4341-B513-A6F812D8CCB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C218-C19C-4BD5-9A60-4F382976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C19-E8FA-4341-B513-A6F812D8CCB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C218-C19C-4BD5-9A60-4F382976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2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C19-E8FA-4341-B513-A6F812D8CCB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C218-C19C-4BD5-9A60-4F382976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9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C19-E8FA-4341-B513-A6F812D8CCB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C218-C19C-4BD5-9A60-4F382976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C19-E8FA-4341-B513-A6F812D8CCB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C218-C19C-4BD5-9A60-4F382976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C19-E8FA-4341-B513-A6F812D8CCB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C218-C19C-4BD5-9A60-4F382976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C19-E8FA-4341-B513-A6F812D8CCB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C218-C19C-4BD5-9A60-4F382976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C19-E8FA-4341-B513-A6F812D8CCB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C218-C19C-4BD5-9A60-4F382976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5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C19-E8FA-4341-B513-A6F812D8CCB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C218-C19C-4BD5-9A60-4F382976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0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C19-E8FA-4341-B513-A6F812D8CCB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C218-C19C-4BD5-9A60-4F382976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7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EC19-E8FA-4341-B513-A6F812D8CCB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C218-C19C-4BD5-9A60-4F382976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EC19-E8FA-4341-B513-A6F812D8CCB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C218-C19C-4BD5-9A60-4F382976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991"/>
            <a:ext cx="11652739" cy="627548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4692770" y="517584"/>
            <a:ext cx="2355011" cy="422695"/>
          </a:xfrm>
          <a:prstGeom prst="wedgeRectCallout">
            <a:avLst>
              <a:gd name="adj1" fmla="val -185833"/>
              <a:gd name="adj2" fmla="val 2671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1. Choose BLAKE224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721745" y="3476445"/>
            <a:ext cx="2055961" cy="317295"/>
          </a:xfrm>
          <a:prstGeom prst="wedgeRectCallout">
            <a:avLst>
              <a:gd name="adj1" fmla="val -33639"/>
              <a:gd name="adj2" fmla="val -2797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2. Add message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314092" y="4149306"/>
            <a:ext cx="2136474" cy="279914"/>
          </a:xfrm>
          <a:prstGeom prst="wedgeRectCallout">
            <a:avLst>
              <a:gd name="adj1" fmla="val -57271"/>
              <a:gd name="adj2" fmla="val 1905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3. Add salt (optional)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3450566" y="5361997"/>
            <a:ext cx="3207587" cy="468598"/>
          </a:xfrm>
          <a:prstGeom prst="wedgeRectCallout">
            <a:avLst>
              <a:gd name="adj1" fmla="val -65242"/>
              <a:gd name="adj2" fmla="val -75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Hash output (no salt)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partially displayed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7484854" y="5671868"/>
            <a:ext cx="2582174" cy="317454"/>
          </a:xfrm>
          <a:prstGeom prst="wedgeRectCallout">
            <a:avLst>
              <a:gd name="adj1" fmla="val -91598"/>
              <a:gd name="adj2" fmla="val 734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Hash output (salt added)</a:t>
            </a:r>
          </a:p>
        </p:txBody>
      </p:sp>
    </p:spTree>
    <p:extLst>
      <p:ext uri="{BB962C8B-B14F-4D97-AF65-F5344CB8AC3E}">
        <p14:creationId xmlns:p14="http://schemas.microsoft.com/office/powerpoint/2010/main" val="41897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03" y="310551"/>
            <a:ext cx="11476401" cy="6150634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543465" y="3802915"/>
            <a:ext cx="2544792" cy="468598"/>
          </a:xfrm>
          <a:prstGeom prst="wedgeRectCallout">
            <a:avLst>
              <a:gd name="adj1" fmla="val 57080"/>
              <a:gd name="adj2" fmla="val 2078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5. Click ‘Salt’ to add salt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518067" y="517367"/>
            <a:ext cx="3367141" cy="468598"/>
          </a:xfrm>
          <a:prstGeom prst="wedgeRectCallout">
            <a:avLst>
              <a:gd name="adj1" fmla="val 59676"/>
              <a:gd name="adj2" fmla="val 37074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6. Click ‘click to continue’ to continue to </a:t>
            </a:r>
            <a:r>
              <a:rPr lang="en-US" altLang="zh-CN" dirty="0" smtClean="0">
                <a:solidFill>
                  <a:srgbClr val="FF0000"/>
                </a:solidFill>
              </a:rPr>
              <a:t>substitute the</a:t>
            </a:r>
            <a:r>
              <a:rPr lang="en-US" dirty="0" smtClean="0">
                <a:solidFill>
                  <a:srgbClr val="FF0000"/>
                </a:solidFill>
              </a:rPr>
              <a:t> inputs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3" y="219917"/>
            <a:ext cx="11709100" cy="6238755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6883879" y="459493"/>
            <a:ext cx="4088919" cy="468598"/>
          </a:xfrm>
          <a:prstGeom prst="wedgeRectCallout">
            <a:avLst>
              <a:gd name="adj1" fmla="val 37030"/>
              <a:gd name="adj2" fmla="val 66962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7. Click ‘click to continue’ to get the initial hash states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00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73" y="242265"/>
            <a:ext cx="6041698" cy="3242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616" y="3094892"/>
            <a:ext cx="6418471" cy="344658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577341" y="4965274"/>
            <a:ext cx="5013960" cy="468598"/>
          </a:xfrm>
          <a:prstGeom prst="wedgeRectCallout">
            <a:avLst>
              <a:gd name="adj1" fmla="val 18634"/>
              <a:gd name="adj2" fmla="val -47864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8. Click ‘click to continue’ to jump to the next page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08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373673"/>
            <a:ext cx="11060212" cy="593334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98120" y="3340344"/>
            <a:ext cx="2870295" cy="627624"/>
          </a:xfrm>
          <a:prstGeom prst="wedgeRectCallout">
            <a:avLst>
              <a:gd name="adj1" fmla="val 60206"/>
              <a:gd name="adj2" fmla="val 3149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9. Click ‘Compress’ to see the Round Functions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1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4065"/>
            <a:ext cx="11782875" cy="6318175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98120" y="3340344"/>
            <a:ext cx="2870295" cy="627624"/>
          </a:xfrm>
          <a:prstGeom prst="wedgeRectCallout">
            <a:avLst>
              <a:gd name="adj1" fmla="val 54365"/>
              <a:gd name="adj2" fmla="val 11162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10. Click ‘Round X’ 14 times to finish the 14 rounds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608689" y="429504"/>
            <a:ext cx="2870295" cy="627624"/>
          </a:xfrm>
          <a:prstGeom prst="wedgeRectCallout">
            <a:avLst>
              <a:gd name="adj1" fmla="val -854"/>
              <a:gd name="adj2" fmla="val 13590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 states are updated in every round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5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301678"/>
            <a:ext cx="11445240" cy="615502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2824512" y="520944"/>
            <a:ext cx="4450080" cy="627624"/>
          </a:xfrm>
          <a:prstGeom prst="wedgeRectCallout">
            <a:avLst>
              <a:gd name="adj1" fmla="val -32181"/>
              <a:gd name="adj2" fmla="val -122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11. Jump to this page automatically after clicking ‘Round X’ for 14 times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8230787" y="1797526"/>
            <a:ext cx="3290653" cy="534193"/>
          </a:xfrm>
          <a:prstGeom prst="wedgeRectCallout">
            <a:avLst>
              <a:gd name="adj1" fmla="val 9889"/>
              <a:gd name="adj2" fmla="val -1008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12. Click ‘click to continue’ to get the final output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4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4" y="228600"/>
            <a:ext cx="11925336" cy="6403657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8428907" y="4647407"/>
            <a:ext cx="1690453" cy="320834"/>
          </a:xfrm>
          <a:prstGeom prst="wedgeRectCallout">
            <a:avLst>
              <a:gd name="adj1" fmla="val 9889"/>
              <a:gd name="adj2" fmla="val -1008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 final output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8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Weichao Zhou</dc:creator>
  <cp:lastModifiedBy>Weichao Zhou</cp:lastModifiedBy>
  <cp:revision>4</cp:revision>
  <dcterms:created xsi:type="dcterms:W3CDTF">2016-12-15T08:36:03Z</dcterms:created>
  <dcterms:modified xsi:type="dcterms:W3CDTF">2016-12-15T09:11:33Z</dcterms:modified>
</cp:coreProperties>
</file>