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8" r:id="rId3"/>
    <p:sldId id="321" r:id="rId4"/>
    <p:sldId id="324" r:id="rId5"/>
    <p:sldId id="322" r:id="rId6"/>
    <p:sldId id="323" r:id="rId7"/>
    <p:sldId id="325" r:id="rId8"/>
    <p:sldId id="326" r:id="rId9"/>
    <p:sldId id="318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8">
          <p15:clr>
            <a:srgbClr val="A4A3A4"/>
          </p15:clr>
        </p15:guide>
        <p15:guide id="2" orient="horz" pos="527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3294">
          <p15:clr>
            <a:srgbClr val="A4A3A4"/>
          </p15:clr>
        </p15:guide>
        <p15:guide id="5" pos="2880">
          <p15:clr>
            <a:srgbClr val="A4A3A4"/>
          </p15:clr>
        </p15:guide>
        <p15:guide id="6" pos="249">
          <p15:clr>
            <a:srgbClr val="A4A3A4"/>
          </p15:clr>
        </p15:guide>
        <p15:guide id="7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6" y="60"/>
      </p:cViewPr>
      <p:guideLst>
        <p:guide orient="horz" pos="1298"/>
        <p:guide orient="horz" pos="527"/>
        <p:guide orient="horz" pos="4065"/>
        <p:guide orient="horz" pos="3294"/>
        <p:guide pos="2880"/>
        <p:guide pos="249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01E81A2-AA6D-41B5-AAAD-19082903B1F7}" type="datetimeFigureOut">
              <a:rPr lang="es-ES"/>
              <a:pPr>
                <a:defRPr/>
              </a:pPr>
              <a:t>28/08/2014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B44C520-4B7D-4112-8535-0EA1811C596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110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3A9BE-BBF3-4CA1-9A35-343D51C35EE6}" type="datetimeFigureOut">
              <a:rPr lang="es-ES"/>
              <a:pPr>
                <a:defRPr/>
              </a:pPr>
              <a:t>28/08/2014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15BB8-7953-4470-997D-1FEA8CF91FF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83798-4B2B-4F86-8D9F-9F7082205267}" type="datetimeFigureOut">
              <a:rPr lang="es-ES"/>
              <a:pPr>
                <a:defRPr/>
              </a:pPr>
              <a:t>28/08/2014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38747-587B-472C-B094-9485038E6C2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8E56E-7683-477C-BC44-7875C4BC952C}" type="datetimeFigureOut">
              <a:rPr lang="es-ES"/>
              <a:pPr>
                <a:defRPr/>
              </a:pPr>
              <a:t>28/08/2014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7D609-826C-45DC-BDA8-11D2AAFF48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49312"/>
            <a:ext cx="8229600" cy="995512"/>
          </a:xfrm>
        </p:spPr>
        <p:txBody>
          <a:bodyPr/>
          <a:lstStyle>
            <a:lvl1pPr>
              <a:defRPr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7EBA8-FF10-4EDB-8726-A205FCD9465A}" type="datetimeFigureOut">
              <a:rPr lang="es-ES"/>
              <a:pPr>
                <a:defRPr/>
              </a:pPr>
              <a:t>28/08/2014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70181-BCA6-4414-8EAE-4A0F8C4778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C8BCA-3062-40BE-996D-4B745A5E8B8C}" type="datetimeFigureOut">
              <a:rPr lang="es-ES"/>
              <a:pPr>
                <a:defRPr/>
              </a:pPr>
              <a:t>28/08/2014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6852F-DEAB-4167-A1A2-C6C681E399E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F292-4B34-4C57-9D96-ECEE76308311}" type="datetimeFigureOut">
              <a:rPr lang="es-ES"/>
              <a:pPr>
                <a:defRPr/>
              </a:pPr>
              <a:t>28/08/2014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4F4EF-EDEC-474C-AFF0-E6320B8127B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64D4D-B105-4F39-960D-AA5315348FF5}" type="datetimeFigureOut">
              <a:rPr lang="es-ES"/>
              <a:pPr>
                <a:defRPr/>
              </a:pPr>
              <a:t>28/08/2014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DF2AB-32F0-4233-A4BC-E3B87F13C53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AF0C0-890B-4A73-BE99-9BE11F09F439}" type="datetimeFigureOut">
              <a:rPr lang="es-ES"/>
              <a:pPr>
                <a:defRPr/>
              </a:pPr>
              <a:t>28/08/2014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35702-6005-4A50-83DB-0776B4B1A00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6A309-7A0F-4BA9-8064-4DBB32D48713}" type="datetimeFigureOut">
              <a:rPr lang="es-ES"/>
              <a:pPr>
                <a:defRPr/>
              </a:pPr>
              <a:t>28/08/2014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1B457-0505-4013-9FF2-D05B6583DFE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6A2DA-03E7-4C41-AEFC-6B032ED761B9}" type="datetimeFigureOut">
              <a:rPr lang="es-ES"/>
              <a:pPr>
                <a:defRPr/>
              </a:pPr>
              <a:t>28/08/2014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15FB0-ABD8-4672-8BEB-9CAFC6003D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681D29-904A-4C9E-88CA-D84CFF98541E}" type="datetimeFigureOut">
              <a:rPr lang="es-ES"/>
              <a:pPr>
                <a:defRPr/>
              </a:pPr>
              <a:t>28/08/2014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B0616F-9B47-4F0E-8DBC-1C749AE503E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www.codecademy.com/es/tracks/javascript-traduccion-al-espanol-america-latina-clone" TargetMode="External"/><Relationship Id="rId7" Type="http://schemas.openxmlformats.org/officeDocument/2006/relationships/hyperlink" Target="http://devcode.la/cursos/" TargetMode="External"/><Relationship Id="rId2" Type="http://schemas.openxmlformats.org/officeDocument/2006/relationships/hyperlink" Target="http://en.wikipedia.org/wiki/List_of_JavaScript_librari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evacademy.la/videos" TargetMode="External"/><Relationship Id="rId5" Type="http://schemas.openxmlformats.org/officeDocument/2006/relationships/hyperlink" Target="http://www.codecademy.com/es" TargetMode="External"/><Relationship Id="rId4" Type="http://schemas.openxmlformats.org/officeDocument/2006/relationships/hyperlink" Target="https://developer.mozilla.org/es/docs/Web/JavaScript/Guid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92960" y="521231"/>
            <a:ext cx="53948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F79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para desarrolladores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http://corpotek.com/images/j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496" y="1352228"/>
            <a:ext cx="3943786" cy="394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CuadroTexto"/>
          <p:cNvSpPr txBox="1"/>
          <p:nvPr/>
        </p:nvSpPr>
        <p:spPr>
          <a:xfrm>
            <a:off x="7287818" y="6211669"/>
            <a:ext cx="1856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 Carlo Vegas R.</a:t>
            </a:r>
          </a:p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30" name="Picture 6" descr="http://www.quiputechnology.com/img/logo_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" y="6098227"/>
            <a:ext cx="18478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9914" y="457518"/>
            <a:ext cx="8229600" cy="1143000"/>
          </a:xfrm>
        </p:spPr>
        <p:txBody>
          <a:bodyPr/>
          <a:lstStyle/>
          <a:p>
            <a:r>
              <a:rPr lang="es-ES" sz="3600" dirty="0" smtClean="0">
                <a:solidFill>
                  <a:srgbClr val="F79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s-ES" sz="3600" dirty="0">
              <a:solidFill>
                <a:srgbClr val="F7964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83810" y="1825283"/>
            <a:ext cx="4038600" cy="4525963"/>
          </a:xfrm>
        </p:spPr>
        <p:txBody>
          <a:bodyPr/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Características de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Objetos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Funciones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Clases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Librerías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framewors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servidores y bases de datos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http://localoxygen.com/wp-content/uploads/2011/05/checklist-icon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410" y="2325944"/>
            <a:ext cx="4419566" cy="352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www.quiputechnology.com/img/logo_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478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9914" y="457518"/>
            <a:ext cx="8229600" cy="1143000"/>
          </a:xfrm>
        </p:spPr>
        <p:txBody>
          <a:bodyPr/>
          <a:lstStyle/>
          <a:p>
            <a:r>
              <a:rPr lang="es-ES" sz="3600" dirty="0">
                <a:solidFill>
                  <a:srgbClr val="F79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Características de </a:t>
            </a:r>
            <a:r>
              <a:rPr lang="es-ES" sz="3600" dirty="0" err="1">
                <a:solidFill>
                  <a:srgbClr val="F79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s-E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ES" sz="3600" dirty="0">
              <a:solidFill>
                <a:srgbClr val="F7964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83810" y="1825283"/>
            <a:ext cx="4038600" cy="4525963"/>
          </a:xfrm>
        </p:spPr>
        <p:txBody>
          <a:bodyPr/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Interpretado</a:t>
            </a:r>
          </a:p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Orientado a objetos</a:t>
            </a:r>
          </a:p>
          <a:p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Tipado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dinámico</a:t>
            </a:r>
          </a:p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Asíncrono</a:t>
            </a:r>
          </a:p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Evaluación en tiempo de ejecución</a:t>
            </a:r>
          </a:p>
          <a:p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Prototipado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http://www.webmax.co.cr/images/soluciones_web_rompecabeza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43443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quiputechnology.com/img/logo_bl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478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09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9914" y="457518"/>
            <a:ext cx="8229600" cy="1143000"/>
          </a:xfrm>
        </p:spPr>
        <p:txBody>
          <a:bodyPr/>
          <a:lstStyle/>
          <a:p>
            <a:r>
              <a:rPr lang="es-ES" sz="3600" dirty="0" smtClean="0">
                <a:solidFill>
                  <a:srgbClr val="F79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Objetos, variables y arreglos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ES" sz="3600" dirty="0">
              <a:solidFill>
                <a:srgbClr val="F7964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83810" y="1825283"/>
            <a:ext cx="4038600" cy="4525963"/>
          </a:xfrm>
        </p:spPr>
        <p:txBody>
          <a:bodyPr/>
          <a:lstStyle/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odificables 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extensibles</a:t>
            </a: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Pueden contener métodos y 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propiedades</a:t>
            </a:r>
          </a:p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Iterables</a:t>
            </a:r>
          </a:p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Pueden ser nulos o indefinidos</a:t>
            </a:r>
          </a:p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Manejo especial de fechas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Comparadores dobles y triples</a:t>
            </a:r>
          </a:p>
          <a:p>
            <a:pPr marL="0" indent="0">
              <a:buNone/>
            </a:pP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http://www.quiputechnology.com/img/logo_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478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1720030"/>
            <a:ext cx="3775586" cy="50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8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9914" y="457518"/>
            <a:ext cx="8229600" cy="1143000"/>
          </a:xfrm>
        </p:spPr>
        <p:txBody>
          <a:bodyPr/>
          <a:lstStyle/>
          <a:p>
            <a:r>
              <a:rPr lang="es-ES" sz="3600" dirty="0" smtClean="0">
                <a:solidFill>
                  <a:srgbClr val="F79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Funciones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ES" sz="3600" dirty="0">
              <a:solidFill>
                <a:srgbClr val="F7964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83810" y="1825283"/>
            <a:ext cx="4038600" cy="4525963"/>
          </a:xfrm>
        </p:spPr>
        <p:txBody>
          <a:bodyPr/>
          <a:lstStyle/>
          <a:p>
            <a:r>
              <a:rPr lang="es-E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función es una variable</a:t>
            </a:r>
          </a:p>
          <a:p>
            <a:r>
              <a:rPr lang="es-E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Pueden llamarse con parámetros de menos y de más</a:t>
            </a:r>
          </a:p>
          <a:p>
            <a:r>
              <a:rPr lang="es-E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 pasarse como parámetro</a:t>
            </a:r>
          </a:p>
          <a:p>
            <a:r>
              <a:rPr lang="es-E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 ser anónima</a:t>
            </a:r>
          </a:p>
          <a:p>
            <a:r>
              <a:rPr lang="es-E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orden de los parámetros es importante</a:t>
            </a:r>
          </a:p>
          <a:p>
            <a:r>
              <a:rPr lang="es-E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 contener funciones internas</a:t>
            </a:r>
          </a:p>
        </p:txBody>
      </p:sp>
      <p:pic>
        <p:nvPicPr>
          <p:cNvPr id="7" name="Picture 6" descr="http://www.quiputechnology.com/img/logo_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478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899" y="1349826"/>
            <a:ext cx="41624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9914" y="457518"/>
            <a:ext cx="8229600" cy="1143000"/>
          </a:xfrm>
        </p:spPr>
        <p:txBody>
          <a:bodyPr/>
          <a:lstStyle/>
          <a:p>
            <a:r>
              <a:rPr lang="es-ES" sz="3600" dirty="0" smtClean="0">
                <a:solidFill>
                  <a:srgbClr val="F79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Clases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ES" sz="3600" dirty="0">
              <a:solidFill>
                <a:srgbClr val="F7964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83810" y="1825283"/>
            <a:ext cx="4038600" cy="4525963"/>
          </a:xfrm>
        </p:spPr>
        <p:txBody>
          <a:bodyPr/>
          <a:lstStyle/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 funciones “especiales”</a:t>
            </a:r>
          </a:p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Pueden contener métodos y propiedades</a:t>
            </a:r>
          </a:p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Utilizan la palabra reservada “</a:t>
            </a:r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Definen un prototipo</a:t>
            </a:r>
          </a:p>
          <a:p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 modificables y 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extensibles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http://www.quiputechnology.com/img/logo_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478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03" y="1681315"/>
            <a:ext cx="4090221" cy="497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5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9914" y="457518"/>
            <a:ext cx="8229600" cy="1143000"/>
          </a:xfrm>
        </p:spPr>
        <p:txBody>
          <a:bodyPr/>
          <a:lstStyle/>
          <a:p>
            <a:r>
              <a:rPr lang="es-ES" sz="3600" dirty="0">
                <a:solidFill>
                  <a:srgbClr val="F79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Librerías, </a:t>
            </a:r>
            <a:r>
              <a:rPr lang="es-ES" sz="3600" dirty="0" err="1" smtClean="0">
                <a:solidFill>
                  <a:srgbClr val="F79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framewors</a:t>
            </a:r>
            <a:r>
              <a:rPr lang="es-ES" sz="3600" dirty="0" smtClean="0">
                <a:solidFill>
                  <a:srgbClr val="F79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servidores y bases de datos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ES" sz="3600" dirty="0">
              <a:solidFill>
                <a:srgbClr val="F7964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http://www.quiputechnology.com/img/logo_bl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478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upload.wikimedia.org/wikipedia/en/thumb/9/9e/JQuery_logo.svg/220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20" y="1605577"/>
            <a:ext cx="20955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ngularjs.org/img/AngularJS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7" y="3198887"/>
            <a:ext cx="4137233" cy="116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51" y="1477297"/>
            <a:ext cx="3310705" cy="79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 descr="http://daffl.github.io/jqueryto/images/qunit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52" y="2884561"/>
            <a:ext cx="3168950" cy="89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74" y="1811479"/>
            <a:ext cx="1569166" cy="92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4" descr="https://pelegri.files.wordpress.com/2014/06/socketio-logo.png?w=300&amp;h=14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770" y="4467278"/>
            <a:ext cx="28575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3.bp.blogspot.com/-7jgjPqy16_k/UmiBi8FAOrI/AAAAAAAAAPg/c71Ncmjn-lY/s1600/kineticj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96" y="2508423"/>
            <a:ext cx="2509000" cy="46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4858315"/>
            <a:ext cx="21050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Picture 20" descr="http://upload.wikimedia.org/wikipedia/en/thumb/e/eb/MongoDB_Logo.png/1280px-MongoDB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382" y="5395443"/>
            <a:ext cx="4385516" cy="12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s://maorigeek.s3.amazonaws.com/uploads/nodejs-light.png_1392503147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90" y="3683401"/>
            <a:ext cx="3424084" cy="171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2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9914" y="457518"/>
            <a:ext cx="8229600" cy="1143000"/>
          </a:xfrm>
        </p:spPr>
        <p:txBody>
          <a:bodyPr/>
          <a:lstStyle/>
          <a:p>
            <a:r>
              <a:rPr lang="es-ES" sz="3600" dirty="0" smtClean="0">
                <a:solidFill>
                  <a:srgbClr val="F79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Enlaces de interés</a:t>
            </a:r>
            <a: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s-E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s-ES" sz="3600" dirty="0">
              <a:solidFill>
                <a:srgbClr val="F7964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83809" y="1825283"/>
            <a:ext cx="8088243" cy="4525963"/>
          </a:xfrm>
        </p:spPr>
        <p:txBody>
          <a:bodyPr/>
          <a:lstStyle/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en.wikipedia.org/wiki/List_of_JavaScript_libraries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http://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www.codecademy.com/es/tracks/javascript-traduccion-al-espanol-america-latina-clone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developer.mozilla.org/es/docs/Web/JavaScript/Guide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http://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www.codecademy.com/es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http://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devacademy.la/videos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http://devcode.la/cursos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/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http://www.quiputechnology.com/img/logo_black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18478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1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5462" y="2506331"/>
            <a:ext cx="7772400" cy="1470025"/>
          </a:xfrm>
        </p:spPr>
        <p:txBody>
          <a:bodyPr/>
          <a:lstStyle/>
          <a:p>
            <a:r>
              <a:rPr lang="es-ES" dirty="0" smtClean="0">
                <a:solidFill>
                  <a:schemeClr val="accent6"/>
                </a:solidFill>
              </a:rPr>
              <a:t>¡Gracias!</a:t>
            </a:r>
            <a:endParaRPr lang="es-E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3471</TotalTime>
  <Words>162</Words>
  <Application>Microsoft Office PowerPoint</Application>
  <PresentationFormat>Presentación en pantalla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Tahoma</vt:lpstr>
      <vt:lpstr>Tema de Office</vt:lpstr>
      <vt:lpstr>Presentación de PowerPoint</vt:lpstr>
      <vt:lpstr>Agenda</vt:lpstr>
      <vt:lpstr>Características de Javascript </vt:lpstr>
      <vt:lpstr>Objetos, variables y arreglos </vt:lpstr>
      <vt:lpstr>Funciones </vt:lpstr>
      <vt:lpstr>Clases </vt:lpstr>
      <vt:lpstr>Librerías, framewors, servidores y bases de datos </vt:lpstr>
      <vt:lpstr>Enlaces de interés </vt:lpstr>
      <vt:lpstr>¡Gracias!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</dc:creator>
  <cp:lastModifiedBy>Gian Carlo Vegas Ruidias</cp:lastModifiedBy>
  <cp:revision>237</cp:revision>
  <dcterms:created xsi:type="dcterms:W3CDTF">2013-10-21T11:11:16Z</dcterms:created>
  <dcterms:modified xsi:type="dcterms:W3CDTF">2014-08-29T06:28:48Z</dcterms:modified>
</cp:coreProperties>
</file>