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3A308D-A221-4D4E-B797-5775D1E011F6}">
  <a:tblStyle styleId="{5F3A308D-A221-4D4E-B797-5775D1E01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43344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43344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3344b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3344b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43344b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43344b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43344b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43344b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95ef99d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95ef99d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5ef99d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5ef99d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5ef99d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5ef99d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5ef99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95ef99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943344b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943344b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943344b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943344b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f71f3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f71f3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43344b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43344b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43344b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43344b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943344b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943344b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943344b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943344b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943344b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943344b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43344b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943344b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5ef99d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5ef99d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5ef99d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5ef99d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5ef99d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5ef99d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5ef99d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5ef99d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5ef99d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5ef99d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95ef99d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95ef99d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5ef99d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5ef99d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13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73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 Warp Matrix Functions (wmma)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09975" y="89150"/>
            <a:ext cx="8924100" cy="475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hInit(float* A, float* B){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A[k+m*K]=(float)(k+m*K);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B[n+k*N]=(float)1.0;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5"/>
          <p:cNvSpPr txBox="1"/>
          <p:nvPr/>
        </p:nvSpPr>
        <p:spPr>
          <a:xfrm>
            <a:off x="5572200" y="539725"/>
            <a:ext cx="1406700" cy="45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test_mm.cu</a:t>
            </a:r>
            <a:endParaRPr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87975" y="1155950"/>
            <a:ext cx="8748300" cy="3055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void hMMult(float* A, float* B, float* C){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n=0;n&lt;N;n++){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float acc=0.0;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for(int tk=0;tk&lt;K/Kb;tk++)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for(int kb=0; kb&lt;Kb; kb++)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acc+=A[kb+tk*Kb+m*K]*B[n+(kb+tk*Kb)*N];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C[n+m*N]=acc;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09975" y="78150"/>
            <a:ext cx="8946300" cy="495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A=(float*)calloc(M*K,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B=(float*)calloc(K*N,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C=(float*)calloc(M*N,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hInit(A,B);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hMMult(A, B, 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m=0;m&lt;M;m+=M/8){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n=0;n&lt;N;n+=N/8)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printf("%g\t", C[n+m*N]);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printf("\n");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free(A);  free(B); free(C);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87975" y="111125"/>
            <a:ext cx="8924100" cy="458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/Lecture6/Lab6&gt; nvcc test_mm.cu -o test_mm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/Lecture6/Lab6&gt; ./test_mm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496      496      496      496      496      496      496      496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4592    4592    4592    4592    4592    4592    4592    4592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8688    8688    8688    8688    8688    8688    8688    8688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12784   12784   12784   12784   12784   12784   12784   12784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16880   16880   16880   16880   16880   16880   16880   16880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20976   20976   20976   20976   20976   20976   20976   20976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25072   25072   25072   25072   25072   25072   25072   25072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29168   29168   29168   29168   29168   29168   29168   29168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142950" y="89150"/>
            <a:ext cx="8869200" cy="364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tk=0;tk&lt;K/Kb;tk++){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C[nb+tn*Nb+(mb+tm*Mb)*N]+=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A[kb+tk*Kb+(mb+tm*Mb)*K]*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B[nb+tn*Nb+(kb+tk*Kb)*N];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9"/>
          <p:cNvSpPr txBox="1"/>
          <p:nvPr/>
        </p:nvSpPr>
        <p:spPr>
          <a:xfrm>
            <a:off x="6110725" y="5177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test_mm-1.cu</a:t>
            </a:r>
            <a:endParaRPr i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120950" y="89150"/>
            <a:ext cx="8825400" cy="3736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tk=0;tk&lt;K/Kb;tk++){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(C+tn*Nb+tm*Mb*N)[nb+mb*N]+=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(A+tk*Kb+tm*Mb*K)[kb+mb*K]*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(B+tn*Nb+tk*Kb*N)[nb+kb*N];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30"/>
          <p:cNvSpPr txBox="1"/>
          <p:nvPr/>
        </p:nvSpPr>
        <p:spPr>
          <a:xfrm>
            <a:off x="6110725" y="5177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test_mm-2.cu</a:t>
            </a:r>
            <a:endParaRPr i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20950" y="481125"/>
            <a:ext cx="8847300" cy="416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C[nb+mb*N]+= A[kb+mb*K]*B[nb+kb*N];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tk=0;tk&lt;K/Kb;tk++)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hMMult(A+tk*Kb+tm*Mb*K,  B+tn*Nb+tk*Kb*N,  C+tn*Nb+tm*Mb*N);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………………………………………………………..</a:t>
            </a:r>
            <a:endParaRPr sz="1800"/>
          </a:p>
        </p:txBody>
      </p:sp>
      <p:sp>
        <p:nvSpPr>
          <p:cNvPr id="168" name="Google Shape;168;p31"/>
          <p:cNvSpPr txBox="1"/>
          <p:nvPr/>
        </p:nvSpPr>
        <p:spPr>
          <a:xfrm>
            <a:off x="6110725" y="7463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test_mm-3.cu</a:t>
            </a:r>
            <a:endParaRPr i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186900" y="144100"/>
            <a:ext cx="8638500" cy="35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  test_mm-3.cu  -o test_mm-3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./test_mm-3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496      496      496      496      496      496      496      496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4592    4592    4592    4592    4592    4592    4592    4592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8688    8688    8688    8688    8688    8688    8688    8688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12784   12784   12784   12784   12784   12784   12784   12784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16880   16880   16880   16880   16880   16880   16880   16880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20976   20976   20976   20976   20976   20976   20976   20976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25072   25072   25072   25072   25072   25072   25072   25072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29168   29168   29168   29168   29168   29168   29168   29168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175900" y="1090725"/>
            <a:ext cx="8858400" cy="364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33"/>
          <p:cNvSpPr txBox="1"/>
          <p:nvPr/>
        </p:nvSpPr>
        <p:spPr>
          <a:xfrm>
            <a:off x="5264450" y="1618275"/>
            <a:ext cx="1637700" cy="45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test_mm-6.cu</a:t>
            </a:r>
            <a:endParaRPr i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120950" y="611550"/>
            <a:ext cx="8825400" cy="276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void hInit(half* A, half* B){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k=0;k&lt;K;k++)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A[k+m*K]=(half)((m+k*M)*0.01);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k=0;k&lt;K;k++)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B[n+k*N]=(half)1.0;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90600" y="1788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Матричное произведение тензоров Произведение матриц</a:t>
            </a:r>
            <a:endParaRPr b="1" sz="2200"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120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0000"/>
                </a:solidFill>
              </a:rPr>
              <a:t>Умножение матриц C</a:t>
            </a:r>
            <a:r>
              <a:rPr baseline="-25000" lang="en" sz="8000">
                <a:solidFill>
                  <a:srgbClr val="000000"/>
                </a:solidFill>
              </a:rPr>
              <a:t>mn </a:t>
            </a:r>
            <a:r>
              <a:rPr lang="en" sz="8000">
                <a:solidFill>
                  <a:srgbClr val="000000"/>
                </a:solidFill>
              </a:rPr>
              <a:t>= ∑A</a:t>
            </a:r>
            <a:r>
              <a:rPr baseline="-25000" lang="en" sz="8000">
                <a:solidFill>
                  <a:srgbClr val="000000"/>
                </a:solidFill>
              </a:rPr>
              <a:t>mk</a:t>
            </a:r>
            <a:r>
              <a:rPr lang="en" sz="8000">
                <a:solidFill>
                  <a:srgbClr val="000000"/>
                </a:solidFill>
              </a:rPr>
              <a:t> B</a:t>
            </a:r>
            <a:r>
              <a:rPr baseline="-25000" lang="en" sz="8000">
                <a:solidFill>
                  <a:srgbClr val="000000"/>
                </a:solidFill>
              </a:rPr>
              <a:t>kn  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                                                                                           </a:t>
            </a:r>
            <a:r>
              <a:rPr lang="en" sz="6446"/>
              <a:t>k</a:t>
            </a:r>
            <a:endParaRPr sz="6446"/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1607400" y="24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{5F3A308D-A221-4D4E-B797-5775D1E011F6}</a:tableStyleId>
              </a:tblPr>
              <a:tblGrid>
                <a:gridCol w="725800"/>
                <a:gridCol w="725800"/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1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2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7"/>
          <p:cNvSpPr/>
          <p:nvPr/>
        </p:nvSpPr>
        <p:spPr>
          <a:xfrm>
            <a:off x="1581600" y="2402100"/>
            <a:ext cx="82800" cy="14895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272575" y="2402100"/>
            <a:ext cx="82800" cy="148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960200" y="2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{5F3A308D-A221-4D4E-B797-5775D1E011F6}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3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/>
          <p:nvPr/>
        </p:nvSpPr>
        <p:spPr>
          <a:xfrm>
            <a:off x="4934400" y="2249700"/>
            <a:ext cx="82800" cy="1868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253775" y="2249700"/>
            <a:ext cx="82800" cy="1868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6967994" y="2438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{5F3A308D-A221-4D4E-B797-5775D1E011F6}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6935713" y="2584004"/>
            <a:ext cx="82800" cy="1317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11963" y="2617229"/>
            <a:ext cx="82800" cy="13176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51979" y="292817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⤬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6466246" y="292201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=</a:t>
            </a:r>
            <a:endParaRPr sz="2000"/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314175" y="2895971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2295375" y="4251035"/>
            <a:ext cx="16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49623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6250325" y="1356125"/>
            <a:ext cx="1451700" cy="492600"/>
          </a:xfrm>
          <a:prstGeom prst="wedgeRectCallout">
            <a:avLst>
              <a:gd fmla="val -38610" name="adj1"/>
              <a:gd fmla="val 278959" name="adj2"/>
            </a:avLst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69435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3" name="Google Shape;93;p17"/>
          <p:cNvSpPr txBox="1"/>
          <p:nvPr/>
        </p:nvSpPr>
        <p:spPr>
          <a:xfrm rot="-5400000">
            <a:off x="8086575" y="2939100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</a:t>
            </a:r>
            <a:r>
              <a:rPr lang="en" sz="2000"/>
              <a:t>строк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109975" y="1079750"/>
            <a:ext cx="8847300" cy="294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__global__ void wMMult(half *a, half *b, float *c)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int Mw = (blockIdx.x * blockDim.x + threadIdx.x)/warpSize;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int Nw = (blockIdx.y * blockDim.y + threadIdx.y);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wmma::fragment&lt;wmma::matrix_a, Mb, Nb, Kb, half, wmma::col_major&gt; a_frag;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wmma::fragment&lt;wmma::matrix_b, Mb, Nb, Kb, half, wmma::col_major&gt; b_frag;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wmma::fragment&lt;wmma::accumulator, Mb, Nb, Kb, float&gt; c_frag;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wmma::fill_fragment(c_frag, 0.0f);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98975" y="89150"/>
            <a:ext cx="8858400" cy="4747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//////////////////////////////////////////////////////////////////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for(int tk=0; tk&lt;K; tk+=Kb){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a_row=Mw*Mb;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a_col=tk;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b_row =tk;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b_col=Nw*Nb;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wmma::load_matrix_sync(a_frag, a+a_row+a_col*M, M);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wmma::load_matrix_sync(b_frag, b+b_row+b_col*K, K);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wmma::mma_sync(c_frag, a_frag, b_frag, c_frag);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int c_row=Mw*Mb;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int c_col=Nw*Nb;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wmma::store_matrix_sync(c+c_row+c_col*M, c_frag, M, wmma::mem_col_major);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/////////////////////////////////////////////////////////////////////////////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109975" y="122100"/>
            <a:ext cx="8935200" cy="491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main(){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half* A=(half*)calloc(M*K, 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half* B=(half*)calloc(K*N, 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float* C=(float*)calloc(M*N, 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hInit(A,B);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 *Ad, *Bd;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float *Cd;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cudaMalloc((void**)&amp;Ad,  M*K*sizeof(half));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cudaMalloc((void**)&amp;Bd,  K*N*sizeof(half));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cudaMalloc((void**)&amp;Cd,  M*N*sizeof(float));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cudaMemcpy(Ad, A, M*K*sizeof(half),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cudaMemcpy(Bd, B, M*K*sizeof(half),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cudaMemset(Cd, 0, M*N*sizeof(float));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42950" y="1221150"/>
            <a:ext cx="8660400" cy="303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wMMult&lt;&lt;&lt;dim3(2,2),dim3(32,1)&gt;&gt;&gt;(Ad,Bd,Cd);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cudaDeviceSynchronize();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cudaMemcpy(C, Cd, M*K*sizeof(float), cudaMemcpyDeviceToHost);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m=0;m&lt;M;m+=M/8){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n=0;n&lt;N;n+=N/8)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printf("%g\t", C[n+m*N]);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printf("\n");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131950" y="1112700"/>
            <a:ext cx="8935200" cy="314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free(A);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free(B);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free(C);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cudaFree(Ad);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cudaFree(Bd);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cudaFree(Cd);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return 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120950" y="622550"/>
            <a:ext cx="8935200" cy="35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  -arch=sm_75   test_mm-6.cu   -o test_mm-6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./test_mm-6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31950" y="45900"/>
            <a:ext cx="8880300" cy="4626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__global__ void wmma_ker(half *a, half *b, float *c)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wmma::fragment&lt;wmma::matrix_a, 16, 16, 16, half, wmma::col_major&gt; a_frag;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wmma::fragment&lt;wmma::matrix_b, 16, 16, 16, half, wmma::row_major&gt; b_frag;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wmma::fragment&lt;wmma::accumulator, 16, 16, 16, float&gt; c_frag;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wmma::fill_fragment(c_frag, 0.0f);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wmma::load_matrix_sync(a_frag, a,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wmma::load_matrix_sync(b_frag, b,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wmma::mma_sync(c_frag, a_frag, b_frag, c_frag);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wmma::store_matrix_sync(c, c_frag, 16, wmma::mem_row_major);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31950" y="111125"/>
            <a:ext cx="8825400" cy="49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hInit(half* A, half* B){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A[k+m*K]=(half)((m+k*M)*0.01);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B[n+k*N]=(half)1.0;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5945850" y="638650"/>
            <a:ext cx="1296900" cy="37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test_mm-0.cu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87975" y="524350"/>
            <a:ext cx="8924100" cy="397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__global__ void wMMult(half *a, half *b, float *c)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wmma::fragment&lt;wmma::matrix_a, 16, 16, 16, half, wmma::col_major&gt; a_frag;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wmma::fragment&lt;wmma::matrix_b, 16, 16, 16, half, wmma::row_major&gt; b_frag;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wmma::fragment&lt;wmma::accumulator, 16, 16, 16, float&gt; c_frag;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wmma::fill_fragment(c_frag, 0.0f);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wmma::load_matrix_sync(a_frag, a,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wmma::load_matrix_sync(b_frag, b,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wmma::mma_sync(c_frag, a_frag, b_frag, c_frag);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wmma::store_matrix_sync(c, c_frag, 16, wmma::mem_row_major);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74825" y="188050"/>
            <a:ext cx="8748300" cy="385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half* A=(half*)calloc(M*K, 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half* B=(half*)calloc(K*N, 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C=(float*)calloc(M*N,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hInit(A,B);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 *Ad, *Bd;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 *Cd;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cudaMalloc((void**)&amp;Ad,  M*K*sizeof(half));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cudaMalloc((void**)&amp;Bd,  K*N*sizeof(half));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cudaMalloc((void**)&amp;Cd,  M*N*sizeof(float));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75900" y="851150"/>
            <a:ext cx="8803200" cy="24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cudaMemcpy(Ad, A, M*K*sizeof(half),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cudaMemcpy(Bd, B, M*K*sizeof(half),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cudaMemcpy(Cd, C, M*K*sizeof(float),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cudaMemset(Cd, 0, M*N*sizeof(float));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wMMult&lt;&lt;&lt;1,32&gt;&gt;&gt;(Ad,Bd,Cd);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cudaDeviceSynchronize();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42950" y="111125"/>
            <a:ext cx="8770200" cy="497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cudaMemcpy(C, Cd, M*K*sizeof(float), cudaMemcpyDeviceToHost);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m=0;m&lt;M;m+=M/8){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n=0;n&lt;N;n+=N/8)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printf("%g\t", C[n+m*N]);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printf("\n");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free(A);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cudaFree(Ad);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cudaFree(Bd);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cudaFree(Cd);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42950" y="470150"/>
            <a:ext cx="8847300" cy="35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</a:t>
            </a:r>
            <a:r>
              <a:rPr lang="en" sz="1800">
                <a:solidFill>
                  <a:srgbClr val="FF0000"/>
                </a:solidFill>
                <a:highlight>
                  <a:srgbClr val="C0C3A1"/>
                </a:highlight>
              </a:rPr>
              <a:t>  </a:t>
            </a:r>
            <a:r>
              <a:rPr b="1" lang="en" sz="1800">
                <a:solidFill>
                  <a:srgbClr val="FF0000"/>
                </a:solidFill>
                <a:highlight>
                  <a:srgbClr val="C0C3A1"/>
                </a:highlight>
              </a:rPr>
              <a:t>-arch=sm_75</a:t>
            </a:r>
            <a:r>
              <a:rPr lang="en" sz="1800">
                <a:solidFill>
                  <a:srgbClr val="FF0000"/>
                </a:solidFill>
                <a:highlight>
                  <a:srgbClr val="C0C3A1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test_mm-0.cu  -o test_mm-0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test_mm-0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1.20005 1.20005 1.20005 1.20005 1.20005 1.20005 1.20005 1.20005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6.31982 6.31982 6.31982 6.31982 6.31982 6.31982 6.31982 6.31982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11.4404 11.4404 11.4404 11.4404 11.4404 11.4404 11.4404 11.4404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16.5596 16.5596 16.5596 16.5596 16.5596 16.5596 16.5596 16.5596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21.6797 21.6797 21.6797 21.6797 21.6797 21.6797 21.6797 21.6797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26.8008 26.8008 26.8008 26.8008 26.8008 26.8008 26.8008 26.8008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31.9199 31.9199 31.9199 31.9199 31.9199 31.9199 31.9199 31.9199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37.0391 37.0391 37.0391 37.0391 37.0391 37.0391 37.0391 37.0391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