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61acfc8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61acfc8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61acfc8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61acfc8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1acfc8a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61acfc8a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61acfc8a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61acfc8a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61acfc8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61acfc8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61acfc8a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61acfc8a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61acfc8a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61acfc8a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61acfc8a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61acfc8a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61acfc8a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61acfc8a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61acfc8a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61acfc8a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39aa48c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39aa48c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61acfc8a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61acfc8a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61acfc8a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61acfc8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39aa48c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39aa48c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39aa48c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39aa48c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61acfc8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61acfc8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61acfc8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61acfc8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61acfc8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61acfc8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61acfc8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61acfc8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61acfc8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61acfc8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7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323700" y="1498850"/>
            <a:ext cx="8715600" cy="107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Константная память.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Текстурная память.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276300" y="2840175"/>
            <a:ext cx="8715300" cy="1416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Вещественные сферические функции образуют </a:t>
            </a:r>
            <a:r>
              <a:rPr b="1" lang="en" sz="2000"/>
              <a:t>ортонормированный </a:t>
            </a:r>
            <a:r>
              <a:rPr lang="en" sz="2000"/>
              <a:t>базис в гильбертовом пространстве. Первые функции в разложении по этому базису (“поперечно-скошенная”, квадрупольная и бароподобная моды).</a:t>
            </a:r>
            <a:endParaRPr sz="2000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5250"/>
            <a:ext cx="8839200" cy="73316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990600" y="26428"/>
            <a:ext cx="7086600" cy="8334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Тестовые функции, заданные в 3D пространстве 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223675" y="250475"/>
            <a:ext cx="8802000" cy="800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Задание:</a:t>
            </a:r>
            <a:r>
              <a:rPr lang="en" sz="2000"/>
              <a:t> определить эффективность аппаратной интерполяции при использовании текстурной памяти.</a:t>
            </a:r>
            <a:endParaRPr sz="2000"/>
          </a:p>
        </p:txBody>
      </p:sp>
      <p:sp>
        <p:nvSpPr>
          <p:cNvPr id="129" name="Google Shape;129;p25"/>
          <p:cNvSpPr txBox="1"/>
          <p:nvPr/>
        </p:nvSpPr>
        <p:spPr>
          <a:xfrm>
            <a:off x="276300" y="1242725"/>
            <a:ext cx="8749500" cy="80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Шаг 1: </a:t>
            </a:r>
            <a:r>
              <a:rPr lang="en" sz="2000"/>
              <a:t>сохранить</a:t>
            </a:r>
            <a:r>
              <a:rPr lang="en" sz="2000"/>
              <a:t> значения тестовой функции/функций в узлах трехмерной сетки в глобальной памяти. </a:t>
            </a:r>
            <a:endParaRPr sz="200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195525"/>
            <a:ext cx="2863440" cy="26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197250" y="184700"/>
            <a:ext cx="8749500" cy="80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Шаг 2: </a:t>
            </a:r>
            <a:r>
              <a:rPr lang="en" sz="2000"/>
              <a:t>определить значения декартовых координат узлов сферической координатной сетки на сфере радиуса RADIUS</a:t>
            </a:r>
            <a:r>
              <a:rPr lang="en" sz="2000"/>
              <a:t>. </a:t>
            </a:r>
            <a:endParaRPr sz="2000"/>
          </a:p>
        </p:txBody>
      </p:sp>
      <p:sp>
        <p:nvSpPr>
          <p:cNvPr id="136" name="Google Shape;136;p26"/>
          <p:cNvSpPr txBox="1"/>
          <p:nvPr/>
        </p:nvSpPr>
        <p:spPr>
          <a:xfrm>
            <a:off x="197225" y="1079350"/>
            <a:ext cx="8749500" cy="3570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struct Vertex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float x, y, z;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__constant__ Vertex vert[VERTCOUNT];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void init_vertices(){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Vertex *temp_vert = (Vertex *)malloc(sizeof(Vertex) * VERTCOUNT);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int i =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57875" y="95850"/>
            <a:ext cx="8880900" cy="387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 (int iphi = 0; iphi &lt; 2 * COEF; ++iphi)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for (int ipsi = 0; ipsi &lt; COEF; ++ipsi, ++i)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float phi = iphi * M_PI / COEF;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float psi = ipsi * M_PI / COEF;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temp_vert[i].x = RADIUS * sinf(psi) * cosf(phi);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temp_vert[i].y = RADIUS * sinf(psi) * sinf(phi);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temp_vert[i].z = RADIUS * cosf(psi);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r>
              <a:rPr b="1" lang="en" sz="2000"/>
              <a:t>cudaMemcpyToSymbol</a:t>
            </a:r>
            <a:r>
              <a:rPr lang="en" sz="2000"/>
              <a:t>(vert, temp_vert, sizeof(Vertex) * VERTCOUNT, 0,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										            cudaMemcpyHostToDevice);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free(temp_vert);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197250" y="184700"/>
            <a:ext cx="8749500" cy="80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Шаг 3: </a:t>
            </a:r>
            <a:r>
              <a:rPr lang="en" sz="2000"/>
              <a:t>сохранить значения тестовой функции/функций, определенные на первом шаге в текстуре</a:t>
            </a:r>
            <a:r>
              <a:rPr lang="en" sz="2000"/>
              <a:t>. </a:t>
            </a:r>
            <a:endParaRPr sz="2000"/>
          </a:p>
        </p:txBody>
      </p:sp>
      <p:sp>
        <p:nvSpPr>
          <p:cNvPr id="147" name="Google Shape;147;p28"/>
          <p:cNvSpPr txBox="1"/>
          <p:nvPr/>
        </p:nvSpPr>
        <p:spPr>
          <a:xfrm>
            <a:off x="65775" y="1197775"/>
            <a:ext cx="9012600" cy="3078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cudaArray* df_Array = 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void  load_texture(float *df_h)</a:t>
            </a:r>
            <a:r>
              <a:rPr lang="en" sz="2000"/>
              <a:t>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const cudaExtent volumeSize = make_cudaExtent(FGSIZE, FGSIZE,</a:t>
            </a:r>
            <a:endParaRPr sz="2000"/>
          </a:p>
          <a:p>
            <a:pPr indent="457200" lvl="0" marL="685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FGSIZE);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cudaChannelFormatDesc channelDesc = cudaCreateChannelDesc&lt;float&gt;();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cudaMalloc3DArray(&amp;df_Array, &amp;channelDesc, volumeSize);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cudaMemcpy3DParms cpyParams={0};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118400" y="589275"/>
            <a:ext cx="8959800" cy="3263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r>
              <a:rPr lang="en" sz="2000">
                <a:solidFill>
                  <a:schemeClr val="dk1"/>
                </a:solidFill>
              </a:rPr>
              <a:t>cpyParams.srcPtr = make_cudaPitchedPtr( (void*)df_h,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     volumeSize.width*sizeof(float),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volumeSize.width, volumeSize.height);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cpyParams.dstArray = df_Array;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cpyParams.extent = volumeSize;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cpyParams.kind = cudaMemcpyHostToDevice;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cudaMemcpy3D(&amp;cpyParams);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197250" y="184700"/>
            <a:ext cx="8749500" cy="492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Шаг 4: </a:t>
            </a:r>
            <a:r>
              <a:rPr lang="en" sz="2000"/>
              <a:t>настроить интерфейс доступа к текстуре</a:t>
            </a:r>
            <a:r>
              <a:rPr lang="en" sz="2000"/>
              <a:t>. </a:t>
            </a:r>
            <a:endParaRPr sz="2000"/>
          </a:p>
        </p:txBody>
      </p:sp>
      <p:sp>
        <p:nvSpPr>
          <p:cNvPr id="158" name="Google Shape;158;p30"/>
          <p:cNvSpPr txBox="1"/>
          <p:nvPr/>
        </p:nvSpPr>
        <p:spPr>
          <a:xfrm>
            <a:off x="236825" y="947800"/>
            <a:ext cx="8749500" cy="357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texture&lt;float, 3, cudaReadModeElementType&gt;  </a:t>
            </a:r>
            <a:r>
              <a:rPr b="1" lang="en" sz="2000"/>
              <a:t>df_tex;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void   tune_texture(cudaChannelFormatDesc </a:t>
            </a:r>
            <a:r>
              <a:rPr b="1" lang="en" sz="2000">
                <a:solidFill>
                  <a:schemeClr val="dk1"/>
                </a:solidFill>
              </a:rPr>
              <a:t>channelDesc</a:t>
            </a:r>
            <a:r>
              <a:rPr b="1" lang="en" sz="2000"/>
              <a:t>)</a:t>
            </a:r>
            <a:r>
              <a:rPr lang="en" sz="2000"/>
              <a:t>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df_tex.normalized = false;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df_tex.filterMode = cudaFilterModeLinear;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df_tex.addressMode[0] = cudaAddressModeClamp;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df_tex.addressMode[1] = cudaAddressModeClamp;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df_tex.addressMode[2] = cudaAddressModeClamp;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cudaBindTextureToArray(df_tex, df_Array, channelDesc);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197250" y="108500"/>
            <a:ext cx="8749500" cy="80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Шаг 5: </a:t>
            </a:r>
            <a:r>
              <a:rPr lang="en" sz="2000"/>
              <a:t>реализовать вычисление интеграла, используя текстурную ссылку</a:t>
            </a:r>
            <a:r>
              <a:rPr lang="en" sz="2000"/>
              <a:t>. </a:t>
            </a:r>
            <a:endParaRPr sz="2000"/>
          </a:p>
        </p:txBody>
      </p:sp>
      <p:sp>
        <p:nvSpPr>
          <p:cNvPr id="164" name="Google Shape;164;p31"/>
          <p:cNvSpPr txBox="1"/>
          <p:nvPr/>
        </p:nvSpPr>
        <p:spPr>
          <a:xfrm>
            <a:off x="184200" y="1197775"/>
            <a:ext cx="8749500" cy="3786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kernel(float *a){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__shared__ float cache[THREADSPERBLOCK];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tid = threadIdx.x + blockIdx.x * 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cacheIndex = threadIdx.x;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float x = vert[tid].x;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float y = vert[tid].y;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float z = vert[tid].z;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cache[cacheIndex] = </a:t>
            </a:r>
            <a:r>
              <a:rPr b="1" lang="en" sz="2000"/>
              <a:t>tex3D(df_tex, z, y, x);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__syncthreads();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105250" y="831025"/>
            <a:ext cx="8841300" cy="3170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lang="en" sz="2000"/>
              <a:t>for (int s = blockDim.x / 2; s &gt; 0; s &gt;&gt;= 1){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if (cacheIndex &lt; s)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cache[cacheIndex] += cache[cacheIndex + s];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__syncthreads();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if (cacheIndex == 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a[blockIdx.x] = cache[0];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/>
        </p:nvSpPr>
        <p:spPr>
          <a:xfrm>
            <a:off x="5683750" y="1921400"/>
            <a:ext cx="30786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суммирование посредством редукции</a:t>
            </a:r>
            <a:endParaRPr i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197250" y="337100"/>
            <a:ext cx="8749500" cy="110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Шаг 6: </a:t>
            </a:r>
            <a:r>
              <a:rPr lang="en" sz="2000"/>
              <a:t>реализовать функцию, выполняющую три-линейную интерполяцию и реализовать ядро, заменив текстурную ссылку вызовом этой функции</a:t>
            </a:r>
            <a:r>
              <a:rPr lang="en" sz="2000"/>
              <a:t>.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84200" y="84925"/>
            <a:ext cx="8631000" cy="4710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</a:t>
            </a:r>
            <a:r>
              <a:rPr lang="en" sz="2000">
                <a:solidFill>
                  <a:schemeClr val="dk1"/>
                </a:solidFill>
              </a:rPr>
              <a:t>CM_SIZE </a:t>
            </a:r>
            <a:r>
              <a:rPr lang="en" sz="2000"/>
              <a:t>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__constant__ int c_a[CM_SIZE];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……………………………………………………………………………………..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void hInitCM(int M){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int* tmp_a=(int*)calloc(M,sizeof(int));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for(int i=0; i&lt;M;i++)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tmp_a[i]=-2*i;	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CUDA_CHECK_RETURN(</a:t>
            </a:r>
            <a:r>
              <a:rPr b="1" lang="en" sz="2000"/>
              <a:t>cudaMemcpyToSymbol</a:t>
            </a:r>
            <a:r>
              <a:rPr lang="en" sz="2000"/>
              <a:t>(c_a, tmp_a,</a:t>
            </a:r>
            <a:endParaRPr sz="2000"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M*sizeof(int), 0, cudaMemcpyHostToDevice));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free(tmp_a);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6828400" y="395200"/>
            <a:ext cx="12894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lab6.cu</a:t>
            </a:r>
            <a:endParaRPr b="1" i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223675" y="1289875"/>
            <a:ext cx="8617800" cy="1416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void release_texture(){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cudaUnbindTexture(df_tex);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cudaFreeArray(df_Array);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181" name="Google Shape;181;p34"/>
          <p:cNvSpPr txBox="1"/>
          <p:nvPr/>
        </p:nvSpPr>
        <p:spPr>
          <a:xfrm>
            <a:off x="197250" y="108500"/>
            <a:ext cx="8749500" cy="492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Шаг 7: </a:t>
            </a:r>
            <a:r>
              <a:rPr lang="en" sz="2000"/>
              <a:t>освободить ресурсы</a:t>
            </a:r>
            <a:r>
              <a:rPr lang="en" sz="2000"/>
              <a:t>. 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197250" y="108500"/>
            <a:ext cx="8749500" cy="80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Шаг 8: </a:t>
            </a:r>
            <a:r>
              <a:rPr lang="en" sz="2000"/>
              <a:t>сравнить время вычисления интеграла с использованием аппаратной и программной реализации интерполяции.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97400" y="502650"/>
            <a:ext cx="8749200" cy="3478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gTestCM(int* a, int* b){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int i=threadIdx.x+blockIdx.x*blockDim.x;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b[i]=a[i]*c_a[i%CM_SIZE];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gTestGM(int* a, int* b, int* c){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int i=threadIdx.x+blockIdx.x*blockDim.x;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b[i]=a[i]*c[i%CM_SIZE];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6828400" y="852400"/>
            <a:ext cx="12894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lab6.cu</a:t>
            </a:r>
            <a:endParaRPr b="1" i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92100" y="673700"/>
            <a:ext cx="8986200" cy="19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nvprof ./lab6 1024 128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………………………………………………………………………………………….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5.61%  2.3680us    1  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2.3680us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2.3680us  2.3680us 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gTestCM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(int*, int*)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5.38%  2.2720us    1  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2.2720us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 2.2720us  2.2720us 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gTestGM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(int*, int*, int*)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92100" y="639150"/>
            <a:ext cx="8880900" cy="326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CM_SIZE 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extern __constant__ int c_a[CM_SIZE];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gTestCM1(){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int i=threadIdx.x+blockIdx.x*blockDim.x;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printf("%d\n", c_a[i]);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 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6828400" y="852400"/>
            <a:ext cx="12894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lab61.cu</a:t>
            </a:r>
            <a:endParaRPr b="1" i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144725" y="450025"/>
            <a:ext cx="8841300" cy="347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…/Lab6&gt; nvcc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</a:rPr>
              <a:t>-rdc=true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  lab6.cu lab61.cu  -o lab6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0C3A1"/>
                </a:highlight>
              </a:rPr>
              <a:t>…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/Lab6&gt; nvprof ./lab6 1024 128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0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-2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-4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-6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…………………………………………………………………………………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74.37%  31.392us  1  31.392us  31.392us  31.392us  gTestCM1(void)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5.61%  2.3680us    1  2.3680us  2.3680us  2.3680us  gTestCM(int*, int*)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5.38%  2.2720us    1  2.2720us  2.2720us  2.2720us  gTestGM(int*, int*, int*)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990600" y="26428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Текстурная память</a:t>
            </a:r>
            <a:endParaRPr b="1" i="1" sz="2100"/>
          </a:p>
        </p:txBody>
      </p:sp>
      <p:sp>
        <p:nvSpPr>
          <p:cNvPr id="100" name="Google Shape;100;p21"/>
          <p:cNvSpPr txBox="1"/>
          <p:nvPr/>
        </p:nvSpPr>
        <p:spPr>
          <a:xfrm>
            <a:off x="421025" y="829375"/>
            <a:ext cx="8328300" cy="110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Текстура – специальный интерфейс доступа к глобальной памяти, обеспечивающий 1D, 2D и 3D целочисленную и </a:t>
            </a:r>
            <a:r>
              <a:rPr b="1" lang="en" sz="2000"/>
              <a:t>вещественную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индексацию.</a:t>
            </a:r>
            <a:endParaRPr sz="2000"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9975"/>
            <a:ext cx="8839199" cy="2757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990600" y="26428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Интегрирование по сфере</a:t>
            </a:r>
            <a:endParaRPr b="1" sz="2400"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2928"/>
            <a:ext cx="3800475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275" y="3652851"/>
            <a:ext cx="5400675" cy="933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22"/>
          <p:cNvSpPr txBox="1"/>
          <p:nvPr/>
        </p:nvSpPr>
        <p:spPr>
          <a:xfrm>
            <a:off x="4064750" y="2013050"/>
            <a:ext cx="4960200" cy="49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Интеграл по сфере функции g(φ, ψ):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8839200" cy="349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990600" y="26428"/>
            <a:ext cx="7086600" cy="8334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Текстуры: аппаратная интерполяция</a:t>
            </a:r>
            <a:endParaRPr b="1"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(пример использования)</a:t>
            </a:r>
            <a:endParaRPr b="1" sz="2400"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550" y="1774678"/>
            <a:ext cx="2476500" cy="137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