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0a6c0c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0a6c0c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030a6c0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030a6c0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30a6c0c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30a6c0c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43bcfb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443bcfb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443bcf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443bcf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43bcfb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443bcfb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4b082e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4b082e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4b082ea1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4b082ea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adf783f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adf783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4b082ea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4b082ea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f0cef8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f0cef8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b082ea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b082ea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adf783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adf783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4b082ea1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4b082ea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4b082ea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4b082ea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b082ea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4b082ea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4b082ea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4b082ea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b082ea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4b082ea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4b082ea1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4b082ea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4b082ea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4b082ea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4b082ea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4b082ea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6f0cef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6f0cef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b082ea1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4b082ea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4b082ea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4b082ea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6f0cef81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6f0cef8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6f0cef8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6f0cef8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c1784a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c1784a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443bcfb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443bcfb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443bcf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443bcf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443bcfb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443bcfb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8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0"/>
            <a:ext cx="8715600" cy="180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/>
              <a:t>Уровни компиляции </a:t>
            </a:r>
            <a:r>
              <a:rPr i="1" lang="en" sz="2400"/>
              <a:t>nvcc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i="1" lang="en" sz="2400"/>
              <a:t>.cubin, .fatbin, .gpu</a:t>
            </a:r>
            <a:r>
              <a:rPr lang="en" sz="2400"/>
              <a:t> и </a:t>
            </a:r>
            <a:r>
              <a:rPr i="1" lang="en" sz="2400"/>
              <a:t>.ptx</a:t>
            </a:r>
            <a:r>
              <a:rPr lang="en" sz="2400"/>
              <a:t> файлы.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/>
              <a:t>PTX (</a:t>
            </a:r>
            <a:r>
              <a:rPr i="1" lang="en" sz="2400"/>
              <a:t>Parallel Thread eXecution</a:t>
            </a:r>
            <a:r>
              <a:rPr lang="en" sz="2400"/>
              <a:t>) ISA (</a:t>
            </a:r>
            <a:r>
              <a:rPr i="1" lang="en" sz="2400"/>
              <a:t>Instruction Set Architecture</a:t>
            </a:r>
            <a:r>
              <a:rPr lang="en" sz="2400"/>
              <a:t>).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26275" y="176775"/>
            <a:ext cx="8788500" cy="466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#include &lt;stdio.h&gt;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#include &lt;malloc.h&gt;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#include &lt;cuda.h&gt;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extern "C" void hLauncherTest2(float* a, float* b, int N);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 main(){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……………………………………………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hLauncherTest2(a_d,b_d,N);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……………………………………………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50500" y="702200"/>
            <a:ext cx="8931600" cy="338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gTest2(float* a, float*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int tid=threadIdx.x+blockIdx.x*blockDim.x;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a[tid]=a[tid]+b[tid];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extern "C"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hLauncherTest2(float* a, float* b, int N){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gTest2&lt;&lt;&lt;N/128,128&gt;&gt;&gt;(a,b);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3350425" y="1212225"/>
            <a:ext cx="484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7" name="Google Shape;127;p26"/>
          <p:cNvSpPr txBox="1"/>
          <p:nvPr/>
        </p:nvSpPr>
        <p:spPr>
          <a:xfrm>
            <a:off x="151525" y="2616875"/>
            <a:ext cx="8822400" cy="48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nvcc test2m.cu  -L. -ltest2 -o test2m</a:t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26"/>
          <p:cNvSpPr txBox="1"/>
          <p:nvPr/>
        </p:nvSpPr>
        <p:spPr>
          <a:xfrm>
            <a:off x="168375" y="1242950"/>
            <a:ext cx="8780100" cy="4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nvcc -Xcompiler -fPIC -shared  </a:t>
            </a:r>
            <a:r>
              <a:rPr lang="en" sz="2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test2.cu</a:t>
            </a:r>
            <a:r>
              <a:rPr lang="en" sz="2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-o libtest2.so  </a:t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26"/>
          <p:cNvSpPr txBox="1"/>
          <p:nvPr/>
        </p:nvSpPr>
        <p:spPr>
          <a:xfrm>
            <a:off x="143100" y="1909750"/>
            <a:ext cx="8822400" cy="4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export LD_LIBRARY_PATH=$LD_LIBRARY_PATH:.</a:t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435425" y="119269"/>
            <a:ext cx="83970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PTX</a:t>
            </a:r>
            <a:endParaRPr b="1" sz="3000"/>
          </a:p>
        </p:txBody>
      </p:sp>
      <p:sp>
        <p:nvSpPr>
          <p:cNvPr id="135" name="Google Shape;135;p27"/>
          <p:cNvSpPr txBox="1"/>
          <p:nvPr/>
        </p:nvSpPr>
        <p:spPr>
          <a:xfrm>
            <a:off x="424625" y="1410775"/>
            <a:ext cx="83970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PTX (Parallel Thread eXecution) определяет виртуальную машину и набор инструкций (ISA - Instruction Set Architecture). PTX программа транслируется во время загрузки в команды соответствующего GPU и машинный код загружается на GPU драйвером.</a:t>
            </a:r>
            <a:endParaRPr sz="2000"/>
          </a:p>
        </p:txBody>
      </p:sp>
      <p:sp>
        <p:nvSpPr>
          <p:cNvPr id="136" name="Google Shape;136;p27"/>
          <p:cNvSpPr txBox="1"/>
          <p:nvPr/>
        </p:nvSpPr>
        <p:spPr>
          <a:xfrm>
            <a:off x="468300" y="3132150"/>
            <a:ext cx="8313900" cy="54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tests/test2&gt; nvcc -ptx test2.cu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130500" y="53750"/>
            <a:ext cx="8889900" cy="4797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EAD3"/>
                </a:highlight>
              </a:rPr>
              <a:t>.version 8.5</a:t>
            </a:r>
            <a:endParaRPr sz="19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.target sm_52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.address_size 64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// .globl       gTest2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.visible .entry gTest2(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.param .u64 gTest2_param_0,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.param .u64 gTest2_param_1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{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.reg .f32       %f&lt;4&gt;;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.reg .b32       %r&lt;5&gt;;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.reg .b64       %rd&lt;8&gt;;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8"/>
          <p:cNvSpPr txBox="1"/>
          <p:nvPr/>
        </p:nvSpPr>
        <p:spPr>
          <a:xfrm>
            <a:off x="6832400" y="1888500"/>
            <a:ext cx="1635300" cy="514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test2.ptx</a:t>
            </a:r>
            <a:endParaRPr b="1" i="1"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107475" y="53750"/>
            <a:ext cx="8889900" cy="502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ld.param.u64    %rd1, [gTest2_param_0];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ld.param.u64    %rd2, [gTest2_param_1];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cvta.to.global.u64      %rd3, %rd2;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cvta.to.global.u64      %rd4, %rd1;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mov.u32         %r1, %tid.x;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mov.u32         %r2, %ctaid.x;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mov.u32         %r3, %ntid.x;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mad.lo.s32      %r4, %r2, %r3, %r1;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mul.wide.s32    %rd5, %r4, 4;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add.s64         %rd6, %rd4, %rd5;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ld.global.f32   %f1, [%rd6];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add.s64         %rd7, %rd3, %rd5;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ld.global.f32   %f2, [%rd7];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add.f32         %f3, %f1, %f2;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 st.global.f32   [%rd6], %f3;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ret;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241100" y="169675"/>
            <a:ext cx="8769000" cy="464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>
                <a:solidFill>
                  <a:srgbClr val="FF0000"/>
                </a:solidFill>
              </a:rPr>
              <a:t>extern "C" {  __global__ void gStub(float* a, float* b){ }  }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N=2048;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float* a=(float*)calloc(N, sizeof(float));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float* b=(float*)calloc(N, sizeof(float));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for(int i=0; i&lt;N; 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a[i]=2*i;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b[i]=2*i+1;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3" name="Google Shape;153;p30"/>
          <p:cNvSpPr txBox="1"/>
          <p:nvPr/>
        </p:nvSpPr>
        <p:spPr>
          <a:xfrm>
            <a:off x="6133825" y="383850"/>
            <a:ext cx="1128600" cy="45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mst.cu</a:t>
            </a:r>
            <a:endParaRPr b="1" i="1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133950" y="142875"/>
            <a:ext cx="8867100" cy="487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float *a_d, *b_d;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cudaMalloc((void**)&amp;a_d, N*sizeof(float));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cudaMalloc((void**)&amp;b_d, N*sizeof(float));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cudaMemcpy(a_d, a, N*sizeof(float), cudaMemcpyHostToDevice);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cudaMemcpy(b_d, b, N*sizeof(float), cudaMemcpyHostToDevice);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gStub&lt;&lt;&lt;N/128,128&gt;&gt;&gt;(a_d,b_d);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cudaDeviceSynchronize();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cudaMemcpy(a, a_d, N*sizeof(float), cudaMemcpyDeviceToHost);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for(int i=0; i&lt;N; i+=N/16)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printf("%g\n",a[i]);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9" cy="433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258950" y="160725"/>
            <a:ext cx="87243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.version 8.5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.target sm_52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.address_size 64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 // .globl       gStub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.visible .entry gStub(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 .param .u64 gStub_param_0,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 .param .u64 gStub_param_1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 ret;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38250" y="3889000"/>
            <a:ext cx="8828100" cy="10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tests/test0&gt; nvcc -g -G test0m.cu -o te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st0m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/tests/test0&gt; cuda-gdb test0m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6"/>
          <p:cNvSpPr txBox="1"/>
          <p:nvPr/>
        </p:nvSpPr>
        <p:spPr>
          <a:xfrm>
            <a:off x="167875" y="150750"/>
            <a:ext cx="8748900" cy="330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gTest0(float* a, float*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tid=threadIdx.x+blockIdx.x*blockDim.x;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a[tid]=a[tid]+b[tid];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gTest0&lt;&lt;&lt;N/128, 128&gt;&gt;&gt;(a_d,b_d);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/>
        </p:nvSpPr>
        <p:spPr>
          <a:xfrm>
            <a:off x="151800" y="160725"/>
            <a:ext cx="8760000" cy="302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tests/mystub&gt;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nvcc -dryrun -arch=sm_52 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mst.cu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-o mst  --keep 2&gt; dryrun_mst.out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tests/mystub&gt; ll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12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malkov users 5053 авг 21 15:18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dryrun_mst.out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malkov users  815 авг 21 15:09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mst.cu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142875" y="98225"/>
            <a:ext cx="8876100" cy="482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#$……………………………………………………………………………………….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-include "cuda_runtime.h" -m64 "mst.cu" -o "</a:t>
            </a:r>
            <a:r>
              <a:rPr b="1" lang="en" sz="1800"/>
              <a:t>mst.cpp4.ii</a:t>
            </a:r>
            <a:r>
              <a:rPr lang="en" sz="1800"/>
              <a:t>"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#$ cudafe++ --c++17 --gnu_version=110200 --display_error_number --orig_src_file_name "mst.cu" --orig_src_path_name "~/mystub/mst.cu" --allow_managed  --m64 --parse_templates --gen_c_file_name "</a:t>
            </a:r>
            <a:r>
              <a:rPr b="1" lang="en" sz="1800"/>
              <a:t>mst.cudafe1.cpp</a:t>
            </a:r>
            <a:r>
              <a:rPr lang="en" sz="1800"/>
              <a:t>" --stub_file_name "mst.cudafe1.stub.c" --gen_module_id_file --module_id_file_name "mst.module_id" "</a:t>
            </a:r>
            <a:r>
              <a:rPr lang="en" sz="1800">
                <a:highlight>
                  <a:srgbClr val="D9D9D9"/>
                </a:highlight>
              </a:rPr>
              <a:t>mst.cpp4.ii</a:t>
            </a:r>
            <a:r>
              <a:rPr lang="en" sz="1800"/>
              <a:t>"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#$ "/home/malkov/anaconda3/bin"/x86_64-conda-linux-gnu-c++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………………………………………………………………………………………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-D__CUDA_ARCH__=520 -D__CUDA_ARCH_LIST__=520 --include "cuda_runtime.h" -m64 "mst.cu" -o "</a:t>
            </a:r>
            <a:r>
              <a:rPr b="1" lang="en" sz="1800"/>
              <a:t>mst.cpp1.ii</a:t>
            </a:r>
            <a:r>
              <a:rPr lang="en" sz="1800"/>
              <a:t>"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#$ cicc --c++17 --gnu_version=110200 --display_error_number --orig_src_file_name "mst.cu" --orig_src_path_name "~/mystub/mst.cu" --allow_managed   -arch compute_52 -m64 --no-version-ident -ftz=0 -prec_div=1 -prec_sqrt=1 -fmad=1 --include_file_name "mst.fatbin.c" -tused --module_id_file_name "mst.module_id" --gen_c_file_name "mst.cudafe1.c" --stub_file_name "</a:t>
            </a:r>
            <a:r>
              <a:rPr lang="en" sz="1800">
                <a:highlight>
                  <a:srgbClr val="D9D9D9"/>
                </a:highlight>
              </a:rPr>
              <a:t>mst.cudafe1.stub.c</a:t>
            </a:r>
            <a:r>
              <a:rPr lang="en" sz="1800"/>
              <a:t>" --gen_device_file_name "</a:t>
            </a:r>
            <a:r>
              <a:rPr lang="en" sz="1800">
                <a:highlight>
                  <a:srgbClr val="D9D9D9"/>
                </a:highlight>
              </a:rPr>
              <a:t>mst.cudafe1.gpu</a:t>
            </a:r>
            <a:r>
              <a:rPr lang="en" sz="1800"/>
              <a:t>"  "</a:t>
            </a:r>
            <a:r>
              <a:rPr lang="en" sz="1800">
                <a:highlight>
                  <a:srgbClr val="D9D9D9"/>
                </a:highlight>
              </a:rPr>
              <a:t>mst.cpp1.ii</a:t>
            </a:r>
            <a:r>
              <a:rPr lang="en" sz="1800"/>
              <a:t>" -o "</a:t>
            </a:r>
            <a:r>
              <a:rPr b="1" lang="en" sz="1800"/>
              <a:t>mst.ptx</a:t>
            </a:r>
            <a:r>
              <a:rPr lang="en" sz="1800"/>
              <a:t>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/>
        </p:nvSpPr>
        <p:spPr>
          <a:xfrm>
            <a:off x="241100" y="48825"/>
            <a:ext cx="8778000" cy="503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tests/mystub&gt; ls -ltr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total 4260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drwxr-xr-x 2 malkov users      21 авг 21 13:42 </a:t>
            </a:r>
            <a:r>
              <a:rPr b="1" lang="en">
                <a:solidFill>
                  <a:srgbClr val="5454FF"/>
                </a:solidFill>
                <a:highlight>
                  <a:srgbClr val="FFFFFF"/>
                </a:highlight>
              </a:rPr>
              <a:t>spare</a:t>
            </a:r>
            <a:endParaRPr b="1">
              <a:solidFill>
                <a:srgbClr val="5454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    815 авг 21 15:09 mst.cu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   5053 авг 21 15:18 dryrun_mst.out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1091325 авг 21 15:21 mst.cpp4.ii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     24 авг 21 15:21 mst.module_id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1010983 авг 21 15:21 mst.cudafe1.cpp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1184988 авг 21 15:21 mst.cpp1.ii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-rw-r--r-- 1 malkov users      13 авг 21 15:21 mst.cudafe1.c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-rw-r--r-- 1 malkov users     312 авг 21 15:21 mst.ptx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1237 авг 21 15:21 mst.cudafe1.stub.c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10401 авг 21 15:21 mst.cudafe1.gpu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1960 авг 21 15:21 mst.sm_52.cubin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6647 авг 21 15:21 mst.fatbin.c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2248 авг 21 15:21 mst.fatbin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8984 авг 21 15:21 mst.o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 872 авг 21 15:21 mst_dlink.sm_52.cubin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  32 авг 21 15:21 mst_dlink.reg.c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3190 авг 21 15:21 mst_dlink.fatbin.c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 952 авг 21 15:21 mst_dlink.fatbin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-rw-r--r-- 1 malkov users    2904 авг 21 15:21 mst_dlink.o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-rwxr-xr-x 1 malkov users  975856 авг 21 15:21 </a:t>
            </a:r>
            <a:r>
              <a:rPr b="1" lang="en">
                <a:solidFill>
                  <a:srgbClr val="CC0000"/>
                </a:solidFill>
                <a:highlight>
                  <a:srgbClr val="FFFFFF"/>
                </a:highlight>
              </a:rPr>
              <a:t>mst</a:t>
            </a:r>
            <a:endParaRPr b="1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4" name="Google Shape;184;p36"/>
          <p:cNvSpPr txBox="1"/>
          <p:nvPr/>
        </p:nvSpPr>
        <p:spPr>
          <a:xfrm>
            <a:off x="5795375" y="669725"/>
            <a:ext cx="3134400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nvcc mst.cu –keep -o mst 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223250" y="125025"/>
            <a:ext cx="86082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tests/mystub&gt; ./mst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1280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1536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1792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2048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2304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/>
        </p:nvSpPr>
        <p:spPr>
          <a:xfrm>
            <a:off x="160725" y="125025"/>
            <a:ext cx="87957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extern "C"{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gStub(float* a, float*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tid=threadIdx.x+blockIdx.x*blockDim.x;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a[tid]=a[tid]+b[tid];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71450" y="151800"/>
            <a:ext cx="89742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.version 8.5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.target sm_52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.address_size 64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// .globl       gStub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.visible .entry gStub(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.param .u64 gStub_param_0,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.param .u64 gStub_param_1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.reg .f32       %f&lt;4&gt;;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.reg .b32       %r&lt;5&gt;;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.reg .b64       %rd&lt;8&gt;;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133950" y="75600"/>
            <a:ext cx="8822400" cy="4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ld.param.u64    %rd1, [gStub_param_0];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ld.param.u64    %rd2, [gStub_param_1];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cvta.to.global.u64      %rd3, %rd2;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cvta.to.global.u64      %rd4, %rd1;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mov.u32         %r1, %tid.x;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mov.u32         %r2, %ctaid.x;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mov.u32         %r3, %ntid.x;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mad.lo.s32      %r4, %r2, %r3, %r1;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mul.wide.s32    %rd5, %r4, 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add.s64         %rd6, %rd4, %rd5;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ld.global.f32   %f1, [%rd6];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add.s64         %rd7, %rd3, %rd5;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ld.global.f32   %f2, [%rd7];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add.f32         %f3, %f1, %f2;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st.global.f32   [%rd6], %f3;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214325" y="116075"/>
            <a:ext cx="8733300" cy="4000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06666"/>
                </a:solidFill>
              </a:rPr>
              <a:t>#$</a:t>
            </a:r>
            <a:r>
              <a:rPr lang="en" sz="1800"/>
              <a:t> cicc --c++17 --gnu_version=110200 --display_error_number --orig_src_file_name "mst.cu" --orig_src_path_name "/home/malkov/tests/mystub/mst.cu" --allow_managed   -arch compute_52 -m64 --no-version-ident -ftz=0 -prec_div=1 -prec_sqrt=1 -fmad=1 --include_file_name "mst.fatbin.c" -tused --module_id_file_name "mst.module_id" --gen_c_file_name "mst.cudafe1.c" --stub_file_name "mst.cudafe1.stub.c" --gen_device_file_name "mst.cudafe1.gpu"  "mst.cpp1.ii"</a:t>
            </a:r>
            <a:r>
              <a:rPr b="1" lang="en" sz="1800">
                <a:solidFill>
                  <a:srgbClr val="FF0000"/>
                </a:solidFill>
              </a:rPr>
              <a:t> </a:t>
            </a:r>
            <a:r>
              <a:rPr b="1" lang="en" sz="1800">
                <a:solidFill>
                  <a:srgbClr val="9FC5E8"/>
                </a:solidFill>
              </a:rPr>
              <a:t>-o "mst.ptx"</a:t>
            </a:r>
            <a:endParaRPr b="1" sz="18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#$---------------------------------------------------------------------------------------------------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ptxas -arch=sm_52 -m64  "mst.ptx"  </a:t>
            </a:r>
            <a:r>
              <a:rPr b="1" lang="en" sz="1800">
                <a:solidFill>
                  <a:srgbClr val="FF0000"/>
                </a:solidFill>
              </a:rPr>
              <a:t>-o "mst.sm_52.cubin"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/>
        </p:nvSpPr>
        <p:spPr>
          <a:xfrm>
            <a:off x="151800" y="116075"/>
            <a:ext cx="8867100" cy="428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fatbinary --create="mst.fatbin" -64 --cicc-cmdline="-ftz=0 -prec_div=1 -prec_sqrt=1 -fmad=1 " "--image3=kind=elf,sm=52,file=mst.sm_52.cubin" "--image3=kind=ptx,sm=52,file=mst.ptx" --embedded-fatbin="mst.fatbin.c"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"/home/malkov/anaconda3/bin"/x86_64-conda-linux-gnu-c++ -D__CUDA_ARCH__=520 -D__CUDA_ARCH_LIST__=520 -D__NV_LEGACY_LAUNCH -c -x c++  -DCUDA_DOUBLE_MATH_FUNCTIONS -Wno-psabi "-I/usr/local/cuda-12.5/bin/../targets/x86_64-linux/include"   -m64 "mst.cudafe1.cpp" </a:t>
            </a:r>
            <a:r>
              <a:rPr b="1" lang="en" sz="1800">
                <a:solidFill>
                  <a:srgbClr val="FF0000"/>
                </a:solidFill>
              </a:rPr>
              <a:t>-o "mst.o"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nvlink -m64 --arch=sm_52 --register-link-binaries="mst_dlink.reg.c"    "-L/usr/local/cuda-12.5/bin/../targets/x86_64-linux/lib/stubs" "-L/usr/local/cuda-12.5/bin/../targets/x86_64-linux/lib" -cpu-arch=X86_64 "mst.o"  -lcudadevrt  -o "mst_dlink.sm_52.cubin" --host-ccbin "/home/malkov/anaconda3/bin/x86_64-conda-linux-gnu-c++"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/>
        </p:nvSpPr>
        <p:spPr>
          <a:xfrm>
            <a:off x="205375" y="178600"/>
            <a:ext cx="8849400" cy="442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fatbinary --create="mst_dlink.fatbin" -64 --cicc-cmdline="-ftz=0 -prec_div=1 -prec_sqrt=1 -fmad=1 " -link "--image3=kind=elf,sm=52,file=mst_dlink.sm_52.cubin" --embedded-fatbin="mst_dlink.fatbin.c"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"/home/malkov/anaconda3/bin"/x86_64-conda-linux-gnu-c++ -D__CUDA_ARCH_LIST__=520 -D__NV_LEGACY_LAUNCH -c -x c++ -DFATBINFILE="\"mst_dlink.fatbin.c\"" -DREGISTERLINKBINARYFILE="\"mst_dlink.reg.c\"" -I. -D__NV_EXTRA_INITIALIZATION= -D__NV_EXTRA_FINALIZATION= -D__CUDA_INCLUDE_COMPILER_INTERNAL_HEADERS__  -Wno-psabi "-I/usr/local/cuda-12.5/bin/../targets/x86_64-linux/include"    -D__CUDACC_VER_MAJOR__=12 -D__CUDACC_VER_MINOR__=5 -D__CUDACC_VER_BUILD__=82 -D__CUDA_API_VER_MAJOR__=12 -D__CUDA_API_VER_MINOR__=5 -D__NVCC_DIAG_PRAGMA_SUPPORT__=1 -m64 "/usr/local/cuda-12.5/bin/crt/link.stub" </a:t>
            </a:r>
            <a:r>
              <a:rPr b="1" lang="en" sz="1800">
                <a:solidFill>
                  <a:srgbClr val="FF0000"/>
                </a:solidFill>
              </a:rPr>
              <a:t>-o "mst_dlink.o</a:t>
            </a:r>
            <a:endParaRPr b="1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500" y="512000"/>
            <a:ext cx="8936700" cy="3377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gTest0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#include &lt;stdio.h&gt;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#include &lt;malloc.h&gt;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__global__ void gTest0(float* a, float* b){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int tid=threadIdx.x+blockIdx.x*blockDim.x;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    a[tid]=a[tid]+b[tid];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    int main(){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        int N=1024;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8" name="Google Shape;78;p17"/>
          <p:cNvSpPr txBox="1"/>
          <p:nvPr/>
        </p:nvSpPr>
        <p:spPr>
          <a:xfrm>
            <a:off x="138250" y="4048650"/>
            <a:ext cx="8936700" cy="7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 5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…………………………………………………………………………………………………………….</a:t>
            </a:r>
            <a:endParaRPr b="1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/>
        </p:nvSpPr>
        <p:spPr>
          <a:xfrm>
            <a:off x="107150" y="116075"/>
            <a:ext cx="8840400" cy="181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"/home/malkov/anaconda3/bin"/x86_64-conda-linux-gnu-c++ -D__CUDA_ARCH_LIST__=520 -D__NV_LEGACY_LAUNCH -m64 -Wl,--start-group "mst_dlink.o" "mst.o"   "-L/usr/local/cuda-12.5/bin/../targets/x86_64-linux/lib/stubs" "-L/usr/local/cuda-12.5/bin/../targets/x86_64-linux/lib"  -lcudadevrt  -lcudart_static  -lrt -lpthread  -ldl  -Wl,--end-group </a:t>
            </a:r>
            <a:r>
              <a:rPr b="1" lang="en" sz="1800">
                <a:solidFill>
                  <a:srgbClr val="FF0000"/>
                </a:solidFill>
              </a:rPr>
              <a:t>-o "mst"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44"/>
          <p:cNvSpPr txBox="1"/>
          <p:nvPr/>
        </p:nvSpPr>
        <p:spPr>
          <a:xfrm>
            <a:off x="214325" y="2517125"/>
            <a:ext cx="8733300" cy="55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tests/mystub&gt; ./dryrun_mst.out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05375" y="160725"/>
            <a:ext cx="8715300" cy="4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tests/mystub&gt; ./mst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513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1025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1537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2049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2561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3073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3585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4097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4609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……..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18500" y="234200"/>
            <a:ext cx="9025500" cy="26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CUDA thread hit Breakpoint 1, </a:t>
            </a:r>
            <a:r>
              <a:rPr lang="en" sz="1800">
                <a:solidFill>
                  <a:srgbClr val="B268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gTest0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&lt;&lt;&lt;(8,1,1),(128,1,1)&gt;&gt;&gt; (</a:t>
            </a:r>
            <a:r>
              <a:rPr lang="en" sz="1800">
                <a:solidFill>
                  <a:srgbClr val="18B2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=0x7fffc3200000, </a:t>
            </a:r>
            <a:r>
              <a:rPr lang="en" sz="1800">
                <a:solidFill>
                  <a:srgbClr val="18B2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=0x7fffc3201000)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at </a:t>
            </a:r>
            <a:r>
              <a:rPr lang="en" sz="18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test0m.cu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:5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int tid=threadIdx.x+blockIdx.x*blockDim.x;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59250" y="52175"/>
            <a:ext cx="8985900" cy="502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(cuda-gdb)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 disassemble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Dump of assembler code for function </a:t>
            </a:r>
            <a:r>
              <a:rPr lang="en" sz="1500">
                <a:solidFill>
                  <a:srgbClr val="B26818"/>
                </a:solidFill>
                <a:highlight>
                  <a:srgbClr val="FFFFFF"/>
                </a:highlight>
              </a:rPr>
              <a:t>_Z6gTest0PfS_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&lt;+0&gt;:     MOV R1, c[0x0][0x28]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0x00007fffc8e3f810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&lt;+16&gt;:    MOV R2, RZ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0x00007fffc8e3f820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&lt;+32&gt;:    LDC.64 R2, c[0x0][R2+0x160]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0x00007fffc8e3f830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&lt;+48&gt;:    MOV R7, R2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0x00007fffc8e3f840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&lt;+64&gt;:    MOV R8, R3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0x00007fffc8e3f850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&lt;+80&gt;:    MOV R7, R7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0x00007fffc8e3f860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&lt;+96&gt;:    MOV R8, R8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……………………………………………………………………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0x00007fffc8e3f8e0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&lt;+224&gt;:   MOV R8, R8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0x00007fffc8e3f8f0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&lt;+240&gt;:   MOV R5, R5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0x00007fffc8e3f900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&lt;+256&gt;:   MOV R6, R6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=&gt;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0x00007fffc8e3f910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&lt;+272&gt;:   S2R R0, SR_TID.X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0x00007fffc8e3f920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&lt;+288&gt;:   MOV R0, R0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0x00007fffc8e3f930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&lt;+304&gt;:   S2R R2, SR_CTAID.X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0x00007fffc8e3f940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&lt;+320&gt;:   MOV R2, R2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…………………………………………………………………………………….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0x00007fffc8e3fca0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&lt;+1184&gt;:  BRA 0x4a0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0x00007fffc8e3fcb0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&lt;+1200&gt;:  NOP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1818B2"/>
                </a:solidFill>
                <a:highlight>
                  <a:srgbClr val="FFFFFF"/>
                </a:highlight>
              </a:rPr>
              <a:t>0x00007fffc8e3fcc0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&lt;+1216&gt;:  NOP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435425" y="119269"/>
            <a:ext cx="83970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Раздельная компиляция</a:t>
            </a:r>
            <a:endParaRPr b="1" sz="3000"/>
          </a:p>
        </p:txBody>
      </p:sp>
      <p:sp>
        <p:nvSpPr>
          <p:cNvPr id="94" name="Google Shape;94;p20"/>
          <p:cNvSpPr txBox="1"/>
          <p:nvPr/>
        </p:nvSpPr>
        <p:spPr>
          <a:xfrm>
            <a:off x="452925" y="1698000"/>
            <a:ext cx="8397000" cy="184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extern "C"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gTest2(float* a, float*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int tid=threadIdx.x+blockIdx.x*blockDim.x;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a[tid]=a[tid]+b[tid];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20"/>
          <p:cNvSpPr txBox="1"/>
          <p:nvPr/>
        </p:nvSpPr>
        <p:spPr>
          <a:xfrm>
            <a:off x="6832400" y="1888500"/>
            <a:ext cx="1374300" cy="514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test2.cu</a:t>
            </a:r>
            <a:endParaRPr b="1" i="1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84450" y="328400"/>
            <a:ext cx="8912700" cy="44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extern "C" __global__ void gTest2(float*, float*);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int N=1024;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float* a=(float*)calloc(N,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float* b=(float*)calloc(N,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for(int i=0; i&lt;N; i++){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	a[i]=2*i;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	b[i]=2*i+1;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21"/>
          <p:cNvSpPr txBox="1"/>
          <p:nvPr/>
        </p:nvSpPr>
        <p:spPr>
          <a:xfrm>
            <a:off x="6832400" y="745500"/>
            <a:ext cx="1704300" cy="514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test2m.cu</a:t>
            </a:r>
            <a:endParaRPr b="1" i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184250" y="269825"/>
            <a:ext cx="8582700" cy="456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float *a_d, *b_d;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cudaMalloc((void**)&amp;a_d, N*sizeof(float));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cudaMalloc((void**)&amp;b_d, N*sizeof(float));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cudaMemcpy(a_d, a, N*sizeof(float), cudaMemcpyHostToDevice);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cudaMemcpy(b_d, b, N*sizeof(float), cudaMemcpyHostToDevice);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gTest2&lt;&lt;&lt;N/128,128&gt;&gt;&gt;(a_d,b_d);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cudaDeviceSynchronize();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cudaMemcpy(a, a_d, N*sizeof(float), cudaMemcpyDeviceToHost);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for(int i=0; i&lt;N; i+=N/16)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	printf("%g\n",a[i]);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138175" y="92125"/>
            <a:ext cx="8882100" cy="125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tests/test2&gt; nvcc -c  test</a:t>
            </a:r>
            <a:r>
              <a:rPr lang="en" sz="2000">
                <a:solidFill>
                  <a:schemeClr val="dk1"/>
                </a:solidFill>
              </a:rPr>
              <a:t>2.cu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tests/test2&gt; nvcc -c  test</a:t>
            </a:r>
            <a:r>
              <a:rPr lang="en" sz="2000">
                <a:solidFill>
                  <a:schemeClr val="dk1"/>
                </a:solidFill>
              </a:rPr>
              <a:t>2m.cu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tests/test2&gt; nvcc   test2.</a:t>
            </a:r>
            <a:r>
              <a:rPr lang="en" sz="2000">
                <a:solidFill>
                  <a:schemeClr val="dk1"/>
                </a:solidFill>
              </a:rPr>
              <a:t>o   test2m.o   -o   test2e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