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4b082ea1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4b082ea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e96b31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e96b31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ee96b31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ee96b3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ee96b31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ee96b31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4d751d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4d751d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57d36c2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57d36c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444259d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444259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57d36c28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57d36c28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444259de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444259d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57d36c2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57d36c2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4321a43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4321a43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4321a43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4321a43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4321a43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4321a43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9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323700" y="1498850"/>
            <a:ext cx="8715600" cy="140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" sz="2400"/>
              <a:t>PTX (</a:t>
            </a:r>
            <a:r>
              <a:rPr i="1" lang="en" sz="2400"/>
              <a:t>Parallel Thread eXecution</a:t>
            </a:r>
            <a:r>
              <a:rPr lang="en" sz="2400"/>
              <a:t>) ISA (</a:t>
            </a:r>
            <a:r>
              <a:rPr i="1" lang="en" sz="2400"/>
              <a:t>Instruction Set Architecture</a:t>
            </a:r>
            <a:r>
              <a:rPr lang="en" sz="2400"/>
              <a:t>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" sz="2400"/>
              <a:t>CUDA Driver API.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125025" y="455425"/>
            <a:ext cx="8911800" cy="964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tests/cudrapi&gt; g++ -I/usr/local/cuda/include -L/usr/local/cuda/lib64 -lc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udart -lcuda cda.cpp -o cda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/>
        </p:nvSpPr>
        <p:spPr>
          <a:xfrm>
            <a:off x="151650" y="71375"/>
            <a:ext cx="8814000" cy="4853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import numpy as np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cuda_driver import 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N=2048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cuInit(0)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cnt = c_int(0)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cuDeviceGetCount(byref(cnt))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if cnt.value == 0: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raise Exception('No GPU device found!')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cuDevice = c_int(0)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cuDeviceGet(byref(cuDevice), 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cuContext = c_void_p()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cuCtxCreate(byref(cuContext), 0, cuDevice)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5406100" y="579875"/>
            <a:ext cx="21231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21" name="Google Shape;121;p25"/>
          <p:cNvSpPr txBox="1"/>
          <p:nvPr/>
        </p:nvSpPr>
        <p:spPr>
          <a:xfrm>
            <a:off x="6253475" y="691225"/>
            <a:ext cx="1233600" cy="55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cda.py</a:t>
            </a:r>
            <a:endParaRPr b="1" i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/>
        </p:nvSpPr>
        <p:spPr>
          <a:xfrm>
            <a:off x="160575" y="707725"/>
            <a:ext cx="8787300" cy="380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a_a = np.linspace(0, 2*(N-1), N, dtype=np.float32)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 = a_a.ctypes.data_as(POINTER(c_float))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b_a = np.linspace(1, 2*N-1, N, dtype=np.float32)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 = b_a.ctypes.data_as(POINTER(c_float))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a_d = c_void_p(0)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cuMemAlloc(byref(a_d), c_size_t(N*sizeof(c_float)))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b_d = c_void_p(0)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cuMemAlloc(byref(b_d), c_size_t(N*sizeof(c_float)))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cuMemcpyHtoD(a_d, a, c_size_t(N*sizeof(c_float)))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cuMemcpyHtoD(b_d, b, c_size_t(N*sizeof(c_float)))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/>
        </p:nvSpPr>
        <p:spPr>
          <a:xfrm>
            <a:off x="196250" y="160575"/>
            <a:ext cx="8751600" cy="488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cuModule = c_void_p()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cuModuleLoad(byref(cuModule), c_char_p(b'</a:t>
            </a:r>
            <a:r>
              <a:rPr b="1" lang="en" sz="1800">
                <a:solidFill>
                  <a:schemeClr val="dk1"/>
                </a:solidFill>
              </a:rPr>
              <a:t>./cda.ptx</a:t>
            </a:r>
            <a:r>
              <a:rPr lang="en" sz="1800">
                <a:solidFill>
                  <a:schemeClr val="dk1"/>
                </a:solidFill>
              </a:rPr>
              <a:t>'))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gStub_kern = c_void_p(0)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cuModuleGetFunction(byref(gStub_kern), cuModule, c_char_p(b'gStub'))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gStub_args=[c_void_p(addressof(a_d)), c_void_p(addressof(b_d))]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gStub_params = (c_void_p * len(gStub_args))(*gStub_args)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cuLaunchKernel</a:t>
            </a:r>
            <a:r>
              <a:rPr lang="en" sz="1800">
                <a:solidFill>
                  <a:schemeClr val="dk1"/>
                </a:solidFill>
              </a:rPr>
              <a:t>(gStub_kern, int(N/128), 1, 1, 128, 1, 1, 0, 0, gStub_params, 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cuCtxSynchronize()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cuMemcpyDtoH( a, a_d,  c_size_t(N*sizeof(c_float)))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print(a_a)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cuMemFree(a_d)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cuMemFree(b_d)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cuCtxDestroy(cuContext)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80300" y="80300"/>
            <a:ext cx="8947800" cy="4977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import numpy as np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import pycuda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pycuda import gpuarray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import pycuda.autoinit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N=2048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cuModule = pycuda.driver.module_from_file('./cda.ptx')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gStub_kern = cuModule.get_function('gStub')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a_d = gpuarray.to_gpu(np.linspace(0, 2*N-2, N, dtype=np.float32))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b_d = gpuarray.to_gpu(np.linspace(1, 2*N-1, N, dtype=np.float32))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gStub_kern(a_d, b_d, grid=(int(N/128),1,1), block=(128,1,1))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print(a_d.get())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28"/>
          <p:cNvSpPr txBox="1"/>
          <p:nvPr/>
        </p:nvSpPr>
        <p:spPr>
          <a:xfrm>
            <a:off x="6519250" y="483450"/>
            <a:ext cx="1848600" cy="55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cda_pc.py</a:t>
            </a:r>
            <a:endParaRPr b="1" i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42875" y="694125"/>
            <a:ext cx="8813700" cy="418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&lt;cuda.h&gt;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&lt;cuda_runtime.h&gt;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</a:t>
            </a:r>
            <a:r>
              <a:rPr lang="en" sz="2000"/>
              <a:t> cuInit(0);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CUdevice cuDevice;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CUresult res = </a:t>
            </a:r>
            <a:r>
              <a:rPr b="1" lang="en" sz="2000"/>
              <a:t>cuDeviceGet</a:t>
            </a:r>
            <a:r>
              <a:rPr lang="en" sz="2000"/>
              <a:t>(&amp;cuDevice, 0);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if (res != CUDA_SUCCESS){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printf("cannot acquire device 0\n");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exit(1);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2" name="Google Shape;72;p16"/>
          <p:cNvSpPr txBox="1"/>
          <p:nvPr/>
        </p:nvSpPr>
        <p:spPr>
          <a:xfrm>
            <a:off x="4958075" y="1072225"/>
            <a:ext cx="1233600" cy="55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cda.cpp</a:t>
            </a:r>
            <a:endParaRPr b="1" i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68375" y="837325"/>
            <a:ext cx="8712900" cy="2180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CUcontext cuContext;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res = </a:t>
            </a:r>
            <a:r>
              <a:rPr b="1" lang="en" sz="2000">
                <a:solidFill>
                  <a:schemeClr val="dk1"/>
                </a:solidFill>
              </a:rPr>
              <a:t>cuCtxCreate</a:t>
            </a:r>
            <a:r>
              <a:rPr lang="en" sz="2000">
                <a:solidFill>
                  <a:schemeClr val="dk1"/>
                </a:solidFill>
              </a:rPr>
              <a:t>(&amp;cuContext, 0, cuDevice);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if (res != CUDA_SUCCESS){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printf("cannot create context\n");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exit(1);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178600" y="133950"/>
            <a:ext cx="8831400" cy="4893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int N=2048;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float* a=(float*)calloc(N, sizeof(float));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float* b=(float*)calloc(N, sizeof(float));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for(int i=0; i&lt;N; i++){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a[i]=2*i;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b[i]=2*i+1;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float *a_d, *b_d;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cudaMalloc((void**)&amp;a_d, N*sizeof(float));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cudaMalloc((void**)&amp;b_d, N*sizeof(float));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cudaMemcpy(a_d, a, N*sizeof(float), cudaMemcpyHostToDevice);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cudaMemcpy(b_d, b, N*sizeof(float), cudaMemcpyHostToDevice);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193625" y="583475"/>
            <a:ext cx="8746500" cy="3434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r>
              <a:rPr b="1" lang="en" sz="2000">
                <a:solidFill>
                  <a:schemeClr val="dk1"/>
                </a:solidFill>
              </a:rPr>
              <a:t>  //gStub&lt;&lt;&lt;N/128,128&gt;&gt;&gt;(a_d,b_d);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    //cudaDeviceSynchronize();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CUmodule </a:t>
            </a:r>
            <a:r>
              <a:rPr lang="en" sz="2000">
                <a:solidFill>
                  <a:schemeClr val="dk1"/>
                </a:solidFill>
              </a:rPr>
              <a:t>cuModule = (CUmodule)0;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cuModuleLoad</a:t>
            </a:r>
            <a:r>
              <a:rPr lang="en" sz="2000">
                <a:solidFill>
                  <a:schemeClr val="dk1"/>
                </a:solidFill>
              </a:rPr>
              <a:t>(&amp;cuModule, "cda.ptx");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CUfunction</a:t>
            </a:r>
            <a:r>
              <a:rPr lang="en" sz="2000">
                <a:solidFill>
                  <a:schemeClr val="dk1"/>
                </a:solidFill>
              </a:rPr>
              <a:t> gStub;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cuModuleGetFunction</a:t>
            </a:r>
            <a:r>
              <a:rPr lang="en" sz="2000">
                <a:solidFill>
                  <a:schemeClr val="dk1"/>
                </a:solidFill>
              </a:rPr>
              <a:t>(&amp;gStub, cuModule, "gStub");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void* args[] = {&amp;a_d, &amp;b_d};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cuLaunchKernel(gStub, N/128, 1, 1, 128, 1, 1, 0, 0, args, 0);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71450" y="672100"/>
            <a:ext cx="8893800" cy="3041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cudaMemcpy(a, a_d, N*sizeof(float), cudaMemcpyDeviceToHost);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for(int i=0; i&lt;N; i+=N/16)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printf("%g\n",a[i]);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</a:t>
            </a:r>
            <a:r>
              <a:rPr b="1" lang="en" sz="2000">
                <a:solidFill>
                  <a:schemeClr val="dk1"/>
                </a:solidFill>
              </a:rPr>
              <a:t> cuCtxDestroy</a:t>
            </a:r>
            <a:r>
              <a:rPr lang="en" sz="2000">
                <a:solidFill>
                  <a:schemeClr val="dk1"/>
                </a:solidFill>
              </a:rPr>
              <a:t>(cuContext);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56425" y="766425"/>
            <a:ext cx="8989200" cy="2491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/*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__global__ void gStub(float* a, float* b){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		int tid=threadIdx.x+blockIdx.x*blockDim.x;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		a[tid]=a[tid]+b[tid];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*/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8" name="Google Shape;98;p21"/>
          <p:cNvSpPr txBox="1"/>
          <p:nvPr/>
        </p:nvSpPr>
        <p:spPr>
          <a:xfrm>
            <a:off x="6296350" y="1185100"/>
            <a:ext cx="1080300" cy="50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cda.cu</a:t>
            </a:r>
            <a:endParaRPr b="1" i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120925" y="145125"/>
            <a:ext cx="8940600" cy="4821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.version 8.5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.target sm_52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.address_size 64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.visible .entry gStub(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.param .u64 gStub_param_0,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.param .u64 gStub_param_1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.reg .f32 	%f&lt;4&gt;;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.reg .b32 	%r&lt;5&gt;;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.reg .b64 	%rd&lt;8&gt;;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ld.param.u64 	%rd1, [gStub_param_0];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ld.param.u64 	%rd2, [gStub_param_1];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4" name="Google Shape;104;p22"/>
          <p:cNvSpPr txBox="1"/>
          <p:nvPr/>
        </p:nvSpPr>
        <p:spPr>
          <a:xfrm>
            <a:off x="5095125" y="669150"/>
            <a:ext cx="1265700" cy="499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cda.ptx</a:t>
            </a:r>
            <a:endParaRPr b="1" i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137050" y="80625"/>
            <a:ext cx="8876100" cy="490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cvta.to.global.u64 	%rd3, %rd2;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cvta.to.global.u64 	%rd4, %rd1;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mov.u32 	%r1, %tid.x;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mov.u32 	%r2, %ctaid.x;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mov.u32 	%r3, %ntid.x;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mad.lo.s32 	%r4, %r2, %r3, %r1;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mul.wide.s32 	%rd5, %r4, 4;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add.s64 	%rd6, %rd4, %rd5;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ld.global.f32 	%f1, [%rd6];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add.s64 	%rd7, %rd3, %rd5;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ld.global.f32 	%f2, [%rd7];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add.f32 	%f3, %f1, %f2;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st.global.f32 	[%rd6], %f3;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ret;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