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0EF6B0-99D1-401E-A511-5FA77D50C43D}">
  <a:tblStyle styleId="{8A0EF6B0-99D1-401E-A511-5FA77D50C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5b4ad81c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5b4ad81c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5b4ad81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5b4ad8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b4ad81c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5b4ad81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b4ad8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5b4ad8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5b4ad81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5b4ad81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5b4ad81c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5b4ad81c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b4ad81c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5b4ad81c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84f4b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f84f4b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84f4be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f84f4be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84f4be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f84f4be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f84f4be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f84f4be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5b4ad81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5b4ad81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5b4ad81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5b4ad81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5b4ad81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5b4ad81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b4ad81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5b4ad8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b4ad81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b4ad81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5b4ad81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5b4ad81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b4ad81c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5b4ad81c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2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323700" y="1895475"/>
            <a:ext cx="8715600" cy="190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Обработка ошибок.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/>
              <a:t>Анализ производительности</a:t>
            </a:r>
            <a:r>
              <a:rPr lang="en" sz="2800"/>
              <a:t>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Характеристики GPU.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Вычислительные возможности и версии CUDA.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59025" y="298325"/>
            <a:ext cx="8826900" cy="418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gettimeofday(&amp;t, NULL);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Start =(double)t.tv_sec*1000000.0 + (double)t.tv_usec;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hTest(N,a,b);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gettimeofday(&amp;t, NULL);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 Finish =(double)t.tv_sec*1000000.0 + (double)t.tv_usec;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ElapsedTime = (double)(Finish-Start)/1000.0;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fprintf(stderr, "Elapsed time: %g ms \n", ElapsedTime);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for(int i=0; i&lt;N;i+=N/16)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fprintf(stdout, "%d\t%d\t%d\n", i, a[i], b[i]);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185000" y="238425"/>
            <a:ext cx="8760900" cy="47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&lt;math.h&gt;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&lt;pthread.h&gt;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*a, *b;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struct targ{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num_thread;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num_threads;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length;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/>
        </p:nvSpPr>
        <p:spPr>
          <a:xfrm>
            <a:off x="303925" y="185575"/>
            <a:ext cx="8668200" cy="378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void* hTest(void* arg){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struct targ* s_arg=(struct targ*)arg; 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length=s_arg-&gt;length;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offset=s_arg-&gt;num_thread*length;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for(i=0;i&lt;length;i++)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a[i+offset]+=/*1000*sin((double)*/ b[i+offset];	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NULL;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251075" y="212000"/>
            <a:ext cx="8707800" cy="4710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main(int argc, char** argv){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if(argc&lt;3){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"USAGE: &lt;program name&gt; &lt;num_of_threads&gt; &lt;vector_size&gt;\n");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-1;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}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struct timeval 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Start, Finish;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ElapsedTime;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th_n=atoi(argv[1]);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N=atoi(argv[2]);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198200" y="589925"/>
            <a:ext cx="8813700" cy="3478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struct targ* Targs=(struct targ*)calloc(th_n, sizeof(struct targ));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pthread_t* th_id=(pthread_t*)calloc(th_n, sizeof(pthread_t));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a=(int*)calloc(N, sizeof(int));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b=(int*)calloc(N, sizeof(int));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for(i=0;i&lt;N;i++){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a[i]=2*i;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b[i]=2*i+1;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171775" y="82950"/>
            <a:ext cx="8787300" cy="5017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Targs[i].num_threads=th_n;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Targs[i].num_thread=i;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Targs[i].length=N/th_n;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gettimeofday(&amp;t, NULL);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Start =(double)t.tv_sec*1000000.0 + (double)t.tv_usec;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pthread_create(&amp;th_id[i], NULL, &amp;hTest, &amp;Targs[i]);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for(i=0;i&lt;th_n;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pthread_join(th_id[i], NULL);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gettimeofday(&amp;t, NULL);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Finish =(double)t.tv_sec*1000000.0 + (double)t.tv_usec;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158575" y="106300"/>
            <a:ext cx="8853300" cy="378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ElapsedTime = (double)(Finish-Start)/1000.0;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fprintf(stderr, "Elapsed time: %g ms \n", ElapsedTime);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free(Targs);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free(th_id);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for(i=0;i&lt;N;i++)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fprintf(stdout, "%d\t%d\t%d\n", i, b[i], a[i]);	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251075" y="4586675"/>
            <a:ext cx="8707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/Lab2b&gt; taskset -c 0-5   ./la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b2b-3 8 65536 &gt; tmp</a:t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250975" y="4070450"/>
            <a:ext cx="87078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/Lab2b&gt;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gcc lab2b-3.c -lm  -lp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 -o lab2b-3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118925" y="506675"/>
            <a:ext cx="9025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Device 0: "NVIDIA GeForce RTX 2060"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CUDA Driver Version / Runtime Version       12.0 / 11.1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CUDA Capability Major/Minor version number: 7.5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amount of global memory:              5919 MBytes (6206324736 bytes)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(30) Multiprocessors, ( 64) CUDA Cores/MP:  1920 CUDA Cores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GPU Max Clock rate:                         1695 MHz (1.70 GHz)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Memory Clock rate:                          7001 Mhz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Memory Bus Width:                           192-bit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Maximum number of threads per multiprocessor:  1024</a:t>
            </a:r>
            <a:endParaRPr sz="18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Maximum number of threads per block:           1024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 dimension size of a thread block (x,y,z): (1024, 1024, 64)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Max dimension size of a grid size    (x,y,z): (2147483647, 65535, 65535)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…………………………………………………………………………………………………</a:t>
            </a:r>
            <a:endParaRPr sz="1800"/>
          </a:p>
        </p:txBody>
      </p:sp>
      <p:sp>
        <p:nvSpPr>
          <p:cNvPr id="157" name="Google Shape;157;p31"/>
          <p:cNvSpPr txBox="1"/>
          <p:nvPr/>
        </p:nvSpPr>
        <p:spPr>
          <a:xfrm>
            <a:off x="118925" y="56525"/>
            <a:ext cx="90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~/NVIDIA_CUDA-11.1_Samples/1_Utilities/deviceQuery&gt;./deviceQuery</a:t>
            </a:r>
            <a:endParaRPr>
              <a:highlight>
                <a:srgbClr val="C0C3A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990600" y="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Получение сведений об устройстве.</a:t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3742"/>
            <a:ext cx="8872538" cy="459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3"/>
          <p:cNvGraphicFramePr/>
          <p:nvPr/>
        </p:nvGraphicFramePr>
        <p:xfrm>
          <a:off x="952500" y="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{8A0EF6B0-99D1-401E-A511-5FA77D50C43D}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Архитектура GPU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Вычислительные возможности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Версия CUDA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Tesla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CUDA 2.*-3.*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Fermi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4.*-5.*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Kepler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Maxwell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6.*-7.*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Pascal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8.*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Volta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9.*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Turing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10.*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Ampere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8.*-9.*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CUDA 11.*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3"/>
          <p:cNvSpPr txBox="1"/>
          <p:nvPr/>
        </p:nvSpPr>
        <p:spPr>
          <a:xfrm>
            <a:off x="330350" y="4615300"/>
            <a:ext cx="8681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~&gt;nvcc -arch=sm_60 file_name.cu -o file_name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Макрос для определения ошибки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616500"/>
            <a:ext cx="7814274" cy="30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58" y="3739225"/>
            <a:ext cx="77152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75" y="4348163"/>
            <a:ext cx="77152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178350" y="1217575"/>
            <a:ext cx="878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https://docs.nvidia.com/cuda/archive/11.5.1/cuda-c-programming-guide/index.html#compute-capabilities</a:t>
            </a:r>
            <a:endParaRPr sz="2400"/>
          </a:p>
        </p:txBody>
      </p:sp>
      <p:sp>
        <p:nvSpPr>
          <p:cNvPr id="175" name="Google Shape;175;p34"/>
          <p:cNvSpPr txBox="1"/>
          <p:nvPr/>
        </p:nvSpPr>
        <p:spPr>
          <a:xfrm>
            <a:off x="171775" y="198800"/>
            <a:ext cx="8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https://docs.nvidia.com/cuda/archive/11.5.1/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90600"/>
            <a:ext cx="8414766" cy="33492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Диагностика синхронных вызовов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Диагностика асинхронных вызовов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900"/>
            <a:ext cx="8697278" cy="416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990600" y="76200"/>
            <a:ext cx="7086600" cy="833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Профилирование программ с помощью объектов событий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33" y="1366800"/>
            <a:ext cx="8609647" cy="249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Синхронизация по событию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700"/>
            <a:ext cx="8872538" cy="41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18925" y="1023775"/>
            <a:ext cx="8892900" cy="3140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Задача: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при какой длине векторов имеет смысл распараллеливать операцию сложения.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оптимальное количество потоков POSIX для распараллеливания.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Определить зависимость времени выполнения операции сложения на GPU от длины векторов (выбирать количество нитей равным длине вектора). 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17125" y="330925"/>
            <a:ext cx="86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237850" y="134925"/>
            <a:ext cx="8826900" cy="4802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&lt;stdlib.h&gt;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hTest(int N, int* a, int* b){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for(int i=0; i&lt;N;i++)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a[i]+=b[i];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main(int argc, char** argv){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if(argc&lt;2){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fprintf(stderr, "USAGE: lab2 &lt;N&gt;\n");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return -1;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08350" y="66661"/>
            <a:ext cx="8760900" cy="501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struct timeval 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double Start, Finish;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double ElapsedTime;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 N=atoi(argv[1]);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if(N==0)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N=1&lt;&lt;30;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int* a=(int*)calloc(N, sizeof(int));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int* b=(int*)calloc(N, sizeof(int));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for(int i=0; i&lt;N;i++){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a[i]=2*i;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b[i]=2*i+1;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