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05b7083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05b7083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5b7083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5b7083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05b7083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05b7083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05b7083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05b7083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5b7083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05b7083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5b7083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5b7083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5b7083c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5b7083c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05b7083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05b7083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5b7083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5b7083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05b7083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05b7083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5b7083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5b7083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5b7083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05b7083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5b7083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05b7083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05b7083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05b7083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430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4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247500" y="889250"/>
            <a:ext cx="8715600" cy="373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Инструменты профилирования: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nvprof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nvvp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Nsight Compute CLI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Nsight Compute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135225" y="1472650"/>
            <a:ext cx="88839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 *, int *), 2023-Feb-13 17:13:20,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 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l1tex__t_bytes_pipe_lsu_mem_global_op_st.sum.per_second                   Mbyte/second                          89.89  ---------------------------------------------------------------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gSum(int *, int *), 2023-Feb-13 17:13:20,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  ---------------------------------------------------------------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l1tex__t_bytes_pipe_lsu_mem_global_op_st.sum.per_second                   Mbyte/second                          41.24   ---------------------------------------------------------------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114425" y="114825"/>
            <a:ext cx="8915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--metrics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.sum.per_second  ./lab3c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93625" y="1839850"/>
            <a:ext cx="8977500" cy="21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  Metric Name  Metric Description  Min Max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gld_throughput Global Load Throughput 0.0B/s 0.0B/s  0.0B/s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gld_throughput Global Load Throughput  87.694MB/s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	  87.694MB/s  87.694MB/s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104025" y="561625"/>
            <a:ext cx="890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gld_throughput ./lab3c 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25131" y="1410239"/>
            <a:ext cx="91005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 *, int *), 2023-Feb-13 15:25:41,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l1tex__t_bytes_pipe_lsu_mem_global_op_ld.sum.per_second                    byte/second                              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 *, int *), 2023-Feb-13 15:25:41,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l1tex__t_bytes_pipe_lsu_mem_global_op_ld.sum.per_second                   Mbyte/second                          82.47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-------------------------------------------------------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114425" y="114825"/>
            <a:ext cx="8915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--metrics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l1tex__t_bytes_pipe_lsu_mem_global_op_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.sum.per_second  ./lab3c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90600"/>
            <a:ext cx="7111522" cy="41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249675" y="585800"/>
            <a:ext cx="86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r>
              <a:rPr b="1" lang="en" sz="17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nvvp ./lab3c</a:t>
            </a:r>
            <a:endParaRPr b="1" sz="2000">
              <a:highlight>
                <a:srgbClr val="C0C3A1"/>
              </a:highlight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91400" y="45650"/>
            <a:ext cx="8666700" cy="5403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nvvp и Nsight Compute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59704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0" cy="33225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71500" y="79975"/>
            <a:ext cx="899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ncu-ui --target-processes all  ./lab3c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1400" y="1112450"/>
            <a:ext cx="8666700" cy="56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nvprof и Nsight Compute CLI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76850" y="994625"/>
            <a:ext cx="8852700" cy="406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Type  Time(%) Time Calls Avg Min Max Name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 activities: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43.59%  2.1760us  1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2.1760us  2.1760us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2.1760us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41.67%  2.0800us  1 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2.0800us  2.0800us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2.0800us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14.74%     736ns  1  736ns   736ns   736ns  [CUDA memcpy DtoH]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API calls: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98.87%  131.54ms  2  65.772ms  6.9650us  131.54ms  cudaMalloc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0.09%  124.46us   2  62.229us  10.561us  113.90us  cudaFree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0.01%  14.599us   1  14.599us  14.599us  14.599us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	 	        cudaMemcpy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97700" y="105050"/>
            <a:ext cx="88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./lab3c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76850" y="83625"/>
            <a:ext cx="88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ncu --target-processes all  ./lab3c </a:t>
            </a:r>
            <a:endParaRPr b="1"/>
          </a:p>
        </p:txBody>
      </p:sp>
      <p:sp>
        <p:nvSpPr>
          <p:cNvPr id="83" name="Google Shape;83;p18"/>
          <p:cNvSpPr txBox="1"/>
          <p:nvPr/>
        </p:nvSpPr>
        <p:spPr>
          <a:xfrm>
            <a:off x="114425" y="624550"/>
            <a:ext cx="8935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gInit(int *, int *), 2023-Feb-13 15:09:06,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GPU Speed Of Light Throughput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DRAM Frequency cycle/nsecond                6.40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SM Frequency   cycle/nsecond                1.29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Elapsed Cycles         cycle                3,327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Memory [%]                 %                1.10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DRAM Throughput            %                0.02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Duration             usecond                2.56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--------------- 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WRN   This kernel grid is too small to fill the available resources on this device, resulting in only 0.0 full  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waves across all SMs. Look at Launch Statistics for more details.               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        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56050" y="1600850"/>
            <a:ext cx="8883900" cy="295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gInit(int *, int *), 2023-Feb-13 18:42:52,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------ --------------- 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gpu__time_duration.sum   usecond                   29.50  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gSum(int *, int *), 2023-Feb-13 18:42:52, Context 1, Stream 7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Section: Command line profiler metrics   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gpu__time_duration.sum   usecond                    37.57 ---------------------------------------------------------------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187325" y="166825"/>
            <a:ext cx="88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--metrics gpu__time_duration.sum  ./lab3c </a:t>
            </a:r>
            <a:r>
              <a:rPr b="1" lang="en" sz="11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218450" y="714275"/>
            <a:ext cx="850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/Lecture3/Lab3-cuda-gdb&gt;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--query-metrics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======== Warning: Skipping profiling on device 0 since </a:t>
            </a:r>
            <a:r>
              <a:rPr b="1" i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profiling is not supported on devices with compute capability 7.5 and higher.</a:t>
            </a:r>
            <a:endParaRPr b="1" i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Use NVIDIA Nsight Compute for GPU profiling and NVIDIA Nsight Systems for GPU tracing and CPU sampling.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 Refer https://developer.nvidia.com/tools-overview for more details.</a:t>
            </a:r>
            <a:endParaRPr sz="2100"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166450" y="786830"/>
            <a:ext cx="8832000" cy="427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Available Metrics:    Name                Description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 (GeForce GTX 1050):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inst_per_warp: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instructions executed by each warp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warp_execution_efficiency: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Ratio of the average active threads per warp to the maximum number of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threads per warp supported on a multiprocessor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gld_transactions_per_request: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global memory load transactions performed for each global memory load.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gst_transactions_per_request: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Average number of global memory store transactions performed for each global memory store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……………………………………………………………………………………………………………………..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76850" y="17825"/>
            <a:ext cx="88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--query-metrics | less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35225" y="1929850"/>
            <a:ext cx="8800800" cy="240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Invocations Metric Name  Metric Description  Min   Max   Avg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"GeForce GTX 1050 (0)"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Kernel: gSum(int*,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    gst_throughput  Global Store Throughput  40.582MB/s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40.582MB/s  40.582MB/s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Kernel: gInit(int*, int*)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1       gst_throughput  Global Store Throughput  71.303MB/s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71.303MB/s  71.302MB/s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104025" y="561625"/>
            <a:ext cx="890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ip-011@linux-47dw:/home/malkov/WORKSHOP/PGP-2023&gt; 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nvprof -m gst_throughput ./lab3c </a:t>
            </a:r>
            <a:endParaRPr b="1"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114425" y="409225"/>
            <a:ext cx="888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--list-sections</a:t>
            </a:r>
            <a:endParaRPr b="1"/>
          </a:p>
        </p:txBody>
      </p:sp>
      <p:sp>
        <p:nvSpPr>
          <p:cNvPr id="112" name="Google Shape;112;p23"/>
          <p:cNvSpPr txBox="1"/>
          <p:nvPr/>
        </p:nvSpPr>
        <p:spPr>
          <a:xfrm>
            <a:off x="118075" y="1144175"/>
            <a:ext cx="70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454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/Lecture3/Lab3-cuda-gdb #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ncu --query-metrics</a:t>
            </a:r>
            <a:endParaRPr b="1"/>
          </a:p>
        </p:txBody>
      </p:sp>
      <p:sp>
        <p:nvSpPr>
          <p:cNvPr id="113" name="Google Shape;113;p23"/>
          <p:cNvSpPr txBox="1"/>
          <p:nvPr/>
        </p:nvSpPr>
        <p:spPr>
          <a:xfrm>
            <a:off x="163075" y="2121775"/>
            <a:ext cx="8499000" cy="76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https://docs.nvidia.com/nsight-compute/NsightComputeCli/index.html#nvprof-metric-collection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