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5"/>
  </p:normalViewPr>
  <p:slideViewPr>
    <p:cSldViewPr snapToGrid="0">
      <p:cViewPr varScale="1">
        <p:scale>
          <a:sx n="117" d="100"/>
          <a:sy n="117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3E2C-B97F-AD51-9979-BA45B417B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0EA61-E21C-9812-2FA9-C71061E45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8FF12-21BC-2334-E814-883B1B64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0FF6-D70A-7640-908D-685F9C56CB10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C29BD-7212-49FD-5B0D-24B99B6E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EDE86-FB1B-C386-F104-6AB773F9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1FC9-5DEA-7543-853D-92E880D2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6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14D9-093E-78B0-96F3-F51FC8E1D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FF28E-2DF3-CE45-EE71-2C9FC275C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B5381-3155-7BA4-FC7D-505812777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0FF6-D70A-7640-908D-685F9C56CB10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223AC-5AC4-ED50-7BA1-A26D539AB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A3C35-C3C5-FC57-270E-4A4FF751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1FC9-5DEA-7543-853D-92E880D2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5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7984B9-5108-519C-8FD0-889AEEC7E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0E820-66C2-0E58-E91A-0ECA99DD9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A18FA-4916-725A-CFD0-0B5C3B298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0FF6-D70A-7640-908D-685F9C56CB10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0688F-214C-5AB0-0125-3CEDE1E3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3C38B-9747-E248-BAC8-B8A61905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1FC9-5DEA-7543-853D-92E880D2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2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E4436-46F8-CB7E-3E32-2F3E078D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F9AF7-FA45-0B54-2AD4-7285B056E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B3F6D-8F69-10B7-2DBA-273BAFDC0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0FF6-D70A-7640-908D-685F9C56CB10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547E6-D25B-8EDD-F373-2038F0E8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FE6FD-B6CB-6E24-E080-7CC835A1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1FC9-5DEA-7543-853D-92E880D2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0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67B8-CC2C-D77C-3A0C-0E6884D1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B5DD0-1CE0-A306-39C7-6F9831B0A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F9C30-DAB7-616D-0448-36916C30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0FF6-D70A-7640-908D-685F9C56CB10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D3AE9-E133-517B-3F96-166D5C9F3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EC6FE-55EE-B744-ADFE-BAAD7314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1FC9-5DEA-7543-853D-92E880D2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7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5B508-C04B-EB74-120A-98457C2B1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C39BF-0D8D-63A2-0A04-1E57DC09F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BA711-FF64-CF77-72BC-5ED234759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D270A-CA52-EF61-6170-F4FA1C6C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0FF6-D70A-7640-908D-685F9C56CB10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AAAFA-BA66-F07B-12B9-8959340C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CF2E1-66F4-2986-D35E-CE7E8609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1FC9-5DEA-7543-853D-92E880D2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7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EBFDC-28B2-6DB1-72BB-746193CE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D1E03-D078-475D-77A0-B9AA83FE2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FFBB6-0DB5-2D1F-BBC8-AD6F19F51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AE3BAA-47E2-14D5-37DB-C4A01D8CC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7ABB1-3CEB-BF73-79E8-86E877ED2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C0E463-F52E-A33C-B4C2-6D3D7861C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0FF6-D70A-7640-908D-685F9C56CB10}" type="datetimeFigureOut">
              <a:rPr lang="en-US" smtClean="0"/>
              <a:t>3/15/23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A34B03-EFC0-0244-C90D-5A71712D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E3375-0E71-4EB2-3F3C-744FEE15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1FC9-5DEA-7543-853D-92E880D2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1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8ADC-2AF9-586D-12D0-9927B238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201AA8-B060-69C4-E3E4-C6507D30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0FF6-D70A-7640-908D-685F9C56CB10}" type="datetimeFigureOut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823E2-84E0-5220-A7E6-10047D6F4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BA987-9624-108D-D876-BBC4E359E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1FC9-5DEA-7543-853D-92E880D2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7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0496A2-E26C-2E59-5783-2C81B4F5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0FF6-D70A-7640-908D-685F9C56CB10}" type="datetimeFigureOut">
              <a:rPr lang="en-US" smtClean="0"/>
              <a:t>3/15/23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EC3979-B3C4-17F8-8B5D-2CEE1AB0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2A93E-D150-0853-55AC-362C5EC0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1FC9-5DEA-7543-853D-92E880D2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50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6C73-B92A-3046-F84C-F7AB029C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D0EBA-CBCD-3B8D-7C3C-785436E60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A6748-D29E-E072-D172-7F1DC34BE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19972-61EA-305A-2AC7-2F4C9316E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0FF6-D70A-7640-908D-685F9C56CB10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9F081-1257-3646-407C-BB86DA0B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074B3-DA1C-CE69-4941-BD9D75820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1FC9-5DEA-7543-853D-92E880D2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B690-7090-3F68-7C27-6A02B8E11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6ACC53-BF4C-59E0-7F63-271ED347F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C2CEA-F5A3-1549-5660-AF676D998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FDC5B-748C-1574-45F6-835FEF42A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0FF6-D70A-7640-908D-685F9C56CB10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583AB-4E22-1393-51A3-4D9D6ED8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8EBFF-8C1D-E09F-4F9B-AD403F60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1FC9-5DEA-7543-853D-92E880D2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2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76BA85-FC79-5136-6D43-1B3D8CFBD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23A28-7FE9-205B-FD11-42D084930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AC837-0A9C-1247-A6A6-330DDE32F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80FF6-D70A-7640-908D-685F9C56CB10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CFBFF-24AE-7C15-2F25-B1D4E0A47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42EF7-D76B-2DB5-3283-11A1E8B94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C1FC9-5DEA-7543-853D-92E880D2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3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76744B-2804-7EF3-980B-161342BEDE50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9659A1-F63D-3CC3-78F0-97C4AB7A50E9}"/>
              </a:ext>
            </a:extLst>
          </p:cNvPr>
          <p:cNvSpPr txBox="1"/>
          <p:nvPr/>
        </p:nvSpPr>
        <p:spPr>
          <a:xfrm>
            <a:off x="239485" y="164624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88418-4DD2-EF65-96A8-DD76E9E88D00}"/>
              </a:ext>
            </a:extLst>
          </p:cNvPr>
          <p:cNvSpPr txBox="1"/>
          <p:nvPr/>
        </p:nvSpPr>
        <p:spPr>
          <a:xfrm>
            <a:off x="1356657" y="16518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SPEED/TIME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55A422E9-4CA0-E7CA-E0BB-E79EF587142F}"/>
              </a:ext>
            </a:extLst>
          </p:cNvPr>
          <p:cNvSpPr/>
          <p:nvPr/>
        </p:nvSpPr>
        <p:spPr>
          <a:xfrm rot="10800000">
            <a:off x="2623209" y="331717"/>
            <a:ext cx="144000" cy="72000"/>
          </a:xfrm>
          <a:prstGeom prst="triangl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9D46C9-4B2A-574B-6021-62A9817A00C5}"/>
              </a:ext>
            </a:extLst>
          </p:cNvPr>
          <p:cNvSpPr/>
          <p:nvPr/>
        </p:nvSpPr>
        <p:spPr>
          <a:xfrm>
            <a:off x="1432857" y="570254"/>
            <a:ext cx="1334352" cy="317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Distribution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F2070C-C421-7670-F09B-6347AFC1A175}"/>
              </a:ext>
            </a:extLst>
          </p:cNvPr>
          <p:cNvSpPr/>
          <p:nvPr/>
        </p:nvSpPr>
        <p:spPr>
          <a:xfrm>
            <a:off x="1432857" y="881106"/>
            <a:ext cx="1334352" cy="317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Comparison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319E9F-EC7F-D16F-FC8B-46C69A98C134}"/>
              </a:ext>
            </a:extLst>
          </p:cNvPr>
          <p:cNvSpPr/>
          <p:nvPr/>
        </p:nvSpPr>
        <p:spPr>
          <a:xfrm>
            <a:off x="1432857" y="1198130"/>
            <a:ext cx="1334352" cy="317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373171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76744B-2804-7EF3-980B-161342BEDE50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9659A1-F63D-3CC3-78F0-97C4AB7A50E9}"/>
              </a:ext>
            </a:extLst>
          </p:cNvPr>
          <p:cNvSpPr txBox="1"/>
          <p:nvPr/>
        </p:nvSpPr>
        <p:spPr>
          <a:xfrm>
            <a:off x="239485" y="164624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88418-4DD2-EF65-96A8-DD76E9E88D00}"/>
              </a:ext>
            </a:extLst>
          </p:cNvPr>
          <p:cNvSpPr txBox="1"/>
          <p:nvPr/>
        </p:nvSpPr>
        <p:spPr>
          <a:xfrm>
            <a:off x="1356657" y="16518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SPEED/TIME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55A422E9-4CA0-E7CA-E0BB-E79EF587142F}"/>
              </a:ext>
            </a:extLst>
          </p:cNvPr>
          <p:cNvSpPr/>
          <p:nvPr/>
        </p:nvSpPr>
        <p:spPr>
          <a:xfrm rot="10800000">
            <a:off x="2623209" y="331717"/>
            <a:ext cx="144000" cy="72000"/>
          </a:xfrm>
          <a:prstGeom prst="triangl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255385-FB18-773C-E7C8-F744FBD789D3}"/>
              </a:ext>
            </a:extLst>
          </p:cNvPr>
          <p:cNvSpPr txBox="1"/>
          <p:nvPr/>
        </p:nvSpPr>
        <p:spPr>
          <a:xfrm>
            <a:off x="239485" y="865673"/>
            <a:ext cx="465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Distribution of Average Speed/ Reaction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9A5631-36CE-4687-07DC-00F1E622FFF8}"/>
              </a:ext>
            </a:extLst>
          </p:cNvPr>
          <p:cNvSpPr txBox="1"/>
          <p:nvPr/>
        </p:nvSpPr>
        <p:spPr>
          <a:xfrm>
            <a:off x="446314" y="1480457"/>
            <a:ext cx="1700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Category: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EDE847-9BFB-407D-0591-86D2127FBE51}"/>
              </a:ext>
            </a:extLst>
          </p:cNvPr>
          <p:cNvSpPr/>
          <p:nvPr/>
        </p:nvSpPr>
        <p:spPr>
          <a:xfrm>
            <a:off x="540549" y="1926512"/>
            <a:ext cx="1484808" cy="337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GENDER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6E956376-00FD-156E-0684-7198FF8E8FBE}"/>
              </a:ext>
            </a:extLst>
          </p:cNvPr>
          <p:cNvSpPr/>
          <p:nvPr/>
        </p:nvSpPr>
        <p:spPr>
          <a:xfrm rot="10800000">
            <a:off x="1818280" y="2059240"/>
            <a:ext cx="144000" cy="72000"/>
          </a:xfrm>
          <a:prstGeom prst="triangl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DCC6EE-EE8B-77C5-6A1C-B7B1226A26A0}"/>
              </a:ext>
            </a:extLst>
          </p:cNvPr>
          <p:cNvSpPr/>
          <p:nvPr/>
        </p:nvSpPr>
        <p:spPr>
          <a:xfrm>
            <a:off x="540549" y="2396697"/>
            <a:ext cx="1484808" cy="337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STROKE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1DC5DAB0-6E5D-6222-75BC-6D0478BB05FD}"/>
              </a:ext>
            </a:extLst>
          </p:cNvPr>
          <p:cNvSpPr/>
          <p:nvPr/>
        </p:nvSpPr>
        <p:spPr>
          <a:xfrm rot="10800000">
            <a:off x="1818280" y="2529425"/>
            <a:ext cx="144000" cy="72000"/>
          </a:xfrm>
          <a:prstGeom prst="triangl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EEB50E-6AB2-DC1F-9B96-286BCE9BC09C}"/>
              </a:ext>
            </a:extLst>
          </p:cNvPr>
          <p:cNvSpPr/>
          <p:nvPr/>
        </p:nvSpPr>
        <p:spPr>
          <a:xfrm>
            <a:off x="540549" y="2866882"/>
            <a:ext cx="1484808" cy="337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DISTANCE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F3168F1E-2877-C79A-4D75-D02D260B6701}"/>
              </a:ext>
            </a:extLst>
          </p:cNvPr>
          <p:cNvSpPr/>
          <p:nvPr/>
        </p:nvSpPr>
        <p:spPr>
          <a:xfrm rot="10800000">
            <a:off x="1818280" y="2999610"/>
            <a:ext cx="144000" cy="72000"/>
          </a:xfrm>
          <a:prstGeom prst="triangl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554103-942F-337E-52A6-87D5E7342899}"/>
              </a:ext>
            </a:extLst>
          </p:cNvPr>
          <p:cNvSpPr txBox="1"/>
          <p:nvPr/>
        </p:nvSpPr>
        <p:spPr>
          <a:xfrm>
            <a:off x="446314" y="3653662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Series: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F829CEA-8350-3106-15EF-1EC89918E9EA}"/>
              </a:ext>
            </a:extLst>
          </p:cNvPr>
          <p:cNvSpPr/>
          <p:nvPr/>
        </p:nvSpPr>
        <p:spPr>
          <a:xfrm>
            <a:off x="540548" y="4142203"/>
            <a:ext cx="1421731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AVERAGE SPEED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9577566-0C2B-27AF-DAE6-AFB2280A1A9A}"/>
              </a:ext>
            </a:extLst>
          </p:cNvPr>
          <p:cNvSpPr/>
          <p:nvPr/>
        </p:nvSpPr>
        <p:spPr>
          <a:xfrm>
            <a:off x="540548" y="4566212"/>
            <a:ext cx="1421731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REACTION TIME</a:t>
            </a:r>
          </a:p>
        </p:txBody>
      </p:sp>
    </p:spTree>
    <p:extLst>
      <p:ext uri="{BB962C8B-B14F-4D97-AF65-F5344CB8AC3E}">
        <p14:creationId xmlns:p14="http://schemas.microsoft.com/office/powerpoint/2010/main" val="833505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31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 Long Law</dc:creator>
  <cp:lastModifiedBy>Man Long Law</cp:lastModifiedBy>
  <cp:revision>1</cp:revision>
  <dcterms:created xsi:type="dcterms:W3CDTF">2023-03-15T07:32:34Z</dcterms:created>
  <dcterms:modified xsi:type="dcterms:W3CDTF">2023-03-15T08:42:26Z</dcterms:modified>
</cp:coreProperties>
</file>