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903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267201" y="1828800"/>
            <a:ext cx="7643223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267200" y="2895600"/>
            <a:ext cx="770128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840164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2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8351" y="0"/>
            <a:ext cx="2590800" cy="5378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718" y="0"/>
            <a:ext cx="7573433" cy="5378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87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3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2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357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718" y="992188"/>
            <a:ext cx="5065183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0101" y="992188"/>
            <a:ext cx="5067300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9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320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9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848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4328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87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6351" y="731839"/>
            <a:ext cx="12181416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80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3834" y="-2"/>
            <a:ext cx="10365317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718" y="1021215"/>
            <a:ext cx="10825541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848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GB" smtClean="0"/>
              <a:t>Module </a:t>
            </a:r>
            <a:r>
              <a:rPr lang="en-GB" smtClean="0"/>
              <a:t>10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GB" dirty="0" smtClean="0"/>
              <a:t>Http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78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Traditional Web Apps vs SPAs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60" y="1113285"/>
            <a:ext cx="10602805" cy="4963218"/>
          </a:xfrm>
        </p:spPr>
      </p:pic>
    </p:spTree>
    <p:extLst>
      <p:ext uri="{BB962C8B-B14F-4D97-AF65-F5344CB8AC3E}">
        <p14:creationId xmlns:p14="http://schemas.microsoft.com/office/powerpoint/2010/main" val="428827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Http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Most front-end applications communicate with backend services over the HTTP </a:t>
            </a:r>
            <a:r>
              <a:rPr lang="en-GB" dirty="0" smtClean="0"/>
              <a:t>protocol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dirty="0" err="1"/>
              <a:t>HttpClient</a:t>
            </a:r>
            <a:r>
              <a:rPr lang="en-GB" dirty="0"/>
              <a:t> in @angular/common/http offers a simplified client HTTP API for Angular applications that rests on the </a:t>
            </a:r>
            <a:r>
              <a:rPr lang="en-GB" dirty="0" err="1"/>
              <a:t>XMLHttpRequest</a:t>
            </a:r>
            <a:r>
              <a:rPr lang="en-GB" dirty="0"/>
              <a:t> interface exposed by browsers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Additional benefits of </a:t>
            </a:r>
            <a:r>
              <a:rPr lang="en-GB" dirty="0" err="1"/>
              <a:t>HttpClient</a:t>
            </a:r>
            <a:r>
              <a:rPr lang="en-GB" dirty="0"/>
              <a:t> include testability features, typed request and response objects, request and response interception, Observable </a:t>
            </a:r>
            <a:r>
              <a:rPr lang="en-GB" dirty="0" err="1"/>
              <a:t>apis</a:t>
            </a:r>
            <a:r>
              <a:rPr lang="en-GB" dirty="0"/>
              <a:t>, and streamlined error handling.</a:t>
            </a:r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32420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import </a:t>
            </a:r>
            <a:r>
              <a:rPr lang="en-GB" dirty="0"/>
              <a:t>{ </a:t>
            </a:r>
            <a:r>
              <a:rPr lang="en-GB" dirty="0" err="1"/>
              <a:t>HttpClientModule</a:t>
            </a:r>
            <a:r>
              <a:rPr lang="en-GB" dirty="0"/>
              <a:t> } from '@angular/common/http';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@</a:t>
            </a:r>
            <a:r>
              <a:rPr lang="en-GB" dirty="0" err="1"/>
              <a:t>NgModule</a:t>
            </a:r>
            <a:r>
              <a:rPr lang="en-GB" dirty="0"/>
              <a:t>({</a:t>
            </a:r>
          </a:p>
          <a:p>
            <a:pPr marL="0" indent="0">
              <a:buNone/>
            </a:pPr>
            <a:r>
              <a:rPr lang="en-GB" dirty="0"/>
              <a:t>  imports: </a:t>
            </a:r>
            <a:r>
              <a:rPr lang="en-GB" dirty="0" smtClean="0"/>
              <a:t>[</a:t>
            </a:r>
            <a:r>
              <a:rPr lang="en-GB" dirty="0" err="1" smtClean="0"/>
              <a:t>HttpClientModule</a:t>
            </a:r>
            <a:r>
              <a:rPr lang="en-GB" dirty="0" smtClean="0"/>
              <a:t>]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})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export class </a:t>
            </a:r>
            <a:r>
              <a:rPr lang="en-GB" dirty="0" err="1"/>
              <a:t>AppModule</a:t>
            </a:r>
            <a:r>
              <a:rPr lang="en-GB" dirty="0"/>
              <a:t> {}</a:t>
            </a:r>
          </a:p>
        </p:txBody>
      </p:sp>
    </p:spTree>
    <p:extLst>
      <p:ext uri="{BB962C8B-B14F-4D97-AF65-F5344CB8AC3E}">
        <p14:creationId xmlns:p14="http://schemas.microsoft.com/office/powerpoint/2010/main" val="4194874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import </a:t>
            </a:r>
            <a:r>
              <a:rPr lang="en-GB" dirty="0"/>
              <a:t>{ </a:t>
            </a:r>
            <a:r>
              <a:rPr lang="en-GB" dirty="0" err="1"/>
              <a:t>HttpClient</a:t>
            </a:r>
            <a:r>
              <a:rPr lang="en-GB" dirty="0"/>
              <a:t> } from '@angular/common/http';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@Injectable()</a:t>
            </a:r>
          </a:p>
          <a:p>
            <a:pPr marL="0" indent="0">
              <a:buNone/>
            </a:pPr>
            <a:r>
              <a:rPr lang="en-GB" dirty="0"/>
              <a:t>export class </a:t>
            </a:r>
            <a:r>
              <a:rPr lang="en-GB" dirty="0" err="1" smtClean="0"/>
              <a:t>RecipeService</a:t>
            </a:r>
            <a:r>
              <a:rPr lang="en-GB" dirty="0" smtClean="0"/>
              <a:t> </a:t>
            </a: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constructor(private http: </a:t>
            </a:r>
            <a:r>
              <a:rPr lang="en-GB" dirty="0" err="1"/>
              <a:t>HttpClient</a:t>
            </a:r>
            <a:r>
              <a:rPr lang="en-GB" dirty="0"/>
              <a:t>) { }</a:t>
            </a:r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 smtClean="0"/>
              <a:t>getRecipes</a:t>
            </a:r>
            <a:r>
              <a:rPr lang="en-GB" dirty="0" smtClean="0"/>
              <a:t>() </a:t>
            </a:r>
            <a:r>
              <a:rPr lang="en-GB" dirty="0"/>
              <a:t>{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return </a:t>
            </a:r>
            <a:r>
              <a:rPr lang="en-GB" dirty="0" err="1"/>
              <a:t>this.http.get</a:t>
            </a:r>
            <a:r>
              <a:rPr lang="en-GB" dirty="0" smtClean="0"/>
              <a:t>(‘assets/</a:t>
            </a:r>
            <a:r>
              <a:rPr lang="en-GB" dirty="0" err="1" smtClean="0"/>
              <a:t>recipes.json</a:t>
            </a:r>
            <a:r>
              <a:rPr lang="en-GB" dirty="0" smtClean="0"/>
              <a:t>’); </a:t>
            </a:r>
          </a:p>
          <a:p>
            <a:pPr marL="0" indent="0">
              <a:buNone/>
            </a:pP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0234003"/>
      </p:ext>
    </p:extLst>
  </p:cSld>
  <p:clrMapOvr>
    <a:masterClrMapping/>
  </p:clrMapOvr>
</p:sld>
</file>

<file path=ppt/theme/theme1.xml><?xml version="1.0" encoding="utf-8"?>
<a:theme xmlns:a="http://schemas.openxmlformats.org/drawingml/2006/main" name="ASP.NET MVC 5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SP.NET MVC 5 Theme" id="{F1D587A6-0FA1-4B41-8469-28605878D825}" vid="{76FE386E-8431-48DB-BFC9-372A6B9272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ASP.NET MVC 5 Theme</Template>
  <TotalTime>1409</TotalTime>
  <Words>127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Segoe UI</vt:lpstr>
      <vt:lpstr>Verdana</vt:lpstr>
      <vt:lpstr>Wingdings</vt:lpstr>
      <vt:lpstr>ASP.NET MVC 5 Theme</vt:lpstr>
      <vt:lpstr>Module 10</vt:lpstr>
      <vt:lpstr>Traditional Web Apps vs SPAs</vt:lpstr>
      <vt:lpstr>Http</vt:lpstr>
      <vt:lpstr>Setup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11</dc:title>
  <dc:creator>Peter Izuoba</dc:creator>
  <cp:lastModifiedBy>Peter Izuoba</cp:lastModifiedBy>
  <cp:revision>8</cp:revision>
  <dcterms:created xsi:type="dcterms:W3CDTF">2018-10-31T15:49:35Z</dcterms:created>
  <dcterms:modified xsi:type="dcterms:W3CDTF">2018-12-02T16:57:49Z</dcterms:modified>
</cp:coreProperties>
</file>