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618710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9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31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0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9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8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8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60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160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841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 smtClean="0"/>
              <a:t>Module 14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75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Deploying an Angular App for production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ng build --prod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910822"/>
      </p:ext>
    </p:extLst>
  </p:cSld>
  <p:clrMapOvr>
    <a:masterClrMapping/>
  </p:clrMapOvr>
</p:sld>
</file>

<file path=ppt/theme/theme1.xml><?xml version="1.0" encoding="utf-8"?>
<a:theme xmlns:a="http://schemas.openxmlformats.org/drawingml/2006/main" name="ASP.NET MVC 5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SP.NET MVC 5 Theme" id="{F1D587A6-0FA1-4B41-8469-28605878D825}" vid="{76FE386E-8431-48DB-BFC9-372A6B9272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ASP.NET MVC 5 Theme</Template>
  <TotalTime>3457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Segoe UI</vt:lpstr>
      <vt:lpstr>Verdana</vt:lpstr>
      <vt:lpstr>Wingdings</vt:lpstr>
      <vt:lpstr>ASP.NET MVC 5 Theme</vt:lpstr>
      <vt:lpstr>Module 14</vt:lpstr>
      <vt:lpstr>Deploying an Angular App for production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14</dc:title>
  <dc:creator>Peter Izuoba</dc:creator>
  <cp:lastModifiedBy>Peter Izuoba</cp:lastModifiedBy>
  <cp:revision>3</cp:revision>
  <dcterms:created xsi:type="dcterms:W3CDTF">2018-11-04T21:54:41Z</dcterms:created>
  <dcterms:modified xsi:type="dcterms:W3CDTF">2018-11-07T07:32:03Z</dcterms:modified>
</cp:coreProperties>
</file>