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3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267201" y="1828800"/>
            <a:ext cx="7643223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67200" y="2895600"/>
            <a:ext cx="770128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0125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42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8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3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0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1021215"/>
            <a:ext cx="10825541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36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Module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Listening to events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@</a:t>
            </a:r>
            <a:r>
              <a:rPr lang="en-GB" dirty="0" err="1"/>
              <a:t>HostListener</a:t>
            </a:r>
            <a:r>
              <a:rPr lang="en-GB" dirty="0"/>
              <a:t>() function decorator allows you to handle events of the host element in the directive class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@</a:t>
            </a:r>
            <a:r>
              <a:rPr lang="en-GB" dirty="0" err="1"/>
              <a:t>HostListener</a:t>
            </a:r>
            <a:r>
              <a:rPr lang="en-GB" dirty="0"/>
              <a:t>('</a:t>
            </a:r>
            <a:r>
              <a:rPr lang="en-GB" dirty="0" err="1"/>
              <a:t>mouseenter</a:t>
            </a:r>
            <a:r>
              <a:rPr lang="en-GB" dirty="0"/>
              <a:t>') </a:t>
            </a:r>
            <a:r>
              <a:rPr lang="en-GB" dirty="0" err="1" smtClean="0"/>
              <a:t>mouseEnter</a:t>
            </a:r>
            <a:r>
              <a:rPr lang="en-GB" dirty="0" smtClean="0"/>
              <a:t>(data: Event){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….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60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HostBinding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HostBinding</a:t>
            </a:r>
            <a:r>
              <a:rPr lang="en-GB" dirty="0"/>
              <a:t> lets you set properties on the element or component that hosts the </a:t>
            </a:r>
            <a:r>
              <a:rPr lang="en-GB" dirty="0" smtClean="0"/>
              <a:t>directive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HostBinding</a:t>
            </a:r>
            <a:r>
              <a:rPr lang="en-GB" dirty="0"/>
              <a:t>('</a:t>
            </a:r>
            <a:r>
              <a:rPr lang="en-GB" dirty="0" err="1"/>
              <a:t>style.backgroundColor</a:t>
            </a:r>
            <a:r>
              <a:rPr lang="en-GB" dirty="0"/>
              <a:t>') </a:t>
            </a:r>
            <a:r>
              <a:rPr lang="en-GB" dirty="0" err="1"/>
              <a:t>backgroundColor</a:t>
            </a:r>
            <a:r>
              <a:rPr lang="en-GB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7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Directives are instructions in the </a:t>
            </a:r>
            <a:r>
              <a:rPr lang="en-GB" dirty="0" smtClean="0"/>
              <a:t>DOM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1700011"/>
            <a:ext cx="8717627" cy="42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At the core, a directive is a function that executes whenever the Angular compiler finds it in the DOM.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Angular </a:t>
            </a:r>
            <a:r>
              <a:rPr lang="en-GB" sz="2400" dirty="0"/>
              <a:t>directives are used to extend the power of the HTML by giving it new syntax.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Each </a:t>
            </a:r>
            <a:r>
              <a:rPr lang="en-GB" sz="2400" dirty="0"/>
              <a:t>directive has a name — either one from the Angular predefined like </a:t>
            </a:r>
            <a:r>
              <a:rPr lang="en-GB" sz="2400" dirty="0" err="1" smtClean="0"/>
              <a:t>ngIf</a:t>
            </a:r>
            <a:r>
              <a:rPr lang="en-GB" sz="2400" dirty="0" smtClean="0"/>
              <a:t>, </a:t>
            </a:r>
            <a:r>
              <a:rPr lang="en-GB" sz="2400" dirty="0" err="1" smtClean="0"/>
              <a:t>ngClass</a:t>
            </a:r>
            <a:r>
              <a:rPr lang="en-GB" sz="2400" dirty="0" smtClean="0"/>
              <a:t> </a:t>
            </a:r>
            <a:r>
              <a:rPr lang="en-GB" sz="2400" dirty="0"/>
              <a:t>or a custom one which can be called anything.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And </a:t>
            </a:r>
            <a:r>
              <a:rPr lang="en-GB" sz="2400" dirty="0"/>
              <a:t>each directive determines where it can be used: in an element, attribute, class or comment.</a:t>
            </a:r>
          </a:p>
        </p:txBody>
      </p:sp>
    </p:spTree>
    <p:extLst>
      <p:ext uri="{BB962C8B-B14F-4D97-AF65-F5344CB8AC3E}">
        <p14:creationId xmlns:p14="http://schemas.microsoft.com/office/powerpoint/2010/main" val="101792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Structural Directives</a:t>
            </a:r>
          </a:p>
          <a:p>
            <a:pPr marL="0" indent="0">
              <a:buNone/>
            </a:pPr>
            <a:r>
              <a:rPr lang="en-GB" dirty="0"/>
              <a:t>These are specifically tailored to create and destroy DOM </a:t>
            </a:r>
            <a:r>
              <a:rPr lang="en-GB" dirty="0" smtClean="0"/>
              <a:t>elements</a:t>
            </a:r>
          </a:p>
          <a:p>
            <a:pPr marL="0" indent="0">
              <a:buNone/>
            </a:pPr>
            <a:r>
              <a:rPr lang="en-GB" b="1" dirty="0" smtClean="0"/>
              <a:t>Example: </a:t>
            </a:r>
            <a:r>
              <a:rPr lang="en-GB" dirty="0" smtClean="0"/>
              <a:t>*</a:t>
            </a:r>
            <a:r>
              <a:rPr lang="en-GB" dirty="0" err="1" smtClean="0"/>
              <a:t>ngIf</a:t>
            </a:r>
            <a:r>
              <a:rPr lang="en-GB" dirty="0" smtClean="0"/>
              <a:t>, *</a:t>
            </a:r>
            <a:r>
              <a:rPr lang="en-GB" dirty="0" err="1" smtClean="0"/>
              <a:t>ngFor</a:t>
            </a:r>
            <a:r>
              <a:rPr lang="en-GB" dirty="0" smtClean="0"/>
              <a:t>, *</a:t>
            </a:r>
            <a:r>
              <a:rPr lang="en-GB" dirty="0" err="1" smtClean="0"/>
              <a:t>ngSwitch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Attribute Directives</a:t>
            </a:r>
          </a:p>
          <a:p>
            <a:pPr marL="0" indent="0">
              <a:buNone/>
            </a:pPr>
            <a:r>
              <a:rPr lang="en-GB" dirty="0"/>
              <a:t>Attribute directives manipulate the DOM by changing its </a:t>
            </a:r>
            <a:r>
              <a:rPr lang="en-GB" dirty="0" err="1"/>
              <a:t>behavior</a:t>
            </a:r>
            <a:r>
              <a:rPr lang="en-GB" dirty="0"/>
              <a:t> and </a:t>
            </a:r>
            <a:r>
              <a:rPr lang="en-GB" dirty="0" smtClean="0"/>
              <a:t>appearance</a:t>
            </a:r>
          </a:p>
          <a:p>
            <a:pPr marL="0" indent="0">
              <a:buNone/>
            </a:pPr>
            <a:r>
              <a:rPr lang="en-GB" b="1" dirty="0" smtClean="0"/>
              <a:t>Example: </a:t>
            </a:r>
            <a:r>
              <a:rPr lang="en-GB" dirty="0" err="1" smtClean="0"/>
              <a:t>ngStyle</a:t>
            </a:r>
            <a:r>
              <a:rPr lang="en-GB" dirty="0" smtClean="0"/>
              <a:t>, </a:t>
            </a:r>
            <a:r>
              <a:rPr lang="en-GB" dirty="0" err="1" smtClean="0"/>
              <a:t>ngClass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3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</a:t>
            </a:r>
            <a:r>
              <a:rPr lang="en-GB" dirty="0" err="1" smtClean="0"/>
              <a:t>gIf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18" y="1021215"/>
            <a:ext cx="10966389" cy="514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Used to conditionally output data</a:t>
            </a:r>
          </a:p>
          <a:p>
            <a:pPr marL="0" indent="0">
              <a:buNone/>
            </a:pPr>
            <a:r>
              <a:rPr lang="en-GB" sz="2400" dirty="0" smtClean="0"/>
              <a:t>&lt;</a:t>
            </a:r>
            <a:r>
              <a:rPr lang="en-GB" sz="2400" dirty="0"/>
              <a:t>p *</a:t>
            </a:r>
            <a:r>
              <a:rPr lang="en-GB" sz="2400" dirty="0" err="1"/>
              <a:t>ngIf</a:t>
            </a:r>
            <a:r>
              <a:rPr lang="en-GB" sz="2400" dirty="0"/>
              <a:t>="</a:t>
            </a:r>
            <a:r>
              <a:rPr lang="en-GB" sz="2400" dirty="0" err="1"/>
              <a:t>taskCreated</a:t>
            </a:r>
            <a:r>
              <a:rPr lang="en-GB" sz="2400" dirty="0"/>
              <a:t>"&gt;No task was created, Task is </a:t>
            </a:r>
            <a:r>
              <a:rPr lang="en-GB" sz="2400" dirty="0" smtClean="0"/>
              <a:t>{{</a:t>
            </a:r>
            <a:r>
              <a:rPr lang="en-GB" sz="2400" dirty="0" err="1"/>
              <a:t>taskName</a:t>
            </a:r>
            <a:r>
              <a:rPr lang="en-GB" sz="2400" dirty="0"/>
              <a:t>}}&lt;/p&gt;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With Else Statement</a:t>
            </a:r>
          </a:p>
          <a:p>
            <a:pPr marL="0" indent="0">
              <a:buNone/>
            </a:pPr>
            <a:r>
              <a:rPr lang="en-GB" sz="2400" dirty="0"/>
              <a:t>&lt;p *</a:t>
            </a:r>
            <a:r>
              <a:rPr lang="en-GB" sz="2400" dirty="0" err="1"/>
              <a:t>ngIf</a:t>
            </a:r>
            <a:r>
              <a:rPr lang="en-GB" sz="2400" dirty="0"/>
              <a:t>="</a:t>
            </a:r>
            <a:r>
              <a:rPr lang="en-GB" sz="2400" dirty="0" err="1"/>
              <a:t>taskCreated</a:t>
            </a:r>
            <a:r>
              <a:rPr lang="en-GB" sz="2400" dirty="0"/>
              <a:t>; else </a:t>
            </a:r>
            <a:r>
              <a:rPr lang="en-GB" sz="2400" dirty="0" err="1"/>
              <a:t>noTask</a:t>
            </a:r>
            <a:r>
              <a:rPr lang="en-GB" sz="2400" dirty="0"/>
              <a:t>"&gt;Task was created, Task is </a:t>
            </a:r>
            <a:r>
              <a:rPr lang="en-GB" sz="2400" dirty="0" smtClean="0"/>
              <a:t>{{</a:t>
            </a:r>
            <a:r>
              <a:rPr lang="en-GB" sz="2400" dirty="0" err="1"/>
              <a:t>taskName</a:t>
            </a:r>
            <a:r>
              <a:rPr lang="en-GB" sz="2400" dirty="0"/>
              <a:t>}}&lt;/p&gt;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sz="2400" dirty="0"/>
              <a:t>&lt;ng-template #</a:t>
            </a:r>
            <a:r>
              <a:rPr lang="en-GB" sz="2400" dirty="0" err="1"/>
              <a:t>noTask</a:t>
            </a:r>
            <a:r>
              <a:rPr lang="en-GB" sz="2400" dirty="0"/>
              <a:t>&gt;</a:t>
            </a:r>
          </a:p>
          <a:p>
            <a:pPr marL="0" indent="0">
              <a:buNone/>
            </a:pPr>
            <a:r>
              <a:rPr lang="en-GB" sz="2400" dirty="0"/>
              <a:t>No task was created</a:t>
            </a:r>
          </a:p>
          <a:p>
            <a:pPr marL="0" indent="0">
              <a:buNone/>
            </a:pPr>
            <a:r>
              <a:rPr lang="en-GB" sz="2400" dirty="0"/>
              <a:t>&lt;/ng-template&gt;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9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ngFor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Used for looping and </a:t>
            </a:r>
            <a:r>
              <a:rPr lang="en-GB" dirty="0" smtClean="0"/>
              <a:t>iterations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&lt;li </a:t>
            </a:r>
            <a:r>
              <a:rPr lang="en-GB" dirty="0"/>
              <a:t>*</a:t>
            </a:r>
            <a:r>
              <a:rPr lang="en-GB" dirty="0" err="1"/>
              <a:t>ngFor</a:t>
            </a:r>
            <a:r>
              <a:rPr lang="en-GB" dirty="0"/>
              <a:t>="let task of tasks</a:t>
            </a:r>
            <a:r>
              <a:rPr lang="en-GB" dirty="0" smtClean="0"/>
              <a:t>"&gt;&lt;/li&gt;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&lt;li *</a:t>
            </a:r>
            <a:r>
              <a:rPr lang="en-GB" dirty="0" err="1" smtClean="0"/>
              <a:t>ngFor</a:t>
            </a:r>
            <a:r>
              <a:rPr lang="en-GB" dirty="0" smtClean="0"/>
              <a:t>="let task of tasks; let </a:t>
            </a:r>
            <a:r>
              <a:rPr lang="en-GB" dirty="0" err="1" smtClean="0"/>
              <a:t>i</a:t>
            </a:r>
            <a:r>
              <a:rPr lang="en-GB" dirty="0" smtClean="0"/>
              <a:t> = index"&gt;&lt;/li&gt;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ngSwitch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 [</a:t>
            </a:r>
            <a:r>
              <a:rPr lang="en-GB" dirty="0" err="1"/>
              <a:t>ngSwitch</a:t>
            </a:r>
            <a:r>
              <a:rPr lang="en-GB" dirty="0"/>
              <a:t>]="value"&gt;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/>
              <a:t>p *</a:t>
            </a:r>
            <a:r>
              <a:rPr lang="en-GB" dirty="0" err="1"/>
              <a:t>ngSwitchCase</a:t>
            </a:r>
            <a:r>
              <a:rPr lang="en-GB" dirty="0"/>
              <a:t>="5"&gt;Value is 5&lt;/p&gt;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/>
              <a:t>p *</a:t>
            </a:r>
            <a:r>
              <a:rPr lang="en-GB" dirty="0" err="1"/>
              <a:t>ngSwitchCase</a:t>
            </a:r>
            <a:r>
              <a:rPr lang="en-GB" dirty="0"/>
              <a:t>="10"&gt;Value is 10&lt;/p&gt;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/>
              <a:t>p *</a:t>
            </a:r>
            <a:r>
              <a:rPr lang="en-GB" dirty="0" err="1"/>
              <a:t>ngSwitchCase</a:t>
            </a:r>
            <a:r>
              <a:rPr lang="en-GB" dirty="0"/>
              <a:t>="100"&gt;Value is 100&lt;/p&gt;</a:t>
            </a:r>
          </a:p>
          <a:p>
            <a:pPr marL="0" indent="0">
              <a:buNone/>
            </a:pPr>
            <a:r>
              <a:rPr lang="en-GB" dirty="0" smtClean="0"/>
              <a:t>  &lt;</a:t>
            </a:r>
            <a:r>
              <a:rPr lang="en-GB" dirty="0"/>
              <a:t>p *</a:t>
            </a:r>
            <a:r>
              <a:rPr lang="en-GB" dirty="0" err="1"/>
              <a:t>ngSwitchDefault</a:t>
            </a:r>
            <a:r>
              <a:rPr lang="en-GB" dirty="0"/>
              <a:t>&gt;Value is default&lt;/p&gt; </a:t>
            </a:r>
          </a:p>
          <a:p>
            <a:pPr marL="0" indent="0">
              <a:buNone/>
            </a:pPr>
            <a:r>
              <a:rPr lang="en-GB" dirty="0"/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1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ngStyle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Used to dynamically add styles to html </a:t>
            </a:r>
            <a:r>
              <a:rPr lang="en-GB" dirty="0" smtClean="0"/>
              <a:t>elements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&lt;p [</a:t>
            </a:r>
            <a:r>
              <a:rPr lang="en-GB" dirty="0" err="1"/>
              <a:t>ngStyle</a:t>
            </a:r>
            <a:r>
              <a:rPr lang="en-GB" dirty="0"/>
              <a:t>]="{</a:t>
            </a:r>
            <a:r>
              <a:rPr lang="en-GB" dirty="0" err="1"/>
              <a:t>backgroundColor</a:t>
            </a:r>
            <a:r>
              <a:rPr lang="en-GB" dirty="0"/>
              <a:t>: </a:t>
            </a:r>
            <a:r>
              <a:rPr lang="en-GB" dirty="0" smtClean="0"/>
              <a:t>‘red’</a:t>
            </a:r>
            <a:r>
              <a:rPr lang="en-GB" dirty="0" smtClean="0"/>
              <a:t>}"&gt;&lt;/</a:t>
            </a:r>
            <a:r>
              <a:rPr lang="en-GB" dirty="0"/>
              <a:t>p&gt;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ngClass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Used to dynamically add classes to html </a:t>
            </a:r>
            <a:r>
              <a:rPr lang="en-GB" dirty="0" smtClean="0"/>
              <a:t>elements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&lt;p [</a:t>
            </a:r>
            <a:r>
              <a:rPr lang="en-GB" dirty="0" err="1"/>
              <a:t>ngClass</a:t>
            </a:r>
            <a:r>
              <a:rPr lang="en-GB" dirty="0"/>
              <a:t>]="{done: status === 'done'}"&gt;&lt;/p&gt;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7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.NET MVC 5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P.NET MVC 5 Theme" id="{F1D587A6-0FA1-4B41-8469-28605878D825}" vid="{76FE386E-8431-48DB-BFC9-372A6B9272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ASP.NET MVC 5 Theme</Template>
  <TotalTime>1049</TotalTime>
  <Words>373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Segoe UI</vt:lpstr>
      <vt:lpstr>Verdana</vt:lpstr>
      <vt:lpstr>Wingdings</vt:lpstr>
      <vt:lpstr>ASP.NET MVC 5 Theme</vt:lpstr>
      <vt:lpstr>Module 2</vt:lpstr>
      <vt:lpstr>Directives</vt:lpstr>
      <vt:lpstr>What are Directives</vt:lpstr>
      <vt:lpstr>Types of Directives</vt:lpstr>
      <vt:lpstr>ngIf Directive</vt:lpstr>
      <vt:lpstr>ngFor Directive</vt:lpstr>
      <vt:lpstr>ngSwitch Directive</vt:lpstr>
      <vt:lpstr>ngStyle Directive</vt:lpstr>
      <vt:lpstr>ngClass Directive</vt:lpstr>
      <vt:lpstr>Custom Directives</vt:lpstr>
      <vt:lpstr>HostBinding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Peter Izuoba</dc:creator>
  <cp:lastModifiedBy>Peter Izuoba</cp:lastModifiedBy>
  <cp:revision>17</cp:revision>
  <dcterms:created xsi:type="dcterms:W3CDTF">2018-10-25T10:28:20Z</dcterms:created>
  <dcterms:modified xsi:type="dcterms:W3CDTF">2018-11-30T11:24:03Z</dcterms:modified>
</cp:coreProperties>
</file>