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9" r:id="rId5"/>
    <p:sldId id="270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903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267201" y="1828800"/>
            <a:ext cx="7643223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267200" y="2895600"/>
            <a:ext cx="770128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656909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4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351" y="0"/>
            <a:ext cx="25908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718" y="0"/>
            <a:ext cx="7573433" cy="537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05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8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952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718" y="992188"/>
            <a:ext cx="506518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101" y="992188"/>
            <a:ext cx="5067300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5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3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43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401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62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6351" y="731839"/>
            <a:ext cx="12181416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80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3834" y="-2"/>
            <a:ext cx="10365317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718" y="1021215"/>
            <a:ext cx="10825541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880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re/Inpu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EventEmitter" TargetMode="External"/><Relationship Id="rId2" Type="http://schemas.openxmlformats.org/officeDocument/2006/relationships/hyperlink" Target="https://angular.io/api/core/Outpu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dirty="0" smtClean="0"/>
              <a:t>Module 3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dirty="0" smtClean="0"/>
              <a:t>Databinding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670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Databinding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Databinding can be regarding as communication between your typescript code(business logic) and what the user sees(html template).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892" y="3077783"/>
            <a:ext cx="70612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8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Typescript code to Html Template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String Interpolation </a:t>
            </a:r>
            <a:r>
              <a:rPr lang="en-GB" dirty="0" smtClean="0"/>
              <a:t>{{ </a:t>
            </a:r>
            <a:r>
              <a:rPr lang="en-GB" dirty="0" smtClean="0"/>
              <a:t>data </a:t>
            </a:r>
            <a:r>
              <a:rPr lang="en-GB" dirty="0"/>
              <a:t>}}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&lt;</a:t>
            </a:r>
            <a:r>
              <a:rPr lang="en-GB" dirty="0" err="1" smtClean="0"/>
              <a:t>img</a:t>
            </a:r>
            <a:r>
              <a:rPr lang="en-GB" dirty="0" smtClean="0"/>
              <a:t> </a:t>
            </a:r>
            <a:r>
              <a:rPr lang="en-GB" dirty="0" err="1" smtClean="0"/>
              <a:t>src</a:t>
            </a:r>
            <a:r>
              <a:rPr lang="en-GB" dirty="0" smtClean="0"/>
              <a:t>=“{{</a:t>
            </a:r>
            <a:r>
              <a:rPr lang="en-GB" dirty="0" err="1" smtClean="0"/>
              <a:t>url</a:t>
            </a:r>
            <a:r>
              <a:rPr lang="en-GB" dirty="0" smtClean="0"/>
              <a:t>}}”/&gt;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b="1" dirty="0" smtClean="0"/>
              <a:t>Property </a:t>
            </a:r>
            <a:r>
              <a:rPr lang="en-GB" b="1" dirty="0"/>
              <a:t>binding </a:t>
            </a:r>
            <a:r>
              <a:rPr lang="en-GB" dirty="0" smtClean="0"/>
              <a:t>  [</a:t>
            </a:r>
            <a:r>
              <a:rPr lang="en-GB" dirty="0"/>
              <a:t>property] = “data</a:t>
            </a:r>
            <a:r>
              <a:rPr lang="en-GB" dirty="0" smtClean="0"/>
              <a:t>”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img</a:t>
            </a:r>
            <a:r>
              <a:rPr lang="en-GB" dirty="0" smtClean="0"/>
              <a:t> [</a:t>
            </a:r>
            <a:r>
              <a:rPr lang="en-GB" dirty="0" err="1" smtClean="0"/>
              <a:t>src</a:t>
            </a:r>
            <a:r>
              <a:rPr lang="en-GB" dirty="0" smtClean="0"/>
              <a:t>]=“</a:t>
            </a:r>
            <a:r>
              <a:rPr lang="en-GB" dirty="0" err="1" smtClean="0"/>
              <a:t>url</a:t>
            </a:r>
            <a:r>
              <a:rPr lang="en-GB" dirty="0" smtClean="0"/>
              <a:t>”/&gt;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581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 template to Typescript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Event </a:t>
            </a:r>
            <a:r>
              <a:rPr lang="en-GB" dirty="0" smtClean="0"/>
              <a:t>binding </a:t>
            </a:r>
            <a:r>
              <a:rPr lang="en-GB" dirty="0"/>
              <a:t>(event) = “Expression</a:t>
            </a:r>
            <a:r>
              <a:rPr lang="en-GB" dirty="0" smtClean="0"/>
              <a:t>”)</a:t>
            </a:r>
          </a:p>
          <a:p>
            <a:pPr marL="0" indent="0">
              <a:buNone/>
            </a:pPr>
            <a:r>
              <a:rPr lang="en-GB" dirty="0" smtClean="0"/>
              <a:t>&lt;button (click)=“</a:t>
            </a:r>
            <a:r>
              <a:rPr lang="en-GB" dirty="0" err="1" smtClean="0"/>
              <a:t>onClick</a:t>
            </a:r>
            <a:r>
              <a:rPr lang="en-GB" dirty="0" smtClean="0"/>
              <a:t>()”&gt;&lt;/button&gt;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763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Combination of Both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Two-way-binding </a:t>
            </a:r>
            <a:r>
              <a:rPr lang="en-GB" dirty="0" smtClean="0"/>
              <a:t>[(</a:t>
            </a:r>
            <a:r>
              <a:rPr lang="en-GB" dirty="0" err="1"/>
              <a:t>ngModel</a:t>
            </a:r>
            <a:r>
              <a:rPr lang="en-GB" dirty="0"/>
              <a:t>)] = “data</a:t>
            </a:r>
            <a:r>
              <a:rPr lang="en-GB" dirty="0" smtClean="0"/>
              <a:t>”</a:t>
            </a:r>
          </a:p>
          <a:p>
            <a:pPr marL="0" indent="0">
              <a:buNone/>
            </a:pPr>
            <a:r>
              <a:rPr lang="en-GB" dirty="0" smtClean="0"/>
              <a:t> &lt;input [(</a:t>
            </a:r>
            <a:r>
              <a:rPr lang="en-GB" dirty="0" err="1" smtClean="0"/>
              <a:t>ngModel</a:t>
            </a:r>
            <a:r>
              <a:rPr lang="en-GB" dirty="0" smtClean="0"/>
              <a:t>)]=“data”/&gt;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703" y="2307694"/>
            <a:ext cx="7155800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5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 Property Binding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can use property binding to bind to properties of our own components</a:t>
            </a:r>
          </a:p>
          <a:p>
            <a:r>
              <a:rPr lang="en-GB" dirty="0" smtClean="0"/>
              <a:t>By default properties of a component are only accessed from within the component</a:t>
            </a:r>
          </a:p>
          <a:p>
            <a:r>
              <a:rPr lang="en-GB" dirty="0" smtClean="0"/>
              <a:t>To enable binding we use </a:t>
            </a:r>
            <a:r>
              <a:rPr lang="en-GB" b="1" dirty="0" smtClean="0"/>
              <a:t>@Input() </a:t>
            </a:r>
            <a:r>
              <a:rPr lang="en-GB" dirty="0" smtClean="0"/>
              <a:t>decorator</a:t>
            </a:r>
          </a:p>
          <a:p>
            <a:r>
              <a:rPr lang="en-GB" dirty="0" smtClean="0"/>
              <a:t>You can assign an alias to this decorator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@</a:t>
            </a:r>
            <a:r>
              <a:rPr lang="en-GB" dirty="0">
                <a:hlinkClick r:id="rId2"/>
              </a:rPr>
              <a:t>Input</a:t>
            </a:r>
            <a:r>
              <a:rPr lang="en-GB" dirty="0"/>
              <a:t>() </a:t>
            </a:r>
            <a:r>
              <a:rPr lang="en-GB" dirty="0" err="1"/>
              <a:t>bankName</a:t>
            </a:r>
            <a:r>
              <a:rPr lang="en-GB" dirty="0"/>
              <a:t>: string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r>
              <a:rPr lang="en-GB" dirty="0"/>
              <a:t>@</a:t>
            </a:r>
            <a:r>
              <a:rPr lang="en-GB" dirty="0">
                <a:hlinkClick r:id="rId2"/>
              </a:rPr>
              <a:t>Input</a:t>
            </a:r>
            <a:r>
              <a:rPr lang="en-GB" dirty="0"/>
              <a:t>('account-id') id: string;</a:t>
            </a:r>
          </a:p>
        </p:txBody>
      </p:sp>
    </p:spTree>
    <p:extLst>
      <p:ext uri="{BB962C8B-B14F-4D97-AF65-F5344CB8AC3E}">
        <p14:creationId xmlns:p14="http://schemas.microsoft.com/office/powerpoint/2010/main" val="293806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 Event Binding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use </a:t>
            </a:r>
            <a:r>
              <a:rPr lang="en-GB" dirty="0" smtClean="0"/>
              <a:t>event binding </a:t>
            </a:r>
            <a:r>
              <a:rPr lang="en-GB" dirty="0"/>
              <a:t>to bind to </a:t>
            </a:r>
            <a:r>
              <a:rPr lang="en-GB" dirty="0" smtClean="0"/>
              <a:t>events from </a:t>
            </a:r>
            <a:r>
              <a:rPr lang="en-GB" dirty="0"/>
              <a:t>our own components</a:t>
            </a:r>
          </a:p>
          <a:p>
            <a:r>
              <a:rPr lang="en-GB" dirty="0" smtClean="0"/>
              <a:t>To event binding </a:t>
            </a:r>
            <a:r>
              <a:rPr lang="en-GB" dirty="0"/>
              <a:t>we use </a:t>
            </a:r>
            <a:r>
              <a:rPr lang="en-GB" b="1" dirty="0" smtClean="0"/>
              <a:t>@</a:t>
            </a:r>
            <a:r>
              <a:rPr lang="en-GB" b="1" dirty="0"/>
              <a:t>Output() </a:t>
            </a:r>
            <a:r>
              <a:rPr lang="en-GB" dirty="0" smtClean="0"/>
              <a:t>decorator and </a:t>
            </a:r>
            <a:r>
              <a:rPr lang="en-GB" b="1" dirty="0" err="1" smtClean="0"/>
              <a:t>EventEmitter</a:t>
            </a:r>
            <a:r>
              <a:rPr lang="en-GB" b="1" smtClean="0"/>
              <a:t>&lt;type&gt; </a:t>
            </a:r>
            <a:r>
              <a:rPr lang="en-GB" dirty="0" smtClean="0"/>
              <a:t>class</a:t>
            </a:r>
            <a:endParaRPr lang="en-GB" dirty="0"/>
          </a:p>
          <a:p>
            <a:r>
              <a:rPr lang="en-GB" dirty="0"/>
              <a:t>You can assign an alias to </a:t>
            </a:r>
            <a:r>
              <a:rPr lang="en-GB" dirty="0" smtClean="0"/>
              <a:t>this decorator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@</a:t>
            </a:r>
            <a:r>
              <a:rPr lang="en-GB" dirty="0">
                <a:hlinkClick r:id="rId2"/>
              </a:rPr>
              <a:t>Output</a:t>
            </a:r>
            <a:r>
              <a:rPr lang="en-GB" dirty="0"/>
              <a:t>() voted = new </a:t>
            </a:r>
            <a:r>
              <a:rPr lang="en-GB" dirty="0" err="1">
                <a:hlinkClick r:id="rId3"/>
              </a:rPr>
              <a:t>EventEmitter</a:t>
            </a:r>
            <a:r>
              <a:rPr lang="en-GB" dirty="0"/>
              <a:t>&lt;</a:t>
            </a:r>
            <a:r>
              <a:rPr lang="en-GB" dirty="0" err="1"/>
              <a:t>boolean</a:t>
            </a:r>
            <a:r>
              <a:rPr lang="en-GB" dirty="0" smtClean="0"/>
              <a:t>&gt;();</a:t>
            </a:r>
          </a:p>
          <a:p>
            <a:pPr marL="0" indent="0">
              <a:buNone/>
            </a:pPr>
            <a:r>
              <a:rPr lang="en-GB" dirty="0"/>
              <a:t>@</a:t>
            </a:r>
            <a:r>
              <a:rPr lang="en-GB" dirty="0">
                <a:hlinkClick r:id="rId2"/>
              </a:rPr>
              <a:t>Output</a:t>
            </a:r>
            <a:r>
              <a:rPr lang="en-GB" dirty="0" smtClean="0"/>
              <a:t>(‘</a:t>
            </a:r>
            <a:r>
              <a:rPr lang="en-GB" dirty="0" err="1" smtClean="0"/>
              <a:t>citizenVoted</a:t>
            </a:r>
            <a:r>
              <a:rPr lang="en-GB" dirty="0" smtClean="0"/>
              <a:t>’) </a:t>
            </a:r>
            <a:r>
              <a:rPr lang="en-GB" dirty="0"/>
              <a:t>voted = new </a:t>
            </a:r>
            <a:r>
              <a:rPr lang="en-GB" dirty="0" err="1">
                <a:hlinkClick r:id="rId3"/>
              </a:rPr>
              <a:t>EventEmitter</a:t>
            </a:r>
            <a:r>
              <a:rPr lang="en-GB" dirty="0"/>
              <a:t>&lt;</a:t>
            </a:r>
            <a:r>
              <a:rPr lang="en-GB" dirty="0" err="1"/>
              <a:t>boolean</a:t>
            </a:r>
            <a:r>
              <a:rPr lang="en-GB" dirty="0"/>
              <a:t>&gt;();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65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P.NET MVC 5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SP.NET MVC 5 Theme" id="{F1D587A6-0FA1-4B41-8469-28605878D825}" vid="{76FE386E-8431-48DB-BFC9-372A6B9272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ASP.NET MVC 5 Theme</Template>
  <TotalTime>197</TotalTime>
  <Words>218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Segoe UI</vt:lpstr>
      <vt:lpstr>Verdana</vt:lpstr>
      <vt:lpstr>Wingdings</vt:lpstr>
      <vt:lpstr>ASP.NET MVC 5 Theme</vt:lpstr>
      <vt:lpstr>Module 3</vt:lpstr>
      <vt:lpstr>What is Databinding</vt:lpstr>
      <vt:lpstr>Typescript code to Html Template</vt:lpstr>
      <vt:lpstr>Html template to Typescript code</vt:lpstr>
      <vt:lpstr>Combination of Both</vt:lpstr>
      <vt:lpstr>Custom Property Binding</vt:lpstr>
      <vt:lpstr>Custom Event Binding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</dc:title>
  <dc:creator>Peter Izuoba</dc:creator>
  <cp:lastModifiedBy>Peter Izuoba</cp:lastModifiedBy>
  <cp:revision>19</cp:revision>
  <dcterms:created xsi:type="dcterms:W3CDTF">2018-10-25T07:34:42Z</dcterms:created>
  <dcterms:modified xsi:type="dcterms:W3CDTF">2018-11-30T11:40:03Z</dcterms:modified>
</cp:coreProperties>
</file>