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68" r:id="rId4"/>
    <p:sldId id="263" r:id="rId5"/>
    <p:sldId id="264" r:id="rId6"/>
    <p:sldId id="269" r:id="rId7"/>
    <p:sldId id="27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6569093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97944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73052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82385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00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09528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8251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01232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32177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4435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04015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04629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688023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GB" dirty="0" smtClean="0"/>
              <a:t>Module 4</a:t>
            </a:r>
            <a:endParaRPr lang="en-GB" dirty="0"/>
          </a:p>
        </p:txBody>
      </p:sp>
      <p:sp>
        <p:nvSpPr>
          <p:cNvPr id="3" name="Subtitle 2"/>
          <p:cNvSpPr>
            <a:spLocks noGrp="1"/>
          </p:cNvSpPr>
          <p:nvPr>
            <p:ph type="subTitle" sz="quarter" idx="1"/>
          </p:nvPr>
        </p:nvSpPr>
        <p:spPr/>
        <p:txBody>
          <a:bodyPr/>
          <a:lstStyle/>
          <a:p>
            <a:r>
              <a:rPr lang="en-GB" dirty="0" smtClean="0"/>
              <a:t>Components</a:t>
            </a:r>
            <a:endParaRPr lang="en-GB" dirty="0"/>
          </a:p>
        </p:txBody>
      </p:sp>
    </p:spTree>
    <p:extLst>
      <p:ext uri="{BB962C8B-B14F-4D97-AF65-F5344CB8AC3E}">
        <p14:creationId xmlns:p14="http://schemas.microsoft.com/office/powerpoint/2010/main" val="25567092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are components</a:t>
            </a:r>
            <a:endParaRPr lang="en-GB" dirty="0"/>
          </a:p>
        </p:txBody>
      </p:sp>
      <p:sp>
        <p:nvSpPr>
          <p:cNvPr id="3" name="Content Placeholder 2"/>
          <p:cNvSpPr>
            <a:spLocks noGrp="1"/>
          </p:cNvSpPr>
          <p:nvPr>
            <p:ph idx="1"/>
          </p:nvPr>
        </p:nvSpPr>
        <p:spPr/>
        <p:txBody>
          <a:bodyPr/>
          <a:lstStyle/>
          <a:p>
            <a:r>
              <a:rPr lang="en-GB" dirty="0"/>
              <a:t>Components are the most basic building block of a UI in an Angular application. An Angular application is a tree of Angular components</a:t>
            </a:r>
          </a:p>
        </p:txBody>
      </p:sp>
    </p:spTree>
    <p:extLst>
      <p:ext uri="{BB962C8B-B14F-4D97-AF65-F5344CB8AC3E}">
        <p14:creationId xmlns:p14="http://schemas.microsoft.com/office/powerpoint/2010/main" val="23598062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 Composition</a:t>
            </a:r>
            <a:endParaRPr lang="en-GB" dirty="0"/>
          </a:p>
        </p:txBody>
      </p:sp>
      <p:pic>
        <p:nvPicPr>
          <p:cNvPr id="19" name="Content Placeholder 1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188" y="1068652"/>
            <a:ext cx="10826750" cy="5052483"/>
          </a:xfrm>
        </p:spPr>
      </p:pic>
    </p:spTree>
    <p:extLst>
      <p:ext uri="{BB962C8B-B14F-4D97-AF65-F5344CB8AC3E}">
        <p14:creationId xmlns:p14="http://schemas.microsoft.com/office/powerpoint/2010/main" val="3808472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Understanding Component Lifecycle</a:t>
            </a:r>
            <a:endParaRPr lang="en-GB" dirty="0"/>
          </a:p>
        </p:txBody>
      </p:sp>
      <p:sp>
        <p:nvSpPr>
          <p:cNvPr id="3" name="Content Placeholder 2"/>
          <p:cNvSpPr>
            <a:spLocks noGrp="1"/>
          </p:cNvSpPr>
          <p:nvPr>
            <p:ph idx="1"/>
          </p:nvPr>
        </p:nvSpPr>
        <p:spPr/>
        <p:txBody>
          <a:bodyPr/>
          <a:lstStyle/>
          <a:p>
            <a:r>
              <a:rPr lang="en-GB" dirty="0"/>
              <a:t>C</a:t>
            </a:r>
            <a:r>
              <a:rPr lang="en-GB" dirty="0" smtClean="0"/>
              <a:t>omponent </a:t>
            </a:r>
            <a:r>
              <a:rPr lang="en-GB" dirty="0"/>
              <a:t>instances have a lifecycle as Angular creates, updates, and destroys them. Developers can tap into key moments in that lifecycle by implementing one or more of the lifecycle hook interfaces in the Angular core library.</a:t>
            </a:r>
          </a:p>
        </p:txBody>
      </p:sp>
    </p:spTree>
    <p:extLst>
      <p:ext uri="{BB962C8B-B14F-4D97-AF65-F5344CB8AC3E}">
        <p14:creationId xmlns:p14="http://schemas.microsoft.com/office/powerpoint/2010/main" val="23053137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 Lifecycle hooks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682" y="1020763"/>
            <a:ext cx="9529761" cy="5148262"/>
          </a:xfrm>
        </p:spPr>
      </p:pic>
    </p:spTree>
    <p:extLst>
      <p:ext uri="{BB962C8B-B14F-4D97-AF65-F5344CB8AC3E}">
        <p14:creationId xmlns:p14="http://schemas.microsoft.com/office/powerpoint/2010/main" val="3685994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Components and Using Components</a:t>
            </a:r>
            <a:endParaRPr lang="en-GB" dirty="0"/>
          </a:p>
        </p:txBody>
      </p:sp>
      <p:sp>
        <p:nvSpPr>
          <p:cNvPr id="3" name="Content Placeholder 2"/>
          <p:cNvSpPr>
            <a:spLocks noGrp="1"/>
          </p:cNvSpPr>
          <p:nvPr>
            <p:ph idx="1"/>
          </p:nvPr>
        </p:nvSpPr>
        <p:spPr/>
        <p:txBody>
          <a:bodyPr/>
          <a:lstStyle/>
          <a:p>
            <a:pPr marL="0" indent="0">
              <a:buNone/>
            </a:pPr>
            <a:r>
              <a:rPr lang="en-GB" dirty="0" smtClean="0"/>
              <a:t>ng generate component &lt;component-name&gt;</a:t>
            </a:r>
          </a:p>
          <a:p>
            <a:pPr marL="0" indent="0">
              <a:buNone/>
            </a:pPr>
            <a:endParaRPr lang="en-GB" dirty="0" smtClean="0"/>
          </a:p>
          <a:p>
            <a:pPr marL="0" indent="0">
              <a:buNone/>
            </a:pPr>
            <a:r>
              <a:rPr lang="en-GB" dirty="0" smtClean="0"/>
              <a:t>ng g c &lt;component-name&gt;</a:t>
            </a:r>
            <a:endParaRPr lang="en-GB" dirty="0"/>
          </a:p>
        </p:txBody>
      </p:sp>
    </p:spTree>
    <p:extLst>
      <p:ext uri="{BB962C8B-B14F-4D97-AF65-F5344CB8AC3E}">
        <p14:creationId xmlns:p14="http://schemas.microsoft.com/office/powerpoint/2010/main" val="26857654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N</a:t>
            </a:r>
            <a:r>
              <a:rPr lang="en-GB" dirty="0" err="1" smtClean="0"/>
              <a:t>gComponentOutlet</a:t>
            </a:r>
            <a:endParaRPr lang="en-GB" dirty="0"/>
          </a:p>
        </p:txBody>
      </p:sp>
      <p:sp>
        <p:nvSpPr>
          <p:cNvPr id="3" name="Content Placeholder 2"/>
          <p:cNvSpPr>
            <a:spLocks noGrp="1"/>
          </p:cNvSpPr>
          <p:nvPr>
            <p:ph idx="1"/>
          </p:nvPr>
        </p:nvSpPr>
        <p:spPr/>
        <p:txBody>
          <a:bodyPr/>
          <a:lstStyle/>
          <a:p>
            <a:r>
              <a:rPr lang="en-GB" dirty="0" err="1"/>
              <a:t>NgComponentOutlet</a:t>
            </a:r>
            <a:r>
              <a:rPr lang="en-GB" dirty="0"/>
              <a:t> provides a declarative approach for dynamic component creation</a:t>
            </a:r>
            <a:r>
              <a:rPr lang="en-GB" dirty="0" smtClean="0"/>
              <a:t>.</a:t>
            </a:r>
          </a:p>
          <a:p>
            <a:endParaRPr lang="en-GB" dirty="0"/>
          </a:p>
          <a:p>
            <a:pPr marL="0" indent="0">
              <a:buNone/>
            </a:pPr>
            <a:r>
              <a:rPr lang="en-GB" sz="2000" dirty="0"/>
              <a:t>@Component({selector: 'app-hello-world', template: 'hello world'})</a:t>
            </a:r>
          </a:p>
          <a:p>
            <a:pPr marL="0" indent="0">
              <a:buNone/>
            </a:pPr>
            <a:r>
              <a:rPr lang="en-GB" sz="2000" dirty="0"/>
              <a:t>export class HelloWorld{}</a:t>
            </a:r>
          </a:p>
          <a:p>
            <a:pPr marL="0" indent="0">
              <a:buNone/>
            </a:pPr>
            <a:r>
              <a:rPr lang="en-GB" sz="2000" dirty="0"/>
              <a:t/>
            </a:r>
            <a:br>
              <a:rPr lang="en-GB" sz="2000" dirty="0"/>
            </a:br>
            <a:r>
              <a:rPr lang="en-GB" sz="2000" dirty="0"/>
              <a:t>@Component({</a:t>
            </a:r>
          </a:p>
          <a:p>
            <a:pPr marL="0" indent="0">
              <a:buNone/>
            </a:pPr>
            <a:r>
              <a:rPr lang="en-GB" sz="2000" dirty="0" smtClean="0"/>
              <a:t>   selector</a:t>
            </a:r>
            <a:r>
              <a:rPr lang="en-GB" sz="2000" dirty="0"/>
              <a:t>: 'app-output-</a:t>
            </a:r>
            <a:r>
              <a:rPr lang="en-GB" sz="2000" dirty="0" err="1"/>
              <a:t>helloworld</a:t>
            </a:r>
            <a:r>
              <a:rPr lang="en-GB" sz="2000" dirty="0"/>
              <a:t>',</a:t>
            </a:r>
          </a:p>
          <a:p>
            <a:pPr marL="0" indent="0">
              <a:buNone/>
            </a:pPr>
            <a:r>
              <a:rPr lang="en-GB" sz="2000" dirty="0" smtClean="0"/>
              <a:t>   template</a:t>
            </a:r>
            <a:r>
              <a:rPr lang="en-GB" sz="2000" dirty="0"/>
              <a:t>: `&lt;ng-container *</a:t>
            </a:r>
            <a:r>
              <a:rPr lang="en-GB" sz="2000" dirty="0" err="1"/>
              <a:t>ngComponentOutlet</a:t>
            </a:r>
            <a:r>
              <a:rPr lang="en-GB" sz="2000" dirty="0"/>
              <a:t>="HelloWorld"&gt;&lt;/ng-container&gt;`</a:t>
            </a:r>
          </a:p>
          <a:p>
            <a:pPr marL="0" indent="0">
              <a:buNone/>
            </a:pPr>
            <a:r>
              <a:rPr lang="en-GB" sz="2000" dirty="0"/>
              <a:t>})</a:t>
            </a:r>
          </a:p>
          <a:p>
            <a:pPr marL="0" indent="0">
              <a:buNone/>
            </a:pPr>
            <a:r>
              <a:rPr lang="en-GB" sz="2000" dirty="0"/>
              <a:t>export class </a:t>
            </a:r>
            <a:r>
              <a:rPr lang="en-GB" sz="2000" dirty="0" err="1"/>
              <a:t>OutputHelloWorld</a:t>
            </a:r>
            <a:r>
              <a:rPr lang="en-GB" sz="2000" dirty="0"/>
              <a:t>{</a:t>
            </a:r>
          </a:p>
          <a:p>
            <a:pPr marL="0" indent="0">
              <a:buNone/>
            </a:pPr>
            <a:r>
              <a:rPr lang="en-GB" sz="2000" dirty="0"/>
              <a:t>HelloWorld = HelloWorld;</a:t>
            </a:r>
          </a:p>
          <a:p>
            <a:pPr marL="0" indent="0">
              <a:buNone/>
            </a:pPr>
            <a:r>
              <a:rPr lang="en-GB" sz="2000" dirty="0"/>
              <a:t>}</a:t>
            </a:r>
          </a:p>
          <a:p>
            <a:endParaRPr lang="en-GB" dirty="0"/>
          </a:p>
        </p:txBody>
      </p:sp>
    </p:spTree>
    <p:extLst>
      <p:ext uri="{BB962C8B-B14F-4D97-AF65-F5344CB8AC3E}">
        <p14:creationId xmlns:p14="http://schemas.microsoft.com/office/powerpoint/2010/main" val="3323917710"/>
      </p:ext>
    </p:extLst>
  </p:cSld>
  <p:clrMapOvr>
    <a:masterClrMapping/>
  </p:clrMapOvr>
  <p:timing>
    <p:tnLst>
      <p:par>
        <p:cTn id="1" dur="indefinite" restart="never" nodeType="tmRoot"/>
      </p:par>
    </p:tnLst>
  </p:timing>
</p:sld>
</file>

<file path=ppt/theme/theme1.xml><?xml version="1.0" encoding="utf-8"?>
<a:theme xmlns:a="http://schemas.openxmlformats.org/drawingml/2006/main" name="ASP.NET MVC 5 Them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SP.NET MVC 5 Theme" id="{F1D587A6-0FA1-4B41-8469-28605878D825}" vid="{76FE386E-8431-48DB-BFC9-372A6B92727C}"/>
    </a:ext>
  </a:extLst>
</a:theme>
</file>

<file path=docProps/app.xml><?xml version="1.0" encoding="utf-8"?>
<Properties xmlns="http://schemas.openxmlformats.org/officeDocument/2006/extended-properties" xmlns:vt="http://schemas.openxmlformats.org/officeDocument/2006/docPropsVTypes">
  <Template>ASP.NET MVC 5 Theme</Template>
  <TotalTime>458</TotalTime>
  <Words>122</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Segoe UI</vt:lpstr>
      <vt:lpstr>Verdana</vt:lpstr>
      <vt:lpstr>Wingdings</vt:lpstr>
      <vt:lpstr>ASP.NET MVC 5 Theme</vt:lpstr>
      <vt:lpstr>Module 4</vt:lpstr>
      <vt:lpstr>What are components</vt:lpstr>
      <vt:lpstr>Component Composition</vt:lpstr>
      <vt:lpstr>Understanding Component Lifecycle</vt:lpstr>
      <vt:lpstr>Component Lifecycle hooks</vt:lpstr>
      <vt:lpstr>Creating Components and Using Components</vt:lpstr>
      <vt:lpstr>NgComponentOutlet</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dc:title>
  <dc:creator>Peter Izuoba</dc:creator>
  <cp:lastModifiedBy>Peter Izuoba</cp:lastModifiedBy>
  <cp:revision>19</cp:revision>
  <dcterms:created xsi:type="dcterms:W3CDTF">2018-10-25T07:34:42Z</dcterms:created>
  <dcterms:modified xsi:type="dcterms:W3CDTF">2018-11-30T12:32:34Z</dcterms:modified>
</cp:coreProperties>
</file>