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2" r:id="rId6"/>
    <p:sldId id="263" r:id="rId7"/>
    <p:sldId id="260"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978944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7511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4189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916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430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34760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22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168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6233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21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360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58678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038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GB" dirty="0" smtClean="0"/>
              <a:t>Module 9</a:t>
            </a:r>
            <a:endParaRPr lang="en-GB" dirty="0"/>
          </a:p>
        </p:txBody>
      </p:sp>
      <p:sp>
        <p:nvSpPr>
          <p:cNvPr id="3" name="Subtitle 2"/>
          <p:cNvSpPr>
            <a:spLocks noGrp="1"/>
          </p:cNvSpPr>
          <p:nvPr>
            <p:ph type="subTitle" sz="quarter" idx="1"/>
          </p:nvPr>
        </p:nvSpPr>
        <p:spPr/>
        <p:txBody>
          <a:bodyPr/>
          <a:lstStyle/>
          <a:p>
            <a:r>
              <a:rPr lang="en-GB" dirty="0" smtClean="0"/>
              <a:t>Forms</a:t>
            </a:r>
            <a:endParaRPr lang="en-GB" dirty="0"/>
          </a:p>
        </p:txBody>
      </p:sp>
    </p:spTree>
    <p:extLst>
      <p:ext uri="{BB962C8B-B14F-4D97-AF65-F5344CB8AC3E}">
        <p14:creationId xmlns:p14="http://schemas.microsoft.com/office/powerpoint/2010/main" val="769478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Angular provides two different approaches to handling user input through forms: </a:t>
            </a:r>
            <a:endParaRPr lang="en-GB" dirty="0" smtClean="0"/>
          </a:p>
          <a:p>
            <a:r>
              <a:rPr lang="en-GB" dirty="0"/>
              <a:t>R</a:t>
            </a:r>
            <a:r>
              <a:rPr lang="en-GB" dirty="0" smtClean="0"/>
              <a:t>eactive forms </a:t>
            </a:r>
          </a:p>
          <a:p>
            <a:r>
              <a:rPr lang="en-GB" dirty="0"/>
              <a:t>T</a:t>
            </a:r>
            <a:r>
              <a:rPr lang="en-GB" dirty="0" smtClean="0"/>
              <a:t>emplate-driven forms.</a:t>
            </a:r>
          </a:p>
        </p:txBody>
      </p:sp>
    </p:spTree>
    <p:extLst>
      <p:ext uri="{BB962C8B-B14F-4D97-AF65-F5344CB8AC3E}">
        <p14:creationId xmlns:p14="http://schemas.microsoft.com/office/powerpoint/2010/main" val="3181839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089" y="1020763"/>
            <a:ext cx="9210947" cy="5148262"/>
          </a:xfrm>
        </p:spPr>
      </p:pic>
    </p:spTree>
    <p:extLst>
      <p:ext uri="{BB962C8B-B14F-4D97-AF65-F5344CB8AC3E}">
        <p14:creationId xmlns:p14="http://schemas.microsoft.com/office/powerpoint/2010/main" val="3714080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a:t>Reactive forms are more robust: they're more scalable, reusable, and testable. If forms are a key part of your application, or you're already using reactive patterns for building your application, use reactive forms.</a:t>
            </a:r>
          </a:p>
          <a:p>
            <a:r>
              <a:rPr lang="en-GB" dirty="0"/>
              <a:t>Template-driven forms are useful for adding a simple form to an app, such as an email list signup form. They're easy to add to an app, but they don't scale as well as reactive forms. If you have very basic form requirements and logic that can be managed solely in the template, use template-driven forms.</a:t>
            </a:r>
          </a:p>
          <a:p>
            <a:endParaRPr lang="en-GB" dirty="0"/>
          </a:p>
        </p:txBody>
      </p:sp>
    </p:spTree>
    <p:extLst>
      <p:ext uri="{BB962C8B-B14F-4D97-AF65-F5344CB8AC3E}">
        <p14:creationId xmlns:p14="http://schemas.microsoft.com/office/powerpoint/2010/main" val="1087209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Template Driven Form</a:t>
            </a:r>
            <a:endParaRPr lang="en-GB" dirty="0"/>
          </a:p>
        </p:txBody>
      </p:sp>
      <p:sp>
        <p:nvSpPr>
          <p:cNvPr id="3" name="Content Placeholder 2"/>
          <p:cNvSpPr>
            <a:spLocks noGrp="1"/>
          </p:cNvSpPr>
          <p:nvPr>
            <p:ph idx="1"/>
          </p:nvPr>
        </p:nvSpPr>
        <p:spPr/>
        <p:txBody>
          <a:bodyPr/>
          <a:lstStyle/>
          <a:p>
            <a:pPr marL="0" indent="0">
              <a:buNone/>
            </a:pPr>
            <a:r>
              <a:rPr lang="en-GB" sz="2400" dirty="0"/>
              <a:t>&lt;form (</a:t>
            </a:r>
            <a:r>
              <a:rPr lang="en-GB" sz="2400" dirty="0" err="1"/>
              <a:t>ngSubmit</a:t>
            </a:r>
            <a:r>
              <a:rPr lang="en-GB" sz="2400" dirty="0"/>
              <a:t>)="</a:t>
            </a:r>
            <a:r>
              <a:rPr lang="en-GB" sz="2400" dirty="0" err="1"/>
              <a:t>onSubmit</a:t>
            </a:r>
            <a:r>
              <a:rPr lang="en-GB" sz="2400" dirty="0"/>
              <a:t>(f)" #f="</a:t>
            </a:r>
            <a:r>
              <a:rPr lang="en-GB" sz="2400" dirty="0" err="1"/>
              <a:t>ngForm</a:t>
            </a:r>
            <a:r>
              <a:rPr lang="en-GB" sz="2400" dirty="0"/>
              <a:t>"&gt;</a:t>
            </a:r>
          </a:p>
          <a:p>
            <a:pPr marL="0" indent="0">
              <a:buNone/>
            </a:pPr>
            <a:r>
              <a:rPr lang="en-GB" sz="2400" dirty="0" smtClean="0"/>
              <a:t>    &lt;</a:t>
            </a:r>
            <a:r>
              <a:rPr lang="en-GB" sz="2400" dirty="0"/>
              <a:t>input type="text" </a:t>
            </a:r>
            <a:r>
              <a:rPr lang="en-GB" sz="2400" dirty="0" smtClean="0"/>
              <a:t>name</a:t>
            </a:r>
            <a:r>
              <a:rPr lang="en-GB" sz="2400" dirty="0"/>
              <a:t>="name" </a:t>
            </a:r>
            <a:r>
              <a:rPr lang="en-GB" sz="2400" dirty="0" err="1"/>
              <a:t>ngModel</a:t>
            </a:r>
            <a:r>
              <a:rPr lang="en-GB" sz="2400" dirty="0"/>
              <a:t> required #name="</a:t>
            </a:r>
            <a:r>
              <a:rPr lang="en-GB" sz="2400" dirty="0" err="1"/>
              <a:t>ngModel</a:t>
            </a:r>
            <a:r>
              <a:rPr lang="en-GB" sz="2400" dirty="0"/>
              <a:t>"&gt;</a:t>
            </a:r>
          </a:p>
          <a:p>
            <a:pPr marL="0" indent="0">
              <a:buNone/>
            </a:pPr>
            <a:r>
              <a:rPr lang="en-GB" sz="2400" dirty="0" smtClean="0"/>
              <a:t>    &lt;</a:t>
            </a:r>
            <a:r>
              <a:rPr lang="en-GB" sz="2400" dirty="0"/>
              <a:t>span *</a:t>
            </a:r>
            <a:r>
              <a:rPr lang="en-GB" sz="2400" dirty="0" err="1"/>
              <a:t>ngIf</a:t>
            </a:r>
            <a:r>
              <a:rPr lang="en-GB" sz="2400" dirty="0"/>
              <a:t>="!</a:t>
            </a:r>
            <a:r>
              <a:rPr lang="en-GB" sz="2400" dirty="0" err="1"/>
              <a:t>name.valid</a:t>
            </a:r>
            <a:r>
              <a:rPr lang="en-GB" sz="2400" dirty="0"/>
              <a:t> &amp;&amp; </a:t>
            </a:r>
            <a:r>
              <a:rPr lang="en-GB" sz="2400" dirty="0" err="1"/>
              <a:t>name.touched</a:t>
            </a:r>
            <a:r>
              <a:rPr lang="en-GB" sz="2400" dirty="0" smtClean="0"/>
              <a:t>"&gt;value is required</a:t>
            </a:r>
            <a:r>
              <a:rPr lang="en-GB" sz="2400" dirty="0"/>
              <a:t>&lt;/span&gt;</a:t>
            </a:r>
          </a:p>
          <a:p>
            <a:pPr marL="0" indent="0">
              <a:buNone/>
            </a:pPr>
            <a:r>
              <a:rPr lang="en-GB" sz="2400" dirty="0" smtClean="0"/>
              <a:t>   &lt;</a:t>
            </a:r>
            <a:r>
              <a:rPr lang="en-GB" sz="2400" dirty="0"/>
              <a:t>button type="submit" </a:t>
            </a:r>
            <a:r>
              <a:rPr lang="en-GB" sz="2400" dirty="0" smtClean="0"/>
              <a:t>[</a:t>
            </a:r>
            <a:r>
              <a:rPr lang="en-GB" sz="2400" dirty="0"/>
              <a:t>disabled]="!</a:t>
            </a:r>
            <a:r>
              <a:rPr lang="en-GB" sz="2400" dirty="0" err="1"/>
              <a:t>f.valid</a:t>
            </a:r>
            <a:r>
              <a:rPr lang="en-GB" sz="2400" dirty="0" smtClean="0"/>
              <a:t>"&gt;Save&lt;/</a:t>
            </a:r>
            <a:r>
              <a:rPr lang="en-GB" sz="2400" dirty="0"/>
              <a:t>button&gt;</a:t>
            </a:r>
          </a:p>
          <a:p>
            <a:pPr marL="0" indent="0">
              <a:buNone/>
            </a:pPr>
            <a:r>
              <a:rPr lang="en-GB" sz="2400" dirty="0" smtClean="0"/>
              <a:t>&lt;/</a:t>
            </a:r>
            <a:r>
              <a:rPr lang="en-GB" sz="2400" dirty="0"/>
              <a:t>form&gt;</a:t>
            </a:r>
          </a:p>
        </p:txBody>
      </p:sp>
    </p:spTree>
    <p:extLst>
      <p:ext uri="{BB962C8B-B14F-4D97-AF65-F5344CB8AC3E}">
        <p14:creationId xmlns:p14="http://schemas.microsoft.com/office/powerpoint/2010/main" val="3655826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Reactive form</a:t>
            </a:r>
            <a:endParaRPr lang="en-GB" dirty="0"/>
          </a:p>
        </p:txBody>
      </p:sp>
      <p:sp>
        <p:nvSpPr>
          <p:cNvPr id="3" name="Content Placeholder 2"/>
          <p:cNvSpPr>
            <a:spLocks noGrp="1"/>
          </p:cNvSpPr>
          <p:nvPr>
            <p:ph idx="1"/>
          </p:nvPr>
        </p:nvSpPr>
        <p:spPr/>
        <p:txBody>
          <a:bodyPr/>
          <a:lstStyle/>
          <a:p>
            <a:pPr marL="0" indent="0">
              <a:buNone/>
            </a:pPr>
            <a:r>
              <a:rPr lang="en-GB" dirty="0"/>
              <a:t>&lt;form [</a:t>
            </a:r>
            <a:r>
              <a:rPr lang="en-GB" dirty="0" err="1"/>
              <a:t>formGroup</a:t>
            </a:r>
            <a:r>
              <a:rPr lang="en-GB" dirty="0" smtClean="0"/>
              <a:t>]=“form" </a:t>
            </a:r>
            <a:r>
              <a:rPr lang="en-GB" dirty="0"/>
              <a:t>(</a:t>
            </a:r>
            <a:r>
              <a:rPr lang="en-GB" dirty="0" err="1"/>
              <a:t>ngSubmit</a:t>
            </a:r>
            <a:r>
              <a:rPr lang="en-GB" dirty="0"/>
              <a:t>)="</a:t>
            </a:r>
            <a:r>
              <a:rPr lang="en-GB" dirty="0" err="1"/>
              <a:t>onSubmit</a:t>
            </a:r>
            <a:r>
              <a:rPr lang="en-GB" dirty="0"/>
              <a:t>()"&gt;</a:t>
            </a:r>
          </a:p>
          <a:p>
            <a:pPr marL="0" indent="0">
              <a:buNone/>
            </a:pPr>
            <a:r>
              <a:rPr lang="en-GB" dirty="0" smtClean="0"/>
              <a:t>  &lt;</a:t>
            </a:r>
            <a:r>
              <a:rPr lang="en-GB" dirty="0"/>
              <a:t>input type="text" </a:t>
            </a:r>
            <a:r>
              <a:rPr lang="en-GB" dirty="0" err="1" smtClean="0"/>
              <a:t>formControlName</a:t>
            </a:r>
            <a:r>
              <a:rPr lang="en-GB" dirty="0"/>
              <a:t>="name"&gt;</a:t>
            </a:r>
          </a:p>
          <a:p>
            <a:pPr marL="0" indent="0">
              <a:buNone/>
            </a:pPr>
            <a:r>
              <a:rPr lang="en-GB" dirty="0" smtClean="0"/>
              <a:t>  &lt;</a:t>
            </a:r>
            <a:r>
              <a:rPr lang="en-GB" dirty="0"/>
              <a:t>button type="submit" </a:t>
            </a:r>
            <a:r>
              <a:rPr lang="en-GB" dirty="0" smtClean="0"/>
              <a:t>[</a:t>
            </a:r>
            <a:r>
              <a:rPr lang="en-GB" dirty="0"/>
              <a:t>disabled</a:t>
            </a:r>
            <a:r>
              <a:rPr lang="en-GB" dirty="0" smtClean="0"/>
              <a:t>]=“</a:t>
            </a:r>
            <a:r>
              <a:rPr lang="en-GB" dirty="0" err="1" smtClean="0"/>
              <a:t>form.invalid</a:t>
            </a:r>
            <a:r>
              <a:rPr lang="en-GB" dirty="0"/>
              <a:t>"&gt;Save&lt;/button&gt;</a:t>
            </a:r>
          </a:p>
          <a:p>
            <a:pPr marL="0" indent="0">
              <a:buNone/>
            </a:pPr>
            <a:r>
              <a:rPr lang="en-GB" dirty="0"/>
              <a:t>&lt;/form</a:t>
            </a:r>
            <a:r>
              <a:rPr lang="en-GB" dirty="0" smtClean="0"/>
              <a:t>&gt;</a:t>
            </a:r>
          </a:p>
          <a:p>
            <a:pPr marL="0" indent="0">
              <a:buNone/>
            </a:pPr>
            <a:endParaRPr lang="en-GB" dirty="0"/>
          </a:p>
          <a:p>
            <a:pPr marL="0" indent="0">
              <a:buNone/>
            </a:pPr>
            <a:r>
              <a:rPr lang="en-GB" dirty="0" smtClean="0"/>
              <a:t>form</a:t>
            </a:r>
            <a:r>
              <a:rPr lang="en-GB" dirty="0"/>
              <a:t>: </a:t>
            </a:r>
            <a:r>
              <a:rPr lang="en-GB" dirty="0" err="1"/>
              <a:t>FormGroup</a:t>
            </a:r>
            <a:r>
              <a:rPr lang="en-GB" dirty="0"/>
              <a:t>;</a:t>
            </a:r>
          </a:p>
          <a:p>
            <a:pPr marL="0" indent="0">
              <a:buNone/>
            </a:pPr>
            <a:r>
              <a:rPr lang="en-GB" dirty="0" err="1" smtClean="0"/>
              <a:t>this.form</a:t>
            </a:r>
            <a:r>
              <a:rPr lang="en-GB" dirty="0" smtClean="0"/>
              <a:t> </a:t>
            </a:r>
            <a:r>
              <a:rPr lang="en-GB" dirty="0"/>
              <a:t>= new </a:t>
            </a:r>
            <a:r>
              <a:rPr lang="en-GB" dirty="0" err="1"/>
              <a:t>FormGroup</a:t>
            </a:r>
            <a:r>
              <a:rPr lang="en-GB" dirty="0"/>
              <a:t>({</a:t>
            </a:r>
          </a:p>
          <a:p>
            <a:pPr marL="0" indent="0">
              <a:buNone/>
            </a:pPr>
            <a:r>
              <a:rPr lang="en-GB" dirty="0" smtClean="0"/>
              <a:t>  'name</a:t>
            </a:r>
            <a:r>
              <a:rPr lang="en-GB" dirty="0"/>
              <a:t>': new </a:t>
            </a:r>
            <a:r>
              <a:rPr lang="en-GB" dirty="0" err="1" smtClean="0"/>
              <a:t>FormControl</a:t>
            </a:r>
            <a:r>
              <a:rPr lang="en-GB" dirty="0" smtClean="0"/>
              <a:t>(‘value’, </a:t>
            </a:r>
            <a:r>
              <a:rPr lang="en-GB" dirty="0" err="1"/>
              <a:t>Validators.required</a:t>
            </a:r>
            <a:r>
              <a:rPr lang="en-GB" dirty="0" smtClean="0"/>
              <a:t>)</a:t>
            </a:r>
            <a:endParaRPr lang="en-GB" dirty="0"/>
          </a:p>
          <a:p>
            <a:pPr marL="0" indent="0">
              <a:buNone/>
            </a:pPr>
            <a:r>
              <a:rPr lang="en-GB" dirty="0" smtClean="0"/>
              <a:t>});</a:t>
            </a:r>
            <a:endParaRPr lang="en-GB" dirty="0"/>
          </a:p>
          <a:p>
            <a:endParaRPr lang="en-GB" dirty="0"/>
          </a:p>
        </p:txBody>
      </p:sp>
    </p:spTree>
    <p:extLst>
      <p:ext uri="{BB962C8B-B14F-4D97-AF65-F5344CB8AC3E}">
        <p14:creationId xmlns:p14="http://schemas.microsoft.com/office/powerpoint/2010/main" val="3118956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 with @</a:t>
            </a:r>
            <a:r>
              <a:rPr lang="en-GB" dirty="0" err="1"/>
              <a:t>ViewChild</a:t>
            </a:r>
            <a:endParaRPr lang="en-GB" dirty="0"/>
          </a:p>
        </p:txBody>
      </p:sp>
      <p:sp>
        <p:nvSpPr>
          <p:cNvPr id="3" name="Content Placeholder 2"/>
          <p:cNvSpPr>
            <a:spLocks noGrp="1"/>
          </p:cNvSpPr>
          <p:nvPr>
            <p:ph idx="1"/>
          </p:nvPr>
        </p:nvSpPr>
        <p:spPr/>
        <p:txBody>
          <a:bodyPr/>
          <a:lstStyle/>
          <a:p>
            <a:pPr marL="0" indent="0">
              <a:buNone/>
            </a:pPr>
            <a:r>
              <a:rPr lang="en-GB" dirty="0" smtClean="0"/>
              <a:t>A reference to the form object can be gotten using the @</a:t>
            </a:r>
            <a:r>
              <a:rPr lang="en-GB" dirty="0" err="1" smtClean="0"/>
              <a:t>ViewChild</a:t>
            </a:r>
            <a:r>
              <a:rPr lang="en-GB" dirty="0" smtClean="0"/>
              <a:t> attribute</a:t>
            </a:r>
          </a:p>
          <a:p>
            <a:pPr marL="0" indent="0">
              <a:buNone/>
            </a:pPr>
            <a:endParaRPr lang="en-GB" dirty="0"/>
          </a:p>
          <a:p>
            <a:pPr marL="0" indent="0">
              <a:buNone/>
            </a:pPr>
            <a:r>
              <a:rPr lang="en-GB" dirty="0" smtClean="0"/>
              <a:t>@</a:t>
            </a:r>
            <a:r>
              <a:rPr lang="en-GB" dirty="0" err="1" smtClean="0"/>
              <a:t>ViewChild</a:t>
            </a:r>
            <a:r>
              <a:rPr lang="en-GB" dirty="0" smtClean="0"/>
              <a:t>(“f”) </a:t>
            </a:r>
            <a:r>
              <a:rPr lang="en-GB" dirty="0" err="1" smtClean="0"/>
              <a:t>theForm</a:t>
            </a:r>
            <a:r>
              <a:rPr lang="en-GB" dirty="0" smtClean="0"/>
              <a:t>: </a:t>
            </a:r>
            <a:r>
              <a:rPr lang="en-GB" dirty="0" err="1" smtClean="0"/>
              <a:t>NgForm</a:t>
            </a:r>
            <a:r>
              <a:rPr lang="en-GB" dirty="0" smtClean="0"/>
              <a:t>;</a:t>
            </a:r>
            <a:endParaRPr lang="en-GB" dirty="0"/>
          </a:p>
        </p:txBody>
      </p:sp>
    </p:spTree>
    <p:extLst>
      <p:ext uri="{BB962C8B-B14F-4D97-AF65-F5344CB8AC3E}">
        <p14:creationId xmlns:p14="http://schemas.microsoft.com/office/powerpoint/2010/main" val="2076643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Custom Valuation</a:t>
            </a:r>
            <a:endParaRPr lang="en-GB" dirty="0"/>
          </a:p>
        </p:txBody>
      </p:sp>
      <p:sp>
        <p:nvSpPr>
          <p:cNvPr id="3" name="Content Placeholder 2"/>
          <p:cNvSpPr>
            <a:spLocks noGrp="1"/>
          </p:cNvSpPr>
          <p:nvPr>
            <p:ph idx="1"/>
          </p:nvPr>
        </p:nvSpPr>
        <p:spPr/>
        <p:txBody>
          <a:bodyPr/>
          <a:lstStyle/>
          <a:p>
            <a:r>
              <a:rPr lang="en-GB" dirty="0"/>
              <a:t>In it’s simplest form, a validator is really just a function that takes a Control and returns either null when it’s valid, or and error object if it’s not</a:t>
            </a:r>
            <a:r>
              <a:rPr lang="en-GB" dirty="0" smtClean="0"/>
              <a:t>.</a:t>
            </a:r>
          </a:p>
          <a:p>
            <a:endParaRPr lang="en-GB" dirty="0"/>
          </a:p>
          <a:p>
            <a:pPr marL="0" indent="0">
              <a:buNone/>
            </a:pPr>
            <a:r>
              <a:rPr lang="en-GB" sz="2000" dirty="0"/>
              <a:t>function </a:t>
            </a:r>
            <a:r>
              <a:rPr lang="en-GB" sz="2000" dirty="0" err="1" smtClean="0"/>
              <a:t>validatePositiveNumber</a:t>
            </a:r>
            <a:r>
              <a:rPr lang="en-GB" sz="2000" dirty="0" smtClean="0"/>
              <a:t>(c</a:t>
            </a:r>
            <a:r>
              <a:rPr lang="en-GB" sz="2000" dirty="0"/>
              <a:t>: </a:t>
            </a:r>
            <a:r>
              <a:rPr lang="en-GB" sz="2000" dirty="0" err="1"/>
              <a:t>FormControl</a:t>
            </a:r>
            <a:r>
              <a:rPr lang="en-GB" sz="2000" dirty="0"/>
              <a:t>) {</a:t>
            </a:r>
          </a:p>
          <a:p>
            <a:pPr marL="0" indent="0">
              <a:buNone/>
            </a:pPr>
            <a:r>
              <a:rPr lang="en-GB" sz="2000" dirty="0"/>
              <a:t>  </a:t>
            </a:r>
            <a:r>
              <a:rPr lang="en-GB" sz="2000" dirty="0" smtClean="0"/>
              <a:t>return /^[</a:t>
            </a:r>
            <a:r>
              <a:rPr lang="en-GB" sz="2000" dirty="0"/>
              <a:t>1-9]+[0-9</a:t>
            </a:r>
            <a:r>
              <a:rPr lang="en-GB" sz="2000" dirty="0" smtClean="0"/>
              <a:t>]*$/.</a:t>
            </a:r>
            <a:r>
              <a:rPr lang="en-GB" sz="2000" dirty="0"/>
              <a:t>test(</a:t>
            </a:r>
            <a:r>
              <a:rPr lang="en-GB" sz="2000" dirty="0" err="1"/>
              <a:t>c.value</a:t>
            </a:r>
            <a:r>
              <a:rPr lang="en-GB" sz="2000" dirty="0"/>
              <a:t>) ? null : {</a:t>
            </a:r>
          </a:p>
          <a:p>
            <a:pPr marL="0" indent="0">
              <a:buNone/>
            </a:pPr>
            <a:r>
              <a:rPr lang="en-GB" sz="2000" dirty="0"/>
              <a:t> </a:t>
            </a:r>
            <a:r>
              <a:rPr lang="en-GB" sz="2000" dirty="0" smtClean="0"/>
              <a:t>   </a:t>
            </a:r>
            <a:r>
              <a:rPr lang="en-GB" sz="2000" dirty="0" err="1"/>
              <a:t>validatePositiveNumber</a:t>
            </a:r>
            <a:r>
              <a:rPr lang="en-GB" sz="2000" dirty="0" smtClean="0"/>
              <a:t>: </a:t>
            </a:r>
            <a:r>
              <a:rPr lang="en-GB" sz="2000" dirty="0"/>
              <a:t>{</a:t>
            </a:r>
          </a:p>
          <a:p>
            <a:pPr marL="0" indent="0">
              <a:buNone/>
            </a:pPr>
            <a:r>
              <a:rPr lang="en-GB" sz="2000" dirty="0"/>
              <a:t>      valid: false</a:t>
            </a:r>
          </a:p>
          <a:p>
            <a:pPr marL="0" indent="0">
              <a:buNone/>
            </a:pPr>
            <a:r>
              <a:rPr lang="en-GB" sz="2000" dirty="0"/>
              <a:t>    }</a:t>
            </a:r>
          </a:p>
          <a:p>
            <a:pPr marL="0" indent="0">
              <a:buNone/>
            </a:pPr>
            <a:r>
              <a:rPr lang="en-GB" sz="2000" dirty="0"/>
              <a:t>  };</a:t>
            </a:r>
          </a:p>
          <a:p>
            <a:pPr marL="0" indent="0">
              <a:buNone/>
            </a:pPr>
            <a:r>
              <a:rPr lang="en-GB" sz="2000" dirty="0"/>
              <a:t>}</a:t>
            </a:r>
          </a:p>
        </p:txBody>
      </p:sp>
    </p:spTree>
    <p:extLst>
      <p:ext uri="{BB962C8B-B14F-4D97-AF65-F5344CB8AC3E}">
        <p14:creationId xmlns:p14="http://schemas.microsoft.com/office/powerpoint/2010/main" val="3210772590"/>
      </p:ext>
    </p:extLst>
  </p:cSld>
  <p:clrMapOvr>
    <a:masterClrMapping/>
  </p:clrMapOvr>
</p:sld>
</file>

<file path=ppt/theme/theme1.xml><?xml version="1.0" encoding="utf-8"?>
<a:theme xmlns:a="http://schemas.openxmlformats.org/drawingml/2006/main" name="ASP.NET MVC 5 Them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SP.NET MVC 5 Theme" id="{F1D587A6-0FA1-4B41-8469-28605878D825}" vid="{76FE386E-8431-48DB-BFC9-372A6B92727C}"/>
    </a:ext>
  </a:extLst>
</a:theme>
</file>

<file path=docProps/app.xml><?xml version="1.0" encoding="utf-8"?>
<Properties xmlns="http://schemas.openxmlformats.org/officeDocument/2006/extended-properties" xmlns:vt="http://schemas.openxmlformats.org/officeDocument/2006/docPropsVTypes">
  <Template>ASP.NET MVC 5 Theme</Template>
  <TotalTime>2956</TotalTime>
  <Words>247</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Segoe UI</vt:lpstr>
      <vt:lpstr>Verdana</vt:lpstr>
      <vt:lpstr>Wingdings</vt:lpstr>
      <vt:lpstr>ASP.NET MVC 5 Theme</vt:lpstr>
      <vt:lpstr>Module 9</vt:lpstr>
      <vt:lpstr>PowerPoint Presentation</vt:lpstr>
      <vt:lpstr>PowerPoint Presentation</vt:lpstr>
      <vt:lpstr>PowerPoint Presentation</vt:lpstr>
      <vt:lpstr>Template Driven Form</vt:lpstr>
      <vt:lpstr>Reactive form</vt:lpstr>
      <vt:lpstr>Form with @ViewChild</vt:lpstr>
      <vt:lpstr>Custom Valuation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Peter Izuoba</dc:creator>
  <cp:lastModifiedBy>Peter Izuoba</cp:lastModifiedBy>
  <cp:revision>11</cp:revision>
  <dcterms:created xsi:type="dcterms:W3CDTF">2018-10-30T14:59:15Z</dcterms:created>
  <dcterms:modified xsi:type="dcterms:W3CDTF">2018-12-02T15:02:13Z</dcterms:modified>
</cp:coreProperties>
</file>