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9985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8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7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5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4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5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5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9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0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83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UpperCasePip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PipeTransform" TargetMode="External"/><Relationship Id="rId2" Type="http://schemas.openxmlformats.org/officeDocument/2006/relationships/hyperlink" Target="https://angular.io/api/core/Pip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Pip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Module </a:t>
            </a:r>
            <a:r>
              <a:rPr lang="en-GB" dirty="0"/>
              <a:t>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Pipes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9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 a simple way to transform values in an </a:t>
            </a:r>
            <a:r>
              <a:rPr lang="en-GB" b="1" dirty="0" smtClean="0"/>
              <a:t>Angular </a:t>
            </a:r>
            <a:r>
              <a:rPr lang="en-GB" dirty="0" smtClean="0"/>
              <a:t>template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8" y="1572324"/>
            <a:ext cx="10439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comes with a stock of pipes such as </a:t>
            </a:r>
            <a:r>
              <a:rPr lang="en-GB" dirty="0" err="1"/>
              <a:t>DatePipe</a:t>
            </a:r>
            <a:r>
              <a:rPr lang="en-GB" dirty="0"/>
              <a:t>, </a:t>
            </a:r>
            <a:r>
              <a:rPr lang="en-GB" dirty="0" err="1"/>
              <a:t>UpperCasePipe</a:t>
            </a:r>
            <a:r>
              <a:rPr lang="en-GB" dirty="0"/>
              <a:t>, </a:t>
            </a:r>
            <a:r>
              <a:rPr lang="en-GB" dirty="0" err="1"/>
              <a:t>LowerCasePipe</a:t>
            </a:r>
            <a:r>
              <a:rPr lang="en-GB" dirty="0"/>
              <a:t>, </a:t>
            </a:r>
            <a:r>
              <a:rPr lang="en-GB" dirty="0" err="1"/>
              <a:t>CurrencyPipe</a:t>
            </a:r>
            <a:r>
              <a:rPr lang="en-GB" dirty="0"/>
              <a:t>, and </a:t>
            </a:r>
            <a:r>
              <a:rPr lang="en-GB" dirty="0" err="1"/>
              <a:t>PercentPipe</a:t>
            </a:r>
            <a:r>
              <a:rPr lang="en-GB" dirty="0"/>
              <a:t>. They are all available for use in any template.</a:t>
            </a:r>
          </a:p>
        </p:txBody>
      </p:sp>
    </p:spTree>
    <p:extLst>
      <p:ext uri="{BB962C8B-B14F-4D97-AF65-F5344CB8AC3E}">
        <p14:creationId xmlns:p14="http://schemas.microsoft.com/office/powerpoint/2010/main" val="12648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Parameterizing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pipe can accept any number of optional parameters to fine-tune its </a:t>
            </a:r>
            <a:r>
              <a:rPr lang="en-GB" dirty="0" smtClean="0"/>
              <a:t>output</a:t>
            </a:r>
          </a:p>
          <a:p>
            <a:endParaRPr lang="en-GB" dirty="0"/>
          </a:p>
          <a:p>
            <a:r>
              <a:rPr lang="en-GB" sz="2400" dirty="0"/>
              <a:t>&lt;p&gt;The hero's birthday is {{ birthday | </a:t>
            </a:r>
            <a:r>
              <a:rPr lang="en-GB" sz="2400" dirty="0" err="1"/>
              <a:t>date:"MM</a:t>
            </a:r>
            <a:r>
              <a:rPr lang="en-GB" sz="2400" dirty="0"/>
              <a:t>/</a:t>
            </a:r>
            <a:r>
              <a:rPr lang="en-GB" sz="2400" dirty="0" err="1"/>
              <a:t>dd</a:t>
            </a:r>
            <a:r>
              <a:rPr lang="en-GB" sz="2400" dirty="0"/>
              <a:t>/</a:t>
            </a:r>
            <a:r>
              <a:rPr lang="en-GB" sz="2400" dirty="0" err="1"/>
              <a:t>yy</a:t>
            </a:r>
            <a:r>
              <a:rPr lang="en-GB" sz="2400" dirty="0"/>
              <a:t>" }} &lt;/p&gt;</a:t>
            </a:r>
          </a:p>
        </p:txBody>
      </p:sp>
    </p:spTree>
    <p:extLst>
      <p:ext uri="{BB962C8B-B14F-4D97-AF65-F5344CB8AC3E}">
        <p14:creationId xmlns:p14="http://schemas.microsoft.com/office/powerpoint/2010/main" val="32168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Chaining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chain pipes together in potentially useful </a:t>
            </a:r>
            <a:r>
              <a:rPr lang="en-GB" dirty="0" smtClean="0"/>
              <a:t>combinations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{{ birthday | date | </a:t>
            </a:r>
            <a:r>
              <a:rPr lang="en-GB" dirty="0">
                <a:hlinkClick r:id="rId2"/>
              </a:rPr>
              <a:t>uppercase</a:t>
            </a:r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363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>
                <a:hlinkClick r:id="rId2"/>
              </a:rPr>
              <a:t>Pipe</a:t>
            </a:r>
            <a:r>
              <a:rPr lang="en-GB" dirty="0"/>
              <a:t>({name: '</a:t>
            </a:r>
            <a:r>
              <a:rPr lang="en-GB" dirty="0" err="1"/>
              <a:t>exponentialStrength</a:t>
            </a:r>
            <a:r>
              <a:rPr lang="en-GB" dirty="0"/>
              <a:t>'})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export </a:t>
            </a:r>
            <a:r>
              <a:rPr lang="en-GB" dirty="0"/>
              <a:t>class </a:t>
            </a:r>
            <a:r>
              <a:rPr lang="en-GB" dirty="0" err="1"/>
              <a:t>ExponentialStrengthPipe</a:t>
            </a:r>
            <a:r>
              <a:rPr lang="en-GB" dirty="0"/>
              <a:t> implements </a:t>
            </a:r>
            <a:r>
              <a:rPr lang="en-GB" dirty="0" err="1">
                <a:hlinkClick r:id="rId3"/>
              </a:rPr>
              <a:t>PipeTransform</a:t>
            </a:r>
            <a:r>
              <a:rPr lang="en-GB" dirty="0"/>
              <a:t> {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transform(value</a:t>
            </a:r>
            <a:r>
              <a:rPr lang="en-GB" dirty="0"/>
              <a:t>: number, exponent: string): number {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let </a:t>
            </a:r>
            <a:r>
              <a:rPr lang="en-GB" dirty="0" err="1"/>
              <a:t>exp</a:t>
            </a:r>
            <a:r>
              <a:rPr lang="en-GB" dirty="0"/>
              <a:t> = </a:t>
            </a:r>
            <a:r>
              <a:rPr lang="en-GB" dirty="0" err="1"/>
              <a:t>parseFloat</a:t>
            </a:r>
            <a:r>
              <a:rPr lang="en-GB" dirty="0"/>
              <a:t>(exponent);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return </a:t>
            </a:r>
            <a:r>
              <a:rPr lang="en-GB" dirty="0" err="1"/>
              <a:t>Math.pow</a:t>
            </a:r>
            <a:r>
              <a:rPr lang="en-GB" dirty="0"/>
              <a:t>(value, </a:t>
            </a:r>
            <a:r>
              <a:rPr lang="en-GB" dirty="0" err="1"/>
              <a:t>isNaN</a:t>
            </a:r>
            <a:r>
              <a:rPr lang="en-GB" dirty="0"/>
              <a:t>(</a:t>
            </a:r>
            <a:r>
              <a:rPr lang="en-GB" dirty="0" err="1"/>
              <a:t>exp</a:t>
            </a:r>
            <a:r>
              <a:rPr lang="en-GB" dirty="0"/>
              <a:t>) ? 1 : </a:t>
            </a:r>
            <a:r>
              <a:rPr lang="en-GB" dirty="0" err="1"/>
              <a:t>exp</a:t>
            </a:r>
            <a:r>
              <a:rPr lang="en-GB" dirty="0"/>
              <a:t>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} 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9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and Impure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pure pipe </a:t>
            </a:r>
            <a:r>
              <a:rPr lang="en-GB" dirty="0"/>
              <a:t>is only called when Angular detects a change in the value or the parameters passed to a </a:t>
            </a:r>
            <a:r>
              <a:rPr lang="en-GB" dirty="0" smtClean="0"/>
              <a:t>pipe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An </a:t>
            </a:r>
            <a:r>
              <a:rPr lang="en-GB" b="1" dirty="0"/>
              <a:t>i</a:t>
            </a:r>
            <a:r>
              <a:rPr lang="en-GB" b="1" dirty="0" smtClean="0"/>
              <a:t>mpure </a:t>
            </a:r>
            <a:r>
              <a:rPr lang="en-GB" b="1" dirty="0"/>
              <a:t>pipe </a:t>
            </a:r>
            <a:r>
              <a:rPr lang="en-GB" dirty="0"/>
              <a:t>is called for every change detection cycle no matter whether the value or parameters </a:t>
            </a:r>
            <a:r>
              <a:rPr lang="en-GB" dirty="0" smtClean="0"/>
              <a:t>changes. This </a:t>
            </a:r>
            <a:r>
              <a:rPr lang="en-GB" dirty="0"/>
              <a:t>is relevant for changes that are not detected by </a:t>
            </a:r>
            <a:r>
              <a:rPr lang="en-GB" dirty="0" smtClean="0"/>
              <a:t>Angular</a:t>
            </a:r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>
                <a:hlinkClick r:id="rId2"/>
              </a:rPr>
              <a:t>Pipe</a:t>
            </a:r>
            <a:r>
              <a:rPr lang="en-GB" dirty="0"/>
              <a:t>({name: </a:t>
            </a:r>
            <a:r>
              <a:rPr lang="en-GB" dirty="0" smtClean="0"/>
              <a:t>'</a:t>
            </a:r>
            <a:r>
              <a:rPr lang="en-GB" dirty="0" err="1" smtClean="0"/>
              <a:t>exponentialStrength</a:t>
            </a:r>
            <a:r>
              <a:rPr lang="en-GB" dirty="0" smtClean="0"/>
              <a:t>‘, </a:t>
            </a:r>
            <a:r>
              <a:rPr lang="en-GB" b="1" dirty="0" smtClean="0"/>
              <a:t>pure: false</a:t>
            </a:r>
            <a:r>
              <a:rPr lang="en-GB" dirty="0" smtClean="0"/>
              <a:t>})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51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AsyncPipe</a:t>
            </a:r>
            <a:r>
              <a:rPr lang="en-GB" dirty="0"/>
              <a:t> accepts a Promise or Observable as input and subscribes to the input automatically, eventually returning the emitted values.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AsyncPipe</a:t>
            </a:r>
            <a:r>
              <a:rPr lang="en-GB" dirty="0"/>
              <a:t> is also </a:t>
            </a:r>
            <a:r>
              <a:rPr lang="en-GB" dirty="0" err="1"/>
              <a:t>stateful</a:t>
            </a:r>
            <a:r>
              <a:rPr lang="en-GB" dirty="0"/>
              <a:t>. The pipe maintains a subscription to the input Observable and keeps delivering values from that Observable as they arrive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{{messages | </a:t>
            </a:r>
            <a:r>
              <a:rPr lang="en-GB" dirty="0" err="1" smtClean="0"/>
              <a:t>async</a:t>
            </a:r>
            <a:r>
              <a:rPr lang="en-GB" dirty="0" smtClean="0"/>
              <a:t>}}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951229"/>
      </p:ext>
    </p:extLst>
  </p:cSld>
  <p:clrMapOvr>
    <a:masterClrMapping/>
  </p:clrMapOvr>
</p:sld>
</file>

<file path=ppt/theme/theme1.xml><?xml version="1.0" encoding="utf-8"?>
<a:theme xmlns:a="http://schemas.openxmlformats.org/drawingml/2006/main" name="ASP.NET MVC 5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P.NET MVC 5 Theme" id="{F1D587A6-0FA1-4B41-8469-28605878D825}" vid="{76FE386E-8431-48DB-BFC9-372A6B9272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MVC 5 Theme</Template>
  <TotalTime>1798</TotalTime>
  <Words>264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Verdana</vt:lpstr>
      <vt:lpstr>Wingdings</vt:lpstr>
      <vt:lpstr>ASP.NET MVC 5 Theme</vt:lpstr>
      <vt:lpstr>Module 7</vt:lpstr>
      <vt:lpstr>What are pipes</vt:lpstr>
      <vt:lpstr>Built-in pipes</vt:lpstr>
      <vt:lpstr>Parameterizing Pipes</vt:lpstr>
      <vt:lpstr>Chaining Pipes</vt:lpstr>
      <vt:lpstr>Custom Pipes</vt:lpstr>
      <vt:lpstr>Pure and Impure Pipes</vt:lpstr>
      <vt:lpstr>Async Pipes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</dc:title>
  <dc:creator>Peter Izuoba</dc:creator>
  <cp:lastModifiedBy>Peter Izuoba</cp:lastModifiedBy>
  <cp:revision>10</cp:revision>
  <dcterms:created xsi:type="dcterms:W3CDTF">2018-10-31T13:48:07Z</dcterms:created>
  <dcterms:modified xsi:type="dcterms:W3CDTF">2018-12-02T15:30:14Z</dcterms:modified>
</cp:coreProperties>
</file>