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8391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4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7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9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0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animations/browser/testing/MockAnimationDriver#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67201" y="1828800"/>
            <a:ext cx="7643223" cy="627864"/>
          </a:xfrm>
        </p:spPr>
        <p:txBody>
          <a:bodyPr/>
          <a:lstStyle/>
          <a:p>
            <a:r>
              <a:rPr lang="en-GB" dirty="0" smtClean="0"/>
              <a:t>Module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Services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350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service is typically a class with a narrow, well-defined purpose. It should do something specific and do it well</a:t>
            </a:r>
            <a:r>
              <a:rPr lang="en-GB" dirty="0" smtClean="0"/>
              <a:t>.</a:t>
            </a:r>
          </a:p>
          <a:p>
            <a:r>
              <a:rPr lang="en-GB" dirty="0"/>
              <a:t>Angular distinguishes components from services to increase modularity and </a:t>
            </a:r>
            <a:r>
              <a:rPr lang="en-GB" dirty="0" smtClean="0"/>
              <a:t>reusability</a:t>
            </a:r>
          </a:p>
          <a:p>
            <a:r>
              <a:rPr lang="en-GB" dirty="0"/>
              <a:t>Angular services are singleton objects which get instantiated only once during the lifetime of an application.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export </a:t>
            </a:r>
            <a:r>
              <a:rPr lang="en-GB" sz="2400" dirty="0"/>
              <a:t>class Logger {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2"/>
              </a:rPr>
              <a:t>log</a:t>
            </a:r>
            <a:r>
              <a:rPr lang="en-GB" sz="2400" dirty="0" smtClean="0"/>
              <a:t>(</a:t>
            </a:r>
            <a:r>
              <a:rPr lang="en-GB" sz="2400" dirty="0" err="1" smtClean="0"/>
              <a:t>msg</a:t>
            </a:r>
            <a:r>
              <a:rPr lang="en-GB" sz="2400" dirty="0"/>
              <a:t>: any) { console.log(</a:t>
            </a:r>
            <a:r>
              <a:rPr lang="en-GB" sz="2400" dirty="0" err="1"/>
              <a:t>msg</a:t>
            </a:r>
            <a:r>
              <a:rPr lang="en-GB" sz="2400" dirty="0"/>
              <a:t>); }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error(</a:t>
            </a:r>
            <a:r>
              <a:rPr lang="en-GB" sz="2400" dirty="0" err="1" smtClean="0"/>
              <a:t>msg</a:t>
            </a:r>
            <a:r>
              <a:rPr lang="en-GB" sz="2400" dirty="0"/>
              <a:t>: any) { </a:t>
            </a:r>
            <a:r>
              <a:rPr lang="en-GB" sz="2400" dirty="0" err="1"/>
              <a:t>console.error</a:t>
            </a:r>
            <a:r>
              <a:rPr lang="en-GB" sz="2400" dirty="0"/>
              <a:t>(</a:t>
            </a:r>
            <a:r>
              <a:rPr lang="en-GB" sz="2400" dirty="0" err="1"/>
              <a:t>msg</a:t>
            </a:r>
            <a:r>
              <a:rPr lang="en-GB" sz="2400" dirty="0"/>
              <a:t>); }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warn(</a:t>
            </a:r>
            <a:r>
              <a:rPr lang="en-GB" sz="2400" dirty="0" err="1" smtClean="0"/>
              <a:t>msg</a:t>
            </a:r>
            <a:r>
              <a:rPr lang="en-GB" sz="2400" dirty="0"/>
              <a:t>: any) { </a:t>
            </a:r>
            <a:r>
              <a:rPr lang="en-GB" sz="2400" dirty="0" err="1"/>
              <a:t>console.warn</a:t>
            </a:r>
            <a:r>
              <a:rPr lang="en-GB" sz="2400" dirty="0"/>
              <a:t>(</a:t>
            </a:r>
            <a:r>
              <a:rPr lang="en-GB" sz="2400" dirty="0" err="1"/>
              <a:t>msg</a:t>
            </a:r>
            <a:r>
              <a:rPr lang="en-GB" sz="2400" dirty="0"/>
              <a:t>); }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66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Services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" y="1020763"/>
            <a:ext cx="10639741" cy="5148262"/>
          </a:xfrm>
        </p:spPr>
      </p:pic>
    </p:spTree>
    <p:extLst>
      <p:ext uri="{BB962C8B-B14F-4D97-AF65-F5344CB8AC3E}">
        <p14:creationId xmlns:p14="http://schemas.microsoft.com/office/powerpoint/2010/main" val="3135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Dependencies are services or objects that a class needs to perform its function. DI is a coding pattern in which a class asks for dependencies from external sources rather than creating them itself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 is wired into the Angular framework and used everywhere to provide new components with the services or other things they need.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Hierachical</a:t>
            </a:r>
            <a:r>
              <a:rPr lang="en-GB" dirty="0" smtClean="0"/>
              <a:t> Injector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Components consume services; that is, you can </a:t>
            </a:r>
            <a:r>
              <a:rPr lang="en-GB" i="1" dirty="0"/>
              <a:t>inject</a:t>
            </a:r>
            <a:r>
              <a:rPr lang="en-GB" dirty="0"/>
              <a:t> a service into a component, giving the component access to that service class.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injector is responsible for creating service instances and injecting them into </a:t>
            </a:r>
            <a:r>
              <a:rPr lang="en-GB" dirty="0" smtClean="0"/>
              <a:t>classes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Angular creates injectors for you as it executes the app, starting with the </a:t>
            </a:r>
            <a:r>
              <a:rPr lang="en-GB" i="1" dirty="0"/>
              <a:t>root injector</a:t>
            </a:r>
            <a:r>
              <a:rPr lang="en-GB" dirty="0"/>
              <a:t> that it creates during </a:t>
            </a:r>
            <a:r>
              <a:rPr lang="en-GB" dirty="0" smtClean="0"/>
              <a:t>the bootstrap process.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44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provider tells an injector </a:t>
            </a:r>
            <a:r>
              <a:rPr lang="en-GB" i="1" dirty="0"/>
              <a:t>how to create the service</a:t>
            </a:r>
            <a:r>
              <a:rPr lang="en-GB" dirty="0"/>
              <a:t>. You must configure an injector with a provider before that injector can create a </a:t>
            </a:r>
            <a:r>
              <a:rPr lang="en-GB" dirty="0" smtClean="0"/>
              <a:t>service</a:t>
            </a:r>
          </a:p>
          <a:p>
            <a:endParaRPr lang="en-GB" dirty="0"/>
          </a:p>
          <a:p>
            <a:r>
              <a:rPr lang="en-GB" dirty="0"/>
              <a:t>A provider can be the service class itself, so that the injector can use new to create an instance.</a:t>
            </a:r>
          </a:p>
        </p:txBody>
      </p:sp>
    </p:spTree>
    <p:extLst>
      <p:ext uri="{BB962C8B-B14F-4D97-AF65-F5344CB8AC3E}">
        <p14:creationId xmlns:p14="http://schemas.microsoft.com/office/powerpoint/2010/main" val="18993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Injecting a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constructor(</a:t>
            </a:r>
            <a:r>
              <a:rPr lang="en-GB" dirty="0" err="1" smtClean="0"/>
              <a:t>recipeService</a:t>
            </a:r>
            <a:r>
              <a:rPr lang="en-GB" dirty="0"/>
              <a:t>: </a:t>
            </a:r>
            <a:r>
              <a:rPr lang="en-GB" dirty="0" err="1" smtClean="0"/>
              <a:t>RecipeService</a:t>
            </a:r>
            <a:r>
              <a:rPr lang="en-GB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0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you configure an injector with a provider, you associate that provider with a DI token. The injector maintains an internal token-provider map that it references when asked for a dependency. The token is the key to the map.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simple examples, the dependency value is an instance, and the class type serves as its own lookup key. Here you get a </a:t>
            </a:r>
            <a:r>
              <a:rPr lang="en-GB" dirty="0" err="1" smtClean="0"/>
              <a:t>RecipeService</a:t>
            </a:r>
            <a:r>
              <a:rPr lang="en-GB" dirty="0" smtClean="0"/>
              <a:t> </a:t>
            </a:r>
            <a:r>
              <a:rPr lang="en-GB" dirty="0"/>
              <a:t>directly from the injector by supplying the </a:t>
            </a:r>
            <a:r>
              <a:rPr lang="en-GB" dirty="0" err="1"/>
              <a:t>RecipeService</a:t>
            </a:r>
            <a:r>
              <a:rPr lang="en-GB" dirty="0"/>
              <a:t> </a:t>
            </a:r>
            <a:r>
              <a:rPr lang="en-GB" dirty="0" smtClean="0"/>
              <a:t>type </a:t>
            </a:r>
            <a:r>
              <a:rPr lang="en-GB" dirty="0"/>
              <a:t>as the token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err="1" smtClean="0"/>
              <a:t>recipeService</a:t>
            </a:r>
            <a:r>
              <a:rPr lang="en-GB" b="1" dirty="0"/>
              <a:t>: </a:t>
            </a:r>
            <a:r>
              <a:rPr lang="en-GB" b="1" dirty="0" err="1" smtClean="0"/>
              <a:t>RecipeService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5872507"/>
      </p:ext>
    </p:extLst>
  </p:cSld>
  <p:clrMapOvr>
    <a:masterClrMapping/>
  </p:clrMapOvr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193</TotalTime>
  <Words>263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Verdana</vt:lpstr>
      <vt:lpstr>Wingdings</vt:lpstr>
      <vt:lpstr>ASP.NET MVC 5 Theme</vt:lpstr>
      <vt:lpstr>Module 6</vt:lpstr>
      <vt:lpstr>What is a Service</vt:lpstr>
      <vt:lpstr>What are Services</vt:lpstr>
      <vt:lpstr>Dependency Injection</vt:lpstr>
      <vt:lpstr>Hierachical Injector</vt:lpstr>
      <vt:lpstr>Providers</vt:lpstr>
      <vt:lpstr>Injecting a service</vt:lpstr>
      <vt:lpstr>Tokens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Dependency Injection</dc:title>
  <dc:creator>Peter Izuoba</dc:creator>
  <cp:lastModifiedBy>Peter Izuoba</cp:lastModifiedBy>
  <cp:revision>10</cp:revision>
  <dcterms:created xsi:type="dcterms:W3CDTF">2018-10-26T19:32:14Z</dcterms:created>
  <dcterms:modified xsi:type="dcterms:W3CDTF">2018-12-02T16:04:46Z</dcterms:modified>
</cp:coreProperties>
</file>