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276597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3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5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3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68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5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6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3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89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68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76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85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router/ActivatedRou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router/ParamMa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 smtClean="0"/>
              <a:t>Module </a:t>
            </a:r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smtClean="0"/>
              <a:t>Routing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5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Angular Router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Angular Router enables navigation from one view to the next as users perform application </a:t>
            </a:r>
            <a:r>
              <a:rPr lang="en-GB" dirty="0" smtClean="0"/>
              <a:t>tasks</a:t>
            </a:r>
          </a:p>
          <a:p>
            <a:endParaRPr lang="en-GB" dirty="0"/>
          </a:p>
          <a:p>
            <a:r>
              <a:rPr lang="en-GB" dirty="0"/>
              <a:t>It can interpret a browser URL as an instruction to navigate to a client-generated view. It can pass optional parameters along to the supporting view component that help it decide what specific content to present.</a:t>
            </a:r>
          </a:p>
        </p:txBody>
      </p:sp>
    </p:spTree>
    <p:extLst>
      <p:ext uri="{BB962C8B-B14F-4D97-AF65-F5344CB8AC3E}">
        <p14:creationId xmlns:p14="http://schemas.microsoft.com/office/powerpoint/2010/main" val="14825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and loading routes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/>
              <a:t>const</a:t>
            </a:r>
            <a:r>
              <a:rPr lang="en-GB" sz="1800" dirty="0"/>
              <a:t> </a:t>
            </a:r>
            <a:r>
              <a:rPr lang="en-GB" sz="1800" dirty="0" err="1"/>
              <a:t>appRoutes</a:t>
            </a:r>
            <a:r>
              <a:rPr lang="en-GB" sz="1800" dirty="0"/>
              <a:t>: Routes = [</a:t>
            </a:r>
          </a:p>
          <a:p>
            <a:pPr marL="0" indent="0">
              <a:buNone/>
            </a:pPr>
            <a:r>
              <a:rPr lang="en-GB" sz="1800" dirty="0" smtClean="0"/>
              <a:t>   {</a:t>
            </a:r>
            <a:r>
              <a:rPr lang="en-GB" sz="1800" dirty="0" err="1"/>
              <a:t>path:'shopping-list</a:t>
            </a:r>
            <a:r>
              <a:rPr lang="en-GB" sz="1800" dirty="0"/>
              <a:t>', component: </a:t>
            </a:r>
            <a:r>
              <a:rPr lang="en-GB" sz="1800" dirty="0" err="1"/>
              <a:t>ShoppingListComponent</a:t>
            </a:r>
            <a:r>
              <a:rPr lang="en-GB" sz="1800" dirty="0"/>
              <a:t>},</a:t>
            </a:r>
          </a:p>
          <a:p>
            <a:pPr marL="0" indent="0">
              <a:buNone/>
            </a:pPr>
            <a:r>
              <a:rPr lang="en-GB" sz="1800" dirty="0" smtClean="0"/>
              <a:t>   {</a:t>
            </a:r>
            <a:r>
              <a:rPr lang="en-GB" sz="1800" dirty="0" err="1"/>
              <a:t>path:'recipes</a:t>
            </a:r>
            <a:r>
              <a:rPr lang="en-GB" sz="1800" dirty="0"/>
              <a:t>', component: </a:t>
            </a:r>
            <a:r>
              <a:rPr lang="en-GB" sz="1800" dirty="0" err="1"/>
              <a:t>RecipesComponent</a:t>
            </a:r>
            <a:r>
              <a:rPr lang="en-GB" sz="1800" dirty="0"/>
              <a:t>, children: [</a:t>
            </a:r>
          </a:p>
          <a:p>
            <a:pPr marL="0" indent="0">
              <a:buNone/>
            </a:pPr>
            <a:r>
              <a:rPr lang="en-GB" sz="1800" dirty="0" smtClean="0"/>
              <a:t>   {</a:t>
            </a:r>
            <a:r>
              <a:rPr lang="en-GB" sz="1800" dirty="0"/>
              <a:t>path:':id', component: </a:t>
            </a:r>
            <a:r>
              <a:rPr lang="en-GB" sz="1800" dirty="0" err="1"/>
              <a:t>RecipeDetailComponent</a:t>
            </a:r>
            <a:r>
              <a:rPr lang="en-GB" sz="1800" dirty="0"/>
              <a:t>},</a:t>
            </a:r>
          </a:p>
          <a:p>
            <a:pPr marL="0" indent="0">
              <a:buNone/>
            </a:pPr>
            <a:r>
              <a:rPr lang="en-GB" sz="1800" dirty="0" smtClean="0"/>
              <a:t>   {</a:t>
            </a:r>
            <a:r>
              <a:rPr lang="en-GB" sz="1800" dirty="0"/>
              <a:t>path:':id/edit', component: </a:t>
            </a:r>
            <a:r>
              <a:rPr lang="en-GB" sz="1800" dirty="0" err="1"/>
              <a:t>RecipeEditComponent</a:t>
            </a:r>
            <a:r>
              <a:rPr lang="en-GB" sz="1800" dirty="0" smtClean="0"/>
              <a:t>}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</a:t>
            </a:r>
            <a:r>
              <a:rPr lang="en-GB" sz="1800" dirty="0" smtClean="0"/>
              <a:t> ]},</a:t>
            </a: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   {</a:t>
            </a:r>
            <a:r>
              <a:rPr lang="en-GB" sz="1800" dirty="0"/>
              <a:t>path:'', </a:t>
            </a:r>
            <a:r>
              <a:rPr lang="en-GB" sz="1800" dirty="0" err="1"/>
              <a:t>redirectTo</a:t>
            </a:r>
            <a:r>
              <a:rPr lang="en-GB" sz="1800" dirty="0"/>
              <a:t>: '/recipes', </a:t>
            </a:r>
            <a:r>
              <a:rPr lang="en-GB" sz="1800" dirty="0" err="1"/>
              <a:t>pathMatch</a:t>
            </a:r>
            <a:r>
              <a:rPr lang="en-GB" sz="1800" dirty="0"/>
              <a:t>: 'full' }</a:t>
            </a:r>
          </a:p>
          <a:p>
            <a:pPr marL="0" indent="0">
              <a:buNone/>
            </a:pPr>
            <a:r>
              <a:rPr lang="en-GB" sz="1800" dirty="0" smtClean="0"/>
              <a:t>];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imports: [</a:t>
            </a:r>
          </a:p>
          <a:p>
            <a:pPr marL="0" indent="0">
              <a:buNone/>
            </a:pPr>
            <a:r>
              <a:rPr lang="en-GB" sz="1800" dirty="0" err="1" smtClean="0"/>
              <a:t>RouterModule.forRoot</a:t>
            </a:r>
            <a:r>
              <a:rPr lang="en-GB" sz="1800" dirty="0" smtClean="0"/>
              <a:t>(</a:t>
            </a:r>
            <a:r>
              <a:rPr lang="en-GB" sz="1800" dirty="0" err="1" smtClean="0"/>
              <a:t>appRoutes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 smtClean="0"/>
              <a:t>]</a:t>
            </a: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endParaRPr lang="en-GB" sz="1800" dirty="0"/>
          </a:p>
          <a:p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8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Router Outlet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RouterOutlet</a:t>
            </a:r>
            <a:r>
              <a:rPr lang="en-GB" dirty="0"/>
              <a:t> is a directive from the router library that is used like a component. It acts as a placeholder that marks the spot in the template where the router should display the components for that outlet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>
                <a:hlinkClick r:id="rId2"/>
              </a:rPr>
              <a:t>router-outlet</a:t>
            </a:r>
            <a:r>
              <a:rPr lang="en-GB" dirty="0"/>
              <a:t>&gt;&lt;/</a:t>
            </a:r>
            <a:r>
              <a:rPr lang="en-GB" dirty="0">
                <a:hlinkClick r:id="rId2"/>
              </a:rPr>
              <a:t>router-outlet</a:t>
            </a:r>
            <a:r>
              <a:rPr lang="en-GB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705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Router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RouterLink</a:t>
            </a:r>
            <a:r>
              <a:rPr lang="en-GB" dirty="0"/>
              <a:t> directives on the anchor tags give the router control over those elements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&lt;a </a:t>
            </a:r>
            <a:r>
              <a:rPr lang="en-GB" dirty="0" err="1"/>
              <a:t>routerLink</a:t>
            </a:r>
            <a:r>
              <a:rPr lang="en-GB" dirty="0" smtClean="0"/>
              <a:t>="/recipes" </a:t>
            </a:r>
            <a:r>
              <a:rPr lang="en-GB" dirty="0" err="1"/>
              <a:t>routerLinkActive</a:t>
            </a:r>
            <a:r>
              <a:rPr lang="en-GB" dirty="0"/>
              <a:t>="active</a:t>
            </a:r>
            <a:r>
              <a:rPr lang="en-GB" dirty="0" smtClean="0"/>
              <a:t>"&gt;Recipes&lt;/</a:t>
            </a:r>
            <a:r>
              <a:rPr lang="en-GB" dirty="0"/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257506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Router 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the end of each successful navigation lifecycle, the router builds a tree of </a:t>
            </a:r>
            <a:r>
              <a:rPr lang="en-GB" dirty="0" err="1"/>
              <a:t>ActivatedRoute</a:t>
            </a:r>
            <a:r>
              <a:rPr lang="en-GB" dirty="0"/>
              <a:t> objects that make up the current state of the router. </a:t>
            </a:r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can access the current </a:t>
            </a:r>
            <a:r>
              <a:rPr lang="en-GB" dirty="0" err="1"/>
              <a:t>RouterState</a:t>
            </a:r>
            <a:r>
              <a:rPr lang="en-GB" dirty="0"/>
              <a:t> from anywhere in the application using the Router service and the </a:t>
            </a:r>
            <a:r>
              <a:rPr lang="en-GB" dirty="0" err="1"/>
              <a:t>routerState</a:t>
            </a:r>
            <a:r>
              <a:rPr lang="en-GB" dirty="0"/>
              <a:t> property.</a:t>
            </a:r>
          </a:p>
        </p:txBody>
      </p:sp>
    </p:spTree>
    <p:extLst>
      <p:ext uri="{BB962C8B-B14F-4D97-AF65-F5344CB8AC3E}">
        <p14:creationId xmlns:p14="http://schemas.microsoft.com/office/powerpoint/2010/main" val="5453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Activated Route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Roboto" panose="02000000000000000000" pitchFamily="2" charset="0"/>
              </a:rPr>
              <a:t>The route path and parameters are available through an injected router service called the </a:t>
            </a:r>
            <a:r>
              <a:rPr lang="en-GB" dirty="0" err="1">
                <a:solidFill>
                  <a:srgbClr val="1976D2"/>
                </a:solidFill>
                <a:latin typeface="Roboto" panose="02000000000000000000" pitchFamily="2" charset="0"/>
                <a:hlinkClick r:id="rId2"/>
              </a:rPr>
              <a:t>ActivatedRoute</a:t>
            </a:r>
            <a:r>
              <a:rPr lang="en-GB" dirty="0">
                <a:latin typeface="Roboto" panose="02000000000000000000" pitchFamily="2" charset="0"/>
              </a:rPr>
              <a:t>. It has a great deal of useful information including</a:t>
            </a:r>
            <a:r>
              <a:rPr lang="en-GB" dirty="0" smtClean="0">
                <a:latin typeface="Roboto" panose="02000000000000000000" pitchFamily="2" charset="0"/>
              </a:rPr>
              <a:t>:</a:t>
            </a:r>
          </a:p>
          <a:p>
            <a:r>
              <a:rPr lang="en-GB" sz="2000" dirty="0" err="1" smtClean="0">
                <a:latin typeface="Roboto" panose="02000000000000000000" pitchFamily="2" charset="0"/>
              </a:rPr>
              <a:t>url</a:t>
            </a:r>
            <a:endParaRPr lang="en-GB" sz="2000" dirty="0" smtClean="0">
              <a:latin typeface="Roboto" panose="02000000000000000000" pitchFamily="2" charset="0"/>
            </a:endParaRPr>
          </a:p>
          <a:p>
            <a:r>
              <a:rPr lang="en-GB" sz="2000" dirty="0" smtClean="0">
                <a:latin typeface="Roboto" panose="02000000000000000000" pitchFamily="2" charset="0"/>
              </a:rPr>
              <a:t>data</a:t>
            </a:r>
          </a:p>
          <a:p>
            <a:r>
              <a:rPr lang="en-GB" sz="2000" dirty="0" err="1" smtClean="0">
                <a:latin typeface="Roboto" panose="02000000000000000000" pitchFamily="2" charset="0"/>
              </a:rPr>
              <a:t>paramMap</a:t>
            </a:r>
            <a:endParaRPr lang="en-GB" sz="2000" dirty="0" smtClean="0">
              <a:latin typeface="Roboto" panose="02000000000000000000" pitchFamily="2" charset="0"/>
            </a:endParaRPr>
          </a:p>
          <a:p>
            <a:r>
              <a:rPr lang="en-GB" sz="2000" dirty="0" err="1" smtClean="0">
                <a:latin typeface="Roboto" panose="02000000000000000000" pitchFamily="2" charset="0"/>
              </a:rPr>
              <a:t>queryParamMap</a:t>
            </a:r>
            <a:endParaRPr lang="en-GB" sz="2000" dirty="0" smtClean="0">
              <a:latin typeface="Roboto" panose="02000000000000000000" pitchFamily="2" charset="0"/>
            </a:endParaRPr>
          </a:p>
          <a:p>
            <a:r>
              <a:rPr lang="en-GB" sz="2000" dirty="0" smtClean="0">
                <a:latin typeface="Roboto" panose="02000000000000000000" pitchFamily="2" charset="0"/>
              </a:rPr>
              <a:t>Fragment</a:t>
            </a:r>
          </a:p>
          <a:p>
            <a:r>
              <a:rPr lang="en-GB" sz="2000" dirty="0" smtClean="0">
                <a:latin typeface="Roboto" panose="02000000000000000000" pitchFamily="2" charset="0"/>
              </a:rPr>
              <a:t>outlet</a:t>
            </a:r>
          </a:p>
          <a:p>
            <a:r>
              <a:rPr lang="en-GB" sz="2000" dirty="0" err="1" smtClean="0">
                <a:latin typeface="Roboto" panose="02000000000000000000" pitchFamily="2" charset="0"/>
              </a:rPr>
              <a:t>routeConfig</a:t>
            </a:r>
            <a:endParaRPr lang="en-GB" sz="2000" dirty="0" smtClean="0">
              <a:latin typeface="Roboto" panose="02000000000000000000" pitchFamily="2" charset="0"/>
            </a:endParaRPr>
          </a:p>
          <a:p>
            <a:r>
              <a:rPr lang="en-GB" sz="2000" dirty="0" smtClean="0">
                <a:latin typeface="Roboto" panose="02000000000000000000" pitchFamily="2" charset="0"/>
              </a:rPr>
              <a:t>Parent</a:t>
            </a:r>
          </a:p>
          <a:p>
            <a:r>
              <a:rPr lang="en-GB" sz="2000" dirty="0" err="1" smtClean="0">
                <a:latin typeface="Roboto" panose="02000000000000000000" pitchFamily="2" charset="0"/>
              </a:rPr>
              <a:t>firstChild</a:t>
            </a:r>
            <a:endParaRPr lang="en-GB" sz="2000" dirty="0" smtClean="0">
              <a:latin typeface="Roboto" panose="02000000000000000000" pitchFamily="2" charset="0"/>
            </a:endParaRPr>
          </a:p>
          <a:p>
            <a:r>
              <a:rPr lang="en-GB" sz="2000" dirty="0" smtClean="0">
                <a:latin typeface="Roboto" panose="02000000000000000000" pitchFamily="2" charset="0"/>
              </a:rPr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14772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{ path: ‘recipes/:id', component: </a:t>
            </a:r>
            <a:r>
              <a:rPr lang="en-GB" dirty="0" err="1" smtClean="0"/>
              <a:t>RecipeDetailComponent</a:t>
            </a:r>
            <a:r>
              <a:rPr lang="en-GB" dirty="0" smtClean="0"/>
              <a:t> 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localhost:4200/recipes/15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ngOnInit</a:t>
            </a:r>
            <a:r>
              <a:rPr lang="en-GB" dirty="0"/>
              <a:t>() 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</a:t>
            </a:r>
            <a:r>
              <a:rPr lang="en-GB" dirty="0" err="1" smtClean="0"/>
              <a:t>this.route.paramMap.pipe</a:t>
            </a:r>
            <a:r>
              <a:rPr lang="en-GB" dirty="0"/>
              <a:t>(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</a:t>
            </a:r>
            <a:r>
              <a:rPr lang="en-GB" dirty="0" err="1" smtClean="0"/>
              <a:t>switchMap</a:t>
            </a:r>
            <a:r>
              <a:rPr lang="en-GB" dirty="0"/>
              <a:t>((</a:t>
            </a:r>
            <a:r>
              <a:rPr lang="en-GB" dirty="0" err="1"/>
              <a:t>params</a:t>
            </a:r>
            <a:r>
              <a:rPr lang="en-GB" dirty="0"/>
              <a:t>: </a:t>
            </a:r>
            <a:r>
              <a:rPr lang="en-GB" dirty="0" err="1">
                <a:hlinkClick r:id="rId2"/>
              </a:rPr>
              <a:t>ParamMap</a:t>
            </a:r>
            <a:r>
              <a:rPr lang="en-GB" dirty="0"/>
              <a:t>) =&gt; </a:t>
            </a:r>
            <a:r>
              <a:rPr lang="en-GB" dirty="0" smtClean="0"/>
              <a:t>               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his.id = </a:t>
            </a:r>
            <a:r>
              <a:rPr lang="en-GB" dirty="0" err="1" smtClean="0"/>
              <a:t>params.get</a:t>
            </a:r>
            <a:r>
              <a:rPr lang="en-GB" dirty="0"/>
              <a:t>('id'))) );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007453"/>
      </p:ext>
    </p:extLst>
  </p:cSld>
  <p:clrMapOvr>
    <a:masterClrMapping/>
  </p:clrMapOvr>
</p:sld>
</file>

<file path=ppt/theme/theme1.xml><?xml version="1.0" encoding="utf-8"?>
<a:theme xmlns:a="http://schemas.openxmlformats.org/drawingml/2006/main" name="ASP.NET MVC 5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SP.NET MVC 5 Theme" id="{F1D587A6-0FA1-4B41-8469-28605878D825}" vid="{76FE386E-8431-48DB-BFC9-372A6B9272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ASP.NET MVC 5 Theme</Template>
  <TotalTime>1786</TotalTime>
  <Words>315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Roboto</vt:lpstr>
      <vt:lpstr>Segoe UI</vt:lpstr>
      <vt:lpstr>Verdana</vt:lpstr>
      <vt:lpstr>Wingdings</vt:lpstr>
      <vt:lpstr>ASP.NET MVC 5 Theme</vt:lpstr>
      <vt:lpstr>Module 9</vt:lpstr>
      <vt:lpstr>The Angular Router</vt:lpstr>
      <vt:lpstr>Setting up and loading routes</vt:lpstr>
      <vt:lpstr>Router Outlet</vt:lpstr>
      <vt:lpstr>Router Links</vt:lpstr>
      <vt:lpstr>Router State</vt:lpstr>
      <vt:lpstr>Activated Route</vt:lpstr>
      <vt:lpstr>Route Parameters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7</dc:title>
  <dc:creator>Peter Izuoba</dc:creator>
  <cp:lastModifiedBy>Peter Izuoba</cp:lastModifiedBy>
  <cp:revision>9</cp:revision>
  <dcterms:created xsi:type="dcterms:W3CDTF">2018-10-29T07:09:56Z</dcterms:created>
  <dcterms:modified xsi:type="dcterms:W3CDTF">2018-12-02T16:44:06Z</dcterms:modified>
</cp:coreProperties>
</file>