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/>
    <p:restoredTop sz="94202"/>
  </p:normalViewPr>
  <p:slideViewPr>
    <p:cSldViewPr snapToGrid="0" snapToObjects="1">
      <p:cViewPr>
        <p:scale>
          <a:sx n="66" d="100"/>
          <a:sy n="66" d="100"/>
        </p:scale>
        <p:origin x="168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1"/>
            </a:lvl4pPr>
            <a:lvl5pPr marL="1828892" indent="0" algn="ctr">
              <a:buNone/>
              <a:defRPr sz="1601"/>
            </a:lvl5pPr>
            <a:lvl6pPr marL="2286114" indent="0" algn="ctr">
              <a:buNone/>
              <a:defRPr sz="1601"/>
            </a:lvl6pPr>
            <a:lvl7pPr marL="2743337" indent="0" algn="ctr">
              <a:buNone/>
              <a:defRPr sz="1601"/>
            </a:lvl7pPr>
            <a:lvl8pPr marL="3200561" indent="0" algn="ctr">
              <a:buNone/>
              <a:defRPr sz="1601"/>
            </a:lvl8pPr>
            <a:lvl9pPr marL="3657783" indent="0" algn="ctr">
              <a:buNone/>
              <a:defRPr sz="16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6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6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1"/>
            <a:ext cx="2949178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1"/>
            <a:ext cx="2949178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B383-7F3D-E842-B093-56C3A147D558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D5D5-0C2B-884F-BCEF-7949385A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2" indent="-228612" algn="l" defTabSz="91444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938658" y="420312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48112" y="1247085"/>
            <a:ext cx="5554147" cy="4378463"/>
            <a:chOff x="1506478" y="1227630"/>
            <a:chExt cx="5554147" cy="43784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425" y="4234493"/>
              <a:ext cx="1371600" cy="1371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00" y="4223808"/>
              <a:ext cx="1371600" cy="1371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022" y="4234493"/>
              <a:ext cx="1371600" cy="1371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269" y="2716934"/>
              <a:ext cx="1371600" cy="1371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136" y="2746452"/>
              <a:ext cx="1371600" cy="13716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025" y="2746452"/>
              <a:ext cx="1371600" cy="13716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984" y="1258146"/>
              <a:ext cx="1371600" cy="13716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584" y="1227630"/>
              <a:ext cx="1371600" cy="1371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349" y="1290133"/>
              <a:ext cx="1204301" cy="120430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08244" y="1774933"/>
              <a:ext cx="1487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charset="0"/>
                  <a:ea typeface="Arial" charset="0"/>
                  <a:cs typeface="Arial" charset="0"/>
                </a:rPr>
                <a:t>Superordinate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854" y="3135425"/>
              <a:ext cx="6992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charset="0"/>
                  <a:ea typeface="Arial" charset="0"/>
                  <a:cs typeface="Arial" charset="0"/>
                </a:rPr>
                <a:t>Basic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6478" y="4643294"/>
              <a:ext cx="13051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charset="0"/>
                  <a:ea typeface="Arial" charset="0"/>
                  <a:cs typeface="Arial" charset="0"/>
                </a:rPr>
                <a:t>Subordinate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2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3535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4</cp:revision>
  <cp:lastPrinted>2017-08-26T03:49:21Z</cp:lastPrinted>
  <dcterms:created xsi:type="dcterms:W3CDTF">2017-08-26T03:24:38Z</dcterms:created>
  <dcterms:modified xsi:type="dcterms:W3CDTF">2017-08-28T14:20:26Z</dcterms:modified>
</cp:coreProperties>
</file>