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3"/>
    <p:restoredTop sz="94202"/>
  </p:normalViewPr>
  <p:slideViewPr>
    <p:cSldViewPr snapToGrid="0" snapToObjects="1">
      <p:cViewPr>
        <p:scale>
          <a:sx n="66" d="100"/>
          <a:sy n="66" d="100"/>
        </p:scale>
        <p:origin x="105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1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9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3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64" y="4502988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4488742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63" y="4502988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97" y="2479579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513" y="2518934"/>
            <a:ext cx="18288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65" y="2518934"/>
            <a:ext cx="18288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1" y="534526"/>
            <a:ext cx="1828800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11" y="493839"/>
            <a:ext cx="1828800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63" y="680935"/>
            <a:ext cx="1605733" cy="16057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84873" y="4461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92570" y="1223573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Superordinate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8051" y="3037561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Basic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0213" y="5048056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Subordinate</a:t>
            </a:r>
          </a:p>
        </p:txBody>
      </p:sp>
    </p:spTree>
    <p:extLst>
      <p:ext uri="{BB962C8B-B14F-4D97-AF65-F5344CB8AC3E}">
        <p14:creationId xmlns:p14="http://schemas.microsoft.com/office/powerpoint/2010/main" val="12382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2</cp:revision>
  <dcterms:created xsi:type="dcterms:W3CDTF">2017-08-26T03:24:38Z</dcterms:created>
  <dcterms:modified xsi:type="dcterms:W3CDTF">2017-08-26T03:37:01Z</dcterms:modified>
</cp:coreProperties>
</file>