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/>
    <p:restoredTop sz="94231"/>
  </p:normalViewPr>
  <p:slideViewPr>
    <p:cSldViewPr snapToGrid="0" snapToObjects="1">
      <p:cViewPr>
        <p:scale>
          <a:sx n="100" d="100"/>
          <a:sy n="100" d="100"/>
        </p:scale>
        <p:origin x="168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67E3C-5EFB-614E-BFA3-472107A181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6DF12-9C7B-1B4E-98B4-20E1946E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6DF12-9C7B-1B4E-98B4-20E1946E4A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7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6DF12-9C7B-1B4E-98B4-20E1946E4A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1"/>
            </a:lvl4pPr>
            <a:lvl5pPr marL="1828892" indent="0" algn="ctr">
              <a:buNone/>
              <a:defRPr sz="1601"/>
            </a:lvl5pPr>
            <a:lvl6pPr marL="2286114" indent="0" algn="ctr">
              <a:buNone/>
              <a:defRPr sz="1601"/>
            </a:lvl6pPr>
            <a:lvl7pPr marL="2743337" indent="0" algn="ctr">
              <a:buNone/>
              <a:defRPr sz="1601"/>
            </a:lvl7pPr>
            <a:lvl8pPr marL="3200561" indent="0" algn="ctr">
              <a:buNone/>
              <a:defRPr sz="1601"/>
            </a:lvl8pPr>
            <a:lvl9pPr marL="3657783" indent="0" algn="ctr">
              <a:buNone/>
              <a:defRPr sz="16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6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6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1"/>
            <a:ext cx="2949178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1"/>
            <a:ext cx="2949178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B383-7F3D-E842-B093-56C3A147D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2" indent="-228612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jpg"/><Relationship Id="rId12" Type="http://schemas.openxmlformats.org/officeDocument/2006/relationships/image" Target="../media/image7.jpg"/><Relationship Id="rId13" Type="http://schemas.openxmlformats.org/officeDocument/2006/relationships/image" Target="../media/image1.jpg"/><Relationship Id="rId14" Type="http://schemas.openxmlformats.org/officeDocument/2006/relationships/image" Target="../media/image5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12.jpg"/><Relationship Id="rId8" Type="http://schemas.openxmlformats.org/officeDocument/2006/relationships/image" Target="../media/image8.jpg"/><Relationship Id="rId9" Type="http://schemas.openxmlformats.org/officeDocument/2006/relationships/image" Target="../media/image13.jpg"/><Relationship Id="rId10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jpg"/><Relationship Id="rId12" Type="http://schemas.openxmlformats.org/officeDocument/2006/relationships/image" Target="../media/image7.jpg"/><Relationship Id="rId13" Type="http://schemas.openxmlformats.org/officeDocument/2006/relationships/image" Target="../media/image1.jpg"/><Relationship Id="rId14" Type="http://schemas.openxmlformats.org/officeDocument/2006/relationships/image" Target="../media/image5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12.jpg"/><Relationship Id="rId8" Type="http://schemas.openxmlformats.org/officeDocument/2006/relationships/image" Target="../media/image8.jpg"/><Relationship Id="rId9" Type="http://schemas.openxmlformats.org/officeDocument/2006/relationships/image" Target="../media/image13.jpg"/><Relationship Id="rId10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jpg"/><Relationship Id="rId12" Type="http://schemas.openxmlformats.org/officeDocument/2006/relationships/image" Target="../media/image5.jpg"/><Relationship Id="rId13" Type="http://schemas.openxmlformats.org/officeDocument/2006/relationships/image" Target="../media/image7.jpg"/><Relationship Id="rId14" Type="http://schemas.openxmlformats.org/officeDocument/2006/relationships/image" Target="../media/image14.jpg"/><Relationship Id="rId15" Type="http://schemas.openxmlformats.org/officeDocument/2006/relationships/image" Target="../media/image15.jp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8.jpg"/><Relationship Id="rId6" Type="http://schemas.openxmlformats.org/officeDocument/2006/relationships/image" Target="../media/image11.jpg"/><Relationship Id="rId7" Type="http://schemas.openxmlformats.org/officeDocument/2006/relationships/image" Target="../media/image6.jpg"/><Relationship Id="rId8" Type="http://schemas.openxmlformats.org/officeDocument/2006/relationships/image" Target="../media/image13.jpg"/><Relationship Id="rId9" Type="http://schemas.openxmlformats.org/officeDocument/2006/relationships/image" Target="../media/image1.jpg"/><Relationship Id="rId10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jpg"/><Relationship Id="rId12" Type="http://schemas.openxmlformats.org/officeDocument/2006/relationships/image" Target="../media/image5.jpg"/><Relationship Id="rId13" Type="http://schemas.openxmlformats.org/officeDocument/2006/relationships/image" Target="../media/image7.jpg"/><Relationship Id="rId14" Type="http://schemas.openxmlformats.org/officeDocument/2006/relationships/image" Target="../media/image14.jpg"/><Relationship Id="rId15" Type="http://schemas.openxmlformats.org/officeDocument/2006/relationships/image" Target="../media/image15.jp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8.jpg"/><Relationship Id="rId6" Type="http://schemas.openxmlformats.org/officeDocument/2006/relationships/image" Target="../media/image11.jpg"/><Relationship Id="rId7" Type="http://schemas.openxmlformats.org/officeDocument/2006/relationships/image" Target="../media/image6.jpg"/><Relationship Id="rId8" Type="http://schemas.openxmlformats.org/officeDocument/2006/relationships/image" Target="../media/image13.jpg"/><Relationship Id="rId9" Type="http://schemas.openxmlformats.org/officeDocument/2006/relationships/image" Target="../media/image1.jpg"/><Relationship Id="rId10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938658" y="420312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48112" y="1247085"/>
            <a:ext cx="5554147" cy="4378463"/>
            <a:chOff x="1506478" y="1227630"/>
            <a:chExt cx="5554147" cy="43784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425" y="4234493"/>
              <a:ext cx="1371600" cy="1371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00" y="4223808"/>
              <a:ext cx="1371600" cy="1371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022" y="4234493"/>
              <a:ext cx="1371600" cy="1371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269" y="2716934"/>
              <a:ext cx="1371600" cy="1371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136" y="2746452"/>
              <a:ext cx="1371600" cy="13716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025" y="2746452"/>
              <a:ext cx="1371600" cy="13716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984" y="1258146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584" y="1227630"/>
              <a:ext cx="1371600" cy="1371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349" y="1290133"/>
              <a:ext cx="1204301" cy="120430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08244" y="1774933"/>
              <a:ext cx="1487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charset="0"/>
                  <a:ea typeface="Arial" charset="0"/>
                  <a:cs typeface="Arial" charset="0"/>
                </a:rPr>
                <a:t>Superordinate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854" y="3135425"/>
              <a:ext cx="6992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charset="0"/>
                  <a:ea typeface="Arial" charset="0"/>
                  <a:cs typeface="Arial" charset="0"/>
                </a:rPr>
                <a:t>Basic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6478" y="4643294"/>
              <a:ext cx="13051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charset="0"/>
                  <a:ea typeface="Arial" charset="0"/>
                  <a:cs typeface="Arial" charset="0"/>
                </a:rPr>
                <a:t>Subordinate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2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7498" y="2015609"/>
            <a:ext cx="6945799" cy="2800900"/>
            <a:chOff x="647498" y="2015609"/>
            <a:chExt cx="6945799" cy="2800900"/>
          </a:xfrm>
        </p:grpSpPr>
        <p:grpSp>
          <p:nvGrpSpPr>
            <p:cNvPr id="3" name="Group 2"/>
            <p:cNvGrpSpPr/>
            <p:nvPr/>
          </p:nvGrpSpPr>
          <p:grpSpPr>
            <a:xfrm>
              <a:off x="3533733" y="3015439"/>
              <a:ext cx="549880" cy="1758644"/>
              <a:chOff x="3839489" y="3039637"/>
              <a:chExt cx="549880" cy="175864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729" y="3039637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9489" y="4249641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0729" y="3646208"/>
                <a:ext cx="548640" cy="548640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101" y="3646208"/>
              <a:ext cx="548640" cy="548640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863417" y="3026580"/>
              <a:ext cx="556444" cy="1759622"/>
              <a:chOff x="3016915" y="3038659"/>
              <a:chExt cx="556444" cy="175962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6915" y="3038659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719" y="4249641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719" y="3655465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2193101" y="2441135"/>
              <a:ext cx="548640" cy="2348893"/>
              <a:chOff x="2193101" y="2441135"/>
              <a:chExt cx="548640" cy="234889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3101" y="2441135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3101" y="3039637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3101" y="4241388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144315" y="2015609"/>
              <a:ext cx="248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Learning Exemplars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8996" y="2667986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O</a:t>
              </a:r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ne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498" y="3258408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ubordinate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1377" y="3882626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asic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996" y="4473048"/>
              <a:ext cx="1471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uperordinate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66882" y="2015609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rial" charset="0"/>
                  <a:ea typeface="Arial" charset="0"/>
                  <a:cs typeface="Arial" charset="0"/>
                </a:rPr>
                <a:t>Generalization Exemplars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436363" y="3027803"/>
              <a:ext cx="548640" cy="1771680"/>
              <a:chOff x="5895124" y="3039922"/>
              <a:chExt cx="548640" cy="177168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5124" y="3039922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5124" y="3648200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5124" y="4262962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4759274" y="3051980"/>
              <a:ext cx="556248" cy="1764529"/>
              <a:chOff x="5056266" y="3037948"/>
              <a:chExt cx="556248" cy="176452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3874" y="3037948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7553" y="3655940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6266" y="4253837"/>
                <a:ext cx="548640" cy="548640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352" y="4262962"/>
              <a:ext cx="548640" cy="54864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541" y="4237562"/>
              <a:ext cx="574040" cy="57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4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33733" y="3015439"/>
            <a:ext cx="549880" cy="1758644"/>
            <a:chOff x="3839489" y="3039637"/>
            <a:chExt cx="549880" cy="17586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729" y="3039637"/>
              <a:ext cx="548640" cy="54864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489" y="4249641"/>
              <a:ext cx="548640" cy="54864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729" y="3646208"/>
              <a:ext cx="548640" cy="54864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01" y="3646208"/>
            <a:ext cx="548640" cy="5486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863417" y="3026580"/>
            <a:ext cx="556444" cy="1759622"/>
            <a:chOff x="3016915" y="3038659"/>
            <a:chExt cx="556444" cy="17596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915" y="3038659"/>
              <a:ext cx="548640" cy="5486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719" y="4249641"/>
              <a:ext cx="548640" cy="54864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719" y="3655465"/>
              <a:ext cx="548640" cy="54864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2193101" y="2441135"/>
            <a:ext cx="548640" cy="2348893"/>
            <a:chOff x="2193101" y="2441135"/>
            <a:chExt cx="548640" cy="23488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101" y="2441135"/>
              <a:ext cx="548640" cy="5486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101" y="3039637"/>
              <a:ext cx="548640" cy="54864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101" y="4241388"/>
              <a:ext cx="548640" cy="54864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144315" y="2015609"/>
            <a:ext cx="248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Learning Exemplars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022" y="265125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one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98" y="3258408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subordinate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377" y="388262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basic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996" y="4473048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superordinate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6882" y="201560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Generalization Exemplars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36363" y="3027803"/>
            <a:ext cx="548640" cy="1771680"/>
            <a:chOff x="5895124" y="3039922"/>
            <a:chExt cx="548640" cy="177168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124" y="3039922"/>
              <a:ext cx="548640" cy="54864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124" y="3648200"/>
              <a:ext cx="548640" cy="54864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124" y="4262962"/>
              <a:ext cx="548640" cy="54864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759274" y="3051980"/>
            <a:ext cx="556248" cy="1764529"/>
            <a:chOff x="5056266" y="3037948"/>
            <a:chExt cx="556248" cy="17645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874" y="3037948"/>
              <a:ext cx="548640" cy="54864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553" y="3655940"/>
              <a:ext cx="548640" cy="54864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266" y="4253837"/>
              <a:ext cx="548640" cy="548640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52" y="4262962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41" y="4237562"/>
            <a:ext cx="574040" cy="5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63496" y="1769936"/>
          <a:ext cx="8213576" cy="3058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68"/>
                <a:gridCol w="836676"/>
                <a:gridCol w="836676"/>
                <a:gridCol w="836676"/>
                <a:gridCol w="836676"/>
                <a:gridCol w="836676"/>
                <a:gridCol w="836676"/>
                <a:gridCol w="836676"/>
                <a:gridCol w="836676"/>
              </a:tblGrid>
              <a:tr h="611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16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16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16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1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61" y="2415296"/>
            <a:ext cx="548640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92" y="3042973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89" y="3022450"/>
            <a:ext cx="548640" cy="548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79" y="423265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35" y="4241388"/>
            <a:ext cx="548640" cy="54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35" y="3633092"/>
            <a:ext cx="548640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96" y="3016767"/>
            <a:ext cx="548640" cy="548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17" y="3636202"/>
            <a:ext cx="548640" cy="54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02" y="3636202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59" y="4237090"/>
            <a:ext cx="548640" cy="5486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69995" y="1914009"/>
            <a:ext cx="248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Learning Exemplars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222" y="265125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one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698" y="3258408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subordinate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577" y="388262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basic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196" y="4473048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superordinate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3266" y="1914009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Arial" charset="0"/>
                <a:ea typeface="Arial" charset="0"/>
                <a:cs typeface="Arial" charset="0"/>
              </a:rPr>
              <a:t>Generalization Exemplars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45" y="3016767"/>
            <a:ext cx="548640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95" y="3013562"/>
            <a:ext cx="548640" cy="5486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0" y="3633092"/>
            <a:ext cx="548640" cy="5486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32" y="3638555"/>
            <a:ext cx="548640" cy="5486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55" y="4232656"/>
            <a:ext cx="548640" cy="5486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807" y="4232656"/>
            <a:ext cx="548640" cy="5486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44" y="4232656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53" y="4241388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61" y="2415296"/>
            <a:ext cx="548640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92" y="3042973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89" y="3022450"/>
            <a:ext cx="548640" cy="548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79" y="423265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35" y="4241388"/>
            <a:ext cx="548640" cy="54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35" y="3633092"/>
            <a:ext cx="548640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96" y="3016767"/>
            <a:ext cx="548640" cy="548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17" y="3636202"/>
            <a:ext cx="548640" cy="54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02" y="3636202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59" y="4237090"/>
            <a:ext cx="548640" cy="5486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24859" y="1914009"/>
            <a:ext cx="248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Arial" charset="0"/>
                <a:ea typeface="Arial" charset="0"/>
                <a:cs typeface="Arial" charset="0"/>
              </a:rPr>
              <a:t>Learning Exemplars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206" y="25049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682" y="311210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subordinate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561" y="37363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basic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180" y="432674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superordinate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3266" y="1914009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charset="0"/>
                <a:ea typeface="Arial" charset="0"/>
                <a:cs typeface="Arial" charset="0"/>
              </a:rPr>
              <a:t>Generalization Exemplars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45" y="3016767"/>
            <a:ext cx="548640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95" y="3013562"/>
            <a:ext cx="548640" cy="5486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0" y="3633092"/>
            <a:ext cx="548640" cy="5486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32" y="3638555"/>
            <a:ext cx="548640" cy="5486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55" y="4232656"/>
            <a:ext cx="548640" cy="5486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807" y="4232656"/>
            <a:ext cx="548640" cy="5486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44" y="4232656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53" y="4241388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3612</TotalTime>
  <Words>37</Words>
  <Application>Microsoft Macintosh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14</cp:revision>
  <cp:lastPrinted>2017-08-26T03:49:21Z</cp:lastPrinted>
  <dcterms:created xsi:type="dcterms:W3CDTF">2017-08-26T03:24:38Z</dcterms:created>
  <dcterms:modified xsi:type="dcterms:W3CDTF">2018-02-07T00:13:43Z</dcterms:modified>
</cp:coreProperties>
</file>