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4"/>
    <p:restoredTop sz="94634"/>
  </p:normalViewPr>
  <p:slideViewPr>
    <p:cSldViewPr snapToGrid="0" snapToObjects="1">
      <p:cViewPr>
        <p:scale>
          <a:sx n="111" d="100"/>
          <a:sy n="11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2F324-8E22-CE4D-BA43-5B1D5C8381B3}" type="datetimeFigureOut">
              <a:rPr lang="en-US" smtClean="0"/>
              <a:t>9/15/17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B6C4E-099B-7D46-A498-4D4175630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42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910-FA72-B34A-A2E1-6E5B840AF558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B2ED-3596-9649-8904-2E0AF0F67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910-FA72-B34A-A2E1-6E5B840AF558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B2ED-3596-9649-8904-2E0AF0F67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1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910-FA72-B34A-A2E1-6E5B840AF558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B2ED-3596-9649-8904-2E0AF0F67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8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910-FA72-B34A-A2E1-6E5B840AF558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B2ED-3596-9649-8904-2E0AF0F67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910-FA72-B34A-A2E1-6E5B840AF558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B2ED-3596-9649-8904-2E0AF0F67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7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910-FA72-B34A-A2E1-6E5B840AF558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B2ED-3596-9649-8904-2E0AF0F67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5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910-FA72-B34A-A2E1-6E5B840AF558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B2ED-3596-9649-8904-2E0AF0F67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8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910-FA72-B34A-A2E1-6E5B840AF558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B2ED-3596-9649-8904-2E0AF0F67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910-FA72-B34A-A2E1-6E5B840AF558}" type="datetimeFigureOut">
              <a:rPr lang="en-US" smtClean="0"/>
              <a:t>9/11/17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B2ED-3596-9649-8904-2E0AF0F67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910-FA72-B34A-A2E1-6E5B840AF558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B2ED-3596-9649-8904-2E0AF0F67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910-FA72-B34A-A2E1-6E5B840AF558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B2ED-3596-9649-8904-2E0AF0F67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8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64910-FA72-B34A-A2E1-6E5B840AF558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1B2ED-3596-9649-8904-2E0AF0F67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611367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625" y="1611367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552450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625" y="552450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670284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625" y="2670284"/>
            <a:ext cx="914400" cy="914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818670"/>
            <a:ext cx="11224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Avenir Book" charset="0"/>
                <a:ea typeface="Avenir Book" charset="0"/>
                <a:cs typeface="Avenir Book" charset="0"/>
              </a:rPr>
              <a:t>d</a:t>
            </a:r>
            <a:r>
              <a:rPr lang="en-US" sz="1100" b="1" dirty="0" smtClean="0">
                <a:latin typeface="Avenir Book" charset="0"/>
                <a:ea typeface="Avenir Book" charset="0"/>
                <a:cs typeface="Avenir Book" charset="0"/>
              </a:rPr>
              <a:t>ecile 1</a:t>
            </a:r>
          </a:p>
          <a:p>
            <a:pPr algn="ctr"/>
            <a:r>
              <a:rPr lang="en-US" sz="1100" b="1" dirty="0" smtClean="0">
                <a:latin typeface="Avenir Book" charset="0"/>
                <a:ea typeface="Avenir Book" charset="0"/>
                <a:cs typeface="Avenir Book" charset="0"/>
              </a:rPr>
              <a:t>(high similarity)</a:t>
            </a:r>
            <a:endParaRPr lang="en-US" sz="11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1214" y="1927248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>
                <a:latin typeface="Avenir Book" charset="0"/>
                <a:ea typeface="Avenir Book" charset="0"/>
                <a:cs typeface="Avenir Book" charset="0"/>
              </a:rPr>
              <a:t>d</a:t>
            </a:r>
            <a:r>
              <a:rPr lang="en-US" sz="1100" b="1" smtClean="0">
                <a:latin typeface="Avenir Book" charset="0"/>
                <a:ea typeface="Avenir Book" charset="0"/>
                <a:cs typeface="Avenir Book" charset="0"/>
              </a:rPr>
              <a:t>ecile 5</a:t>
            </a:r>
            <a:endParaRPr lang="en-US" sz="1100" b="1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500" y="2936504"/>
            <a:ext cx="10647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Avenir Book" charset="0"/>
                <a:ea typeface="Avenir Book" charset="0"/>
                <a:cs typeface="Avenir Book" charset="0"/>
              </a:rPr>
              <a:t>d</a:t>
            </a:r>
            <a:r>
              <a:rPr lang="en-US" sz="1100" b="1" dirty="0" smtClean="0">
                <a:latin typeface="Avenir Book" charset="0"/>
                <a:ea typeface="Avenir Book" charset="0"/>
                <a:cs typeface="Avenir Book" charset="0"/>
              </a:rPr>
              <a:t>ecile 10</a:t>
            </a:r>
          </a:p>
          <a:p>
            <a:pPr algn="ctr"/>
            <a:r>
              <a:rPr lang="en-US" sz="1100" b="1" dirty="0" smtClean="0">
                <a:latin typeface="Avenir Book" charset="0"/>
                <a:ea typeface="Avenir Book" charset="0"/>
                <a:cs typeface="Avenir Book" charset="0"/>
              </a:rPr>
              <a:t>(low similarity)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125" y="1522734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050" y="1522734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125" y="510117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050" y="510117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125" y="2546926"/>
            <a:ext cx="914400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050" y="2546926"/>
            <a:ext cx="914400" cy="9144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16200000">
            <a:off x="3453588" y="772536"/>
            <a:ext cx="2301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venir Book" charset="0"/>
                <a:ea typeface="Avenir Book" charset="0"/>
                <a:cs typeface="Avenir Book" charset="0"/>
              </a:rPr>
              <a:t>decile 1</a:t>
            </a:r>
          </a:p>
          <a:p>
            <a:pPr algn="ctr"/>
            <a:r>
              <a:rPr lang="en-US" sz="1000" b="1" dirty="0" smtClean="0">
                <a:latin typeface="Avenir Book" charset="0"/>
                <a:ea typeface="Avenir Book" charset="0"/>
                <a:cs typeface="Avenir Book" charset="0"/>
              </a:rPr>
              <a:t> (high similarity)</a:t>
            </a:r>
            <a:endParaRPr lang="en-US" sz="10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341729" y="1856823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venir Book" charset="0"/>
                <a:ea typeface="Avenir Book" charset="0"/>
                <a:cs typeface="Avenir Book" charset="0"/>
              </a:rPr>
              <a:t>d</a:t>
            </a:r>
            <a:r>
              <a:rPr lang="en-US" sz="1000" b="1" dirty="0" smtClean="0">
                <a:latin typeface="Avenir Book" charset="0"/>
                <a:ea typeface="Avenir Book" charset="0"/>
                <a:cs typeface="Avenir Book" charset="0"/>
              </a:rPr>
              <a:t>ecile 5</a:t>
            </a:r>
          </a:p>
        </p:txBody>
      </p:sp>
      <p:sp>
        <p:nvSpPr>
          <p:cNvPr id="25" name="TextBox 24"/>
          <p:cNvSpPr txBox="1"/>
          <p:nvPr/>
        </p:nvSpPr>
        <p:spPr>
          <a:xfrm rot="16200000" flipH="1">
            <a:off x="3976748" y="2844867"/>
            <a:ext cx="1222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venir Book" charset="0"/>
                <a:ea typeface="Avenir Book" charset="0"/>
                <a:cs typeface="Avenir Book" charset="0"/>
              </a:rPr>
              <a:t>d</a:t>
            </a:r>
            <a:r>
              <a:rPr lang="en-US" sz="1000" b="1" dirty="0" smtClean="0">
                <a:latin typeface="Avenir Book" charset="0"/>
                <a:ea typeface="Avenir Book" charset="0"/>
                <a:cs typeface="Avenir Book" charset="0"/>
              </a:rPr>
              <a:t>ecile 10</a:t>
            </a:r>
          </a:p>
          <a:p>
            <a:pPr algn="ctr"/>
            <a:r>
              <a:rPr lang="en-US" sz="1000" b="1" dirty="0" smtClean="0">
                <a:latin typeface="Avenir Book" charset="0"/>
                <a:ea typeface="Avenir Book" charset="0"/>
                <a:cs typeface="Avenir Book" charset="0"/>
              </a:rPr>
              <a:t> (low similarity)</a:t>
            </a:r>
          </a:p>
        </p:txBody>
      </p:sp>
    </p:spTree>
    <p:extLst>
      <p:ext uri="{BB962C8B-B14F-4D97-AF65-F5344CB8AC3E}">
        <p14:creationId xmlns:p14="http://schemas.microsoft.com/office/powerpoint/2010/main" val="22352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75" y="115747"/>
            <a:ext cx="2997852" cy="6429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719" y="2106593"/>
            <a:ext cx="4503998" cy="409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2" t="4089" r="2145" b="3861"/>
          <a:stretch/>
        </p:blipFill>
        <p:spPr>
          <a:xfrm>
            <a:off x="4398648" y="557497"/>
            <a:ext cx="4170717" cy="29475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007" y="3638596"/>
            <a:ext cx="2629739" cy="25078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34496" y="38196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b</a:t>
            </a:r>
            <a:endParaRPr 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8577" y="317693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charset="0"/>
                <a:ea typeface="Arial" charset="0"/>
                <a:cs typeface="Arial" charset="0"/>
              </a:rPr>
              <a:t>c</a:t>
            </a:r>
            <a:endParaRPr 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75" y="38196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88" y="557497"/>
            <a:ext cx="3578506" cy="570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1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" t="2718" r="2146" b="387"/>
          <a:stretch/>
        </p:blipFill>
        <p:spPr>
          <a:xfrm>
            <a:off x="3086419" y="788328"/>
            <a:ext cx="5578996" cy="40035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86419" y="326663"/>
            <a:ext cx="395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b</a:t>
            </a:r>
            <a:endParaRPr 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40" y="557497"/>
            <a:ext cx="2658156" cy="42344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1246" y="32666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sz="24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5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8315</TotalTime>
  <Words>35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Avenir Book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lewis</dc:creator>
  <cp:lastModifiedBy>molly lewis</cp:lastModifiedBy>
  <cp:revision>8</cp:revision>
  <dcterms:created xsi:type="dcterms:W3CDTF">2017-09-11T21:58:45Z</dcterms:created>
  <dcterms:modified xsi:type="dcterms:W3CDTF">2017-09-17T16:33:46Z</dcterms:modified>
</cp:coreProperties>
</file>