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4"/>
    <p:restoredTop sz="94634"/>
  </p:normalViewPr>
  <p:slideViewPr>
    <p:cSldViewPr snapToGrid="0" snapToObjects="1">
      <p:cViewPr>
        <p:scale>
          <a:sx n="111" d="100"/>
          <a:sy n="111" d="100"/>
        </p:scale>
        <p:origin x="144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4910-FA72-B34A-A2E1-6E5B840AF558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B2ED-3596-9649-8904-2E0AF0F67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4910-FA72-B34A-A2E1-6E5B840AF558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B2ED-3596-9649-8904-2E0AF0F67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1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4910-FA72-B34A-A2E1-6E5B840AF558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B2ED-3596-9649-8904-2E0AF0F67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8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4910-FA72-B34A-A2E1-6E5B840AF558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B2ED-3596-9649-8904-2E0AF0F67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4910-FA72-B34A-A2E1-6E5B840AF558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B2ED-3596-9649-8904-2E0AF0F67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7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4910-FA72-B34A-A2E1-6E5B840AF558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B2ED-3596-9649-8904-2E0AF0F67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5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4910-FA72-B34A-A2E1-6E5B840AF558}" type="datetimeFigureOut">
              <a:rPr lang="en-US" smtClean="0"/>
              <a:t>9/11/17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B2ED-3596-9649-8904-2E0AF0F67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8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4910-FA72-B34A-A2E1-6E5B840AF558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B2ED-3596-9649-8904-2E0AF0F67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4910-FA72-B34A-A2E1-6E5B840AF558}" type="datetimeFigureOut">
              <a:rPr lang="en-US" smtClean="0"/>
              <a:t>9/11/17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B2ED-3596-9649-8904-2E0AF0F67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4910-FA72-B34A-A2E1-6E5B840AF558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B2ED-3596-9649-8904-2E0AF0F67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4910-FA72-B34A-A2E1-6E5B840AF558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1B2ED-3596-9649-8904-2E0AF0F67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8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64910-FA72-B34A-A2E1-6E5B840AF558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1B2ED-3596-9649-8904-2E0AF0F67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611367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1611367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552450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552450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670284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2670284"/>
            <a:ext cx="914400" cy="914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035" y="824984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d</a:t>
            </a:r>
            <a:r>
              <a:rPr lang="en-US" sz="1000" dirty="0" smtClean="0">
                <a:latin typeface="Avenir Book" charset="0"/>
                <a:ea typeface="Avenir Book" charset="0"/>
                <a:cs typeface="Avenir Book" charset="0"/>
              </a:rPr>
              <a:t>ecile 1</a:t>
            </a:r>
          </a:p>
          <a:p>
            <a:r>
              <a:rPr lang="en-US" sz="1000" dirty="0" smtClean="0">
                <a:latin typeface="Avenir Book" charset="0"/>
                <a:ea typeface="Avenir Book" charset="0"/>
                <a:cs typeface="Avenir Book" charset="0"/>
              </a:rPr>
              <a:t>(high similarity)</a:t>
            </a:r>
            <a:endParaRPr lang="en-US" sz="1000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7873" y="1883901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Avenir Book" charset="0"/>
                <a:ea typeface="Avenir Book" charset="0"/>
                <a:cs typeface="Avenir Book" charset="0"/>
              </a:rPr>
              <a:t>d</a:t>
            </a:r>
            <a:r>
              <a:rPr lang="en-US" sz="1000" smtClean="0">
                <a:latin typeface="Avenir Book" charset="0"/>
                <a:ea typeface="Avenir Book" charset="0"/>
                <a:cs typeface="Avenir Book" charset="0"/>
              </a:rPr>
              <a:t>ecile 5</a:t>
            </a:r>
            <a:endParaRPr lang="en-US" sz="1000" dirty="0" smtClean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7873" y="2938353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venir Book" charset="0"/>
                <a:ea typeface="Avenir Book" charset="0"/>
                <a:cs typeface="Avenir Book" charset="0"/>
              </a:rPr>
              <a:t>d</a:t>
            </a:r>
            <a:r>
              <a:rPr lang="en-US" sz="1000" dirty="0" smtClean="0">
                <a:latin typeface="Avenir Book" charset="0"/>
                <a:ea typeface="Avenir Book" charset="0"/>
                <a:cs typeface="Avenir Book" charset="0"/>
              </a:rPr>
              <a:t>ecile 10</a:t>
            </a:r>
          </a:p>
          <a:p>
            <a:r>
              <a:rPr lang="en-US" sz="1000" dirty="0" smtClean="0">
                <a:latin typeface="Avenir Book" charset="0"/>
                <a:ea typeface="Avenir Book" charset="0"/>
                <a:cs typeface="Avenir Book" charset="0"/>
              </a:rPr>
              <a:t>(low similarity)</a:t>
            </a:r>
          </a:p>
        </p:txBody>
      </p:sp>
    </p:spTree>
    <p:extLst>
      <p:ext uri="{BB962C8B-B14F-4D97-AF65-F5344CB8AC3E}">
        <p14:creationId xmlns:p14="http://schemas.microsoft.com/office/powerpoint/2010/main" val="223520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Avenir Book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lewis</dc:creator>
  <cp:lastModifiedBy>molly lewis</cp:lastModifiedBy>
  <cp:revision>3</cp:revision>
  <dcterms:created xsi:type="dcterms:W3CDTF">2017-09-11T21:58:45Z</dcterms:created>
  <dcterms:modified xsi:type="dcterms:W3CDTF">2017-09-11T22:09:49Z</dcterms:modified>
</cp:coreProperties>
</file>