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6BBF-BF34-7244-A8D2-11FFBE1404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Class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C099D-F0A1-6E4B-A9BF-C7E323D8AE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7079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15 January 2020</a:t>
            </a:r>
          </a:p>
          <a:p>
            <a:r>
              <a:rPr lang="en-US" dirty="0"/>
              <a:t>Modern Research Methods (Psych 85311)</a:t>
            </a:r>
          </a:p>
          <a:p>
            <a:r>
              <a:rPr lang="en-US" dirty="0"/>
              <a:t>Molly Lewis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9F3F-202F-FC4A-A24C-DFEF262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0970E684-C3FC-5F45-816C-B31448B0DC7A}" type="datetimeFigureOut">
              <a:rPr lang="en-US" smtClean="0"/>
              <a:pPr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459D-8733-C540-A023-A18A8507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D919-9F85-3549-96DC-5C54EC0A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C87494D1-D0DC-F244-9002-CD0C214556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3CF44-C34F-C74C-8D69-2D069D2E03DD}"/>
              </a:ext>
            </a:extLst>
          </p:cNvPr>
          <p:cNvSpPr/>
          <p:nvPr userDrawn="1"/>
        </p:nvSpPr>
        <p:spPr>
          <a:xfrm>
            <a:off x="129210" y="136525"/>
            <a:ext cx="11917016" cy="6584950"/>
          </a:xfrm>
          <a:prstGeom prst="rect">
            <a:avLst/>
          </a:prstGeom>
          <a:noFill/>
          <a:ln w="3175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83C-7C99-6B44-9833-D6A32793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085E5-F0BE-044D-8956-B35A1CB6D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76D2-9050-5B4E-85C6-4A3DA9A3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646B-BAC2-7747-A955-21F24B2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C851-AA12-0745-BFF1-EB9C3CC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108CA-B476-9641-BD64-999DD442E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C7062-B781-0445-A2B4-CD312A4D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7DE1-6E69-A44A-A646-5766687A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408E-69AD-9E47-B99A-3A48AB6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510C-DBB4-8548-89C1-8E1EFEF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304B-E518-A945-AC95-655B7A3A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ECE1-7BB9-3F46-96DA-0B522695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98B-447F-4D45-BBE1-C534C2B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30EC-B791-E440-8FC0-ABAD3AE9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4AC-6890-4449-AB14-4DF601C7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B632-4E27-D843-AD1C-2D2EBD79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4836-23B0-0144-9214-7FE20A02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4567-C744-3C40-A77B-5CB5E4DD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FF6D-6470-E44D-9113-8F884E9C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1730-E89A-3343-AFF5-448670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A66-1EB7-B049-A33B-7ED96830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6D0-2D43-634B-A009-5E290463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88898-C6E3-D94A-AF10-85FCC41D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D52B-251F-1A46-8FB9-417B511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456B1-D617-294F-A6D7-B7EBD954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0D73-CAC9-8D48-B76B-481C9BE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E427-6739-CA48-8197-50C5CF4A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EA53-07DD-6C4D-B2EF-713A841D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6647-F2E4-774E-9315-A32A9FA5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DB0A3-84B7-B441-93E1-E25624D04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A5AD-9A03-FD42-A5D4-8A281A36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9EF4C-33E0-A54C-B7A5-05C0D65B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6AE2F-53DD-2F44-8A38-E601E58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DFD4E-D484-A341-B32D-4042749E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A7B8-654E-1C45-8908-3529417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4CFEE-6A23-D74C-BFDF-8AA4DB3F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6D89D-E466-3A4B-8F68-CAF3CDB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C3608-9C9F-3F46-89B3-CBA5C631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6283C-E21B-A949-A285-6B0CE1B9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9FE77-570D-6B47-97D3-B72A13D4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82F7-355F-994D-B3F7-CB79239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9110-E76C-B740-9036-4811BEFE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8F1-ECFC-5443-B45F-8A9A4346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DEF2B-B289-E54C-9F89-89B1F801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9EA8-1179-2741-AC39-A9BB3A9F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8384-05C3-4646-8D74-275D695A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E5F8C-7AC2-AD40-B495-F3183F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BA91-0D1E-B541-8ED2-ED61A4D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77A1D-1B3B-FA44-B2A4-66F3A0A5E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DEC9-8A9A-1B44-B516-95915520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C9AD-29BE-BB43-A2EF-C4E83757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886D0-015E-1F45-8341-3D0FA2C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A5FA-95CE-E74C-BC0B-93F6DE69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122F7-9007-9E48-A973-651ADF8C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0DDE-1B94-894E-8F39-EA549F5C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05F7-5F64-2842-A641-970B75805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E684-C3FC-5F45-816C-B31448B0DC7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5005-62DC-0C4A-BC26-5CA43D22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8F1A-3E77-674C-ACE5-5C3112039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94D1-D0DC-F244-9002-CD0C2145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umulativescience.netlif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9038-0E7C-FC49-974E-E1BD1709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09" y="1532664"/>
            <a:ext cx="9144000" cy="110469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Getting Started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086DC-E1CA-114B-9424-E7822157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809" y="324482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17 January 2020</a:t>
            </a:r>
          </a:p>
          <a:p>
            <a:pPr algn="l"/>
            <a:r>
              <a:rPr lang="en-US" dirty="0"/>
              <a:t>Molly Lewis </a:t>
            </a:r>
          </a:p>
          <a:p>
            <a:pPr algn="l"/>
            <a:r>
              <a:rPr lang="en-US" dirty="0"/>
              <a:t>Lab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E410A3-AD40-6D42-AC94-E5F9A86D2E6C}"/>
              </a:ext>
            </a:extLst>
          </p:cNvPr>
          <p:cNvSpPr txBox="1">
            <a:spLocks/>
          </p:cNvSpPr>
          <p:nvPr/>
        </p:nvSpPr>
        <p:spPr>
          <a:xfrm>
            <a:off x="738809" y="59277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https://cumulativescience.netlify.com/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8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A1AA-705E-4941-97A1-2A6DD035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D677-FD06-F043-BE69-65BB9E3E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r>
              <a:rPr lang="en-US" dirty="0"/>
              <a:t> logistics</a:t>
            </a:r>
          </a:p>
        </p:txBody>
      </p:sp>
    </p:spTree>
    <p:extLst>
      <p:ext uri="{BB962C8B-B14F-4D97-AF65-F5344CB8AC3E}">
        <p14:creationId xmlns:p14="http://schemas.microsoft.com/office/powerpoint/2010/main" val="121749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3A2F-7392-6448-A38E-053D732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C42C-0581-514F-869E-A15C943B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Tips for asking questions:</a:t>
            </a:r>
          </a:p>
          <a:p>
            <a:r>
              <a:rPr lang="en-US" dirty="0"/>
              <a:t>Format your questions nicely using markdown and code formatting.</a:t>
            </a:r>
          </a:p>
          <a:p>
            <a:r>
              <a:rPr lang="en-US" dirty="0"/>
              <a:t>Where appropriate, provide links to specific files, or even lines within them, in the body of your issue. This will help your helper understand your question</a:t>
            </a:r>
          </a:p>
          <a:p>
            <a:r>
              <a:rPr lang="en-US" dirty="0"/>
              <a:t>Give your question context from course concepts not </a:t>
            </a:r>
            <a:r>
              <a:rPr lang="en-US" dirty="0" err="1"/>
              <a:t>couse</a:t>
            </a:r>
            <a:r>
              <a:rPr lang="en-US" dirty="0"/>
              <a:t> assignments.</a:t>
            </a:r>
          </a:p>
          <a:p>
            <a:pPr lvl="1"/>
            <a:r>
              <a:rPr lang="en-US" dirty="0"/>
              <a:t>Good context: "I have a question on filtering"</a:t>
            </a:r>
          </a:p>
          <a:p>
            <a:pPr lvl="1"/>
            <a:r>
              <a:rPr lang="en-US" dirty="0"/>
              <a:t>Bad context: "I have a question on HW 1 question 4"</a:t>
            </a:r>
          </a:p>
          <a:p>
            <a:r>
              <a:rPr lang="en-US" dirty="0"/>
              <a:t>Be precise in your description:</a:t>
            </a:r>
          </a:p>
          <a:p>
            <a:pPr lvl="1"/>
            <a:r>
              <a:rPr lang="en-US" dirty="0"/>
              <a:t>Good description: "I am getting the following error and I'm not sure how to resolve it - Error: could not find function "</a:t>
            </a:r>
            <a:r>
              <a:rPr lang="en-US" dirty="0" err="1"/>
              <a:t>ggplot</a:t>
            </a:r>
            <a:r>
              <a:rPr lang="en-US" dirty="0"/>
              <a:t>""</a:t>
            </a:r>
          </a:p>
          <a:p>
            <a:pPr lvl="1"/>
            <a:r>
              <a:rPr lang="en-US" dirty="0"/>
              <a:t>Bad description: "R giving errors, help me! </a:t>
            </a:r>
            <a:r>
              <a:rPr lang="en-US" dirty="0" err="1"/>
              <a:t>Aaaarrrrrgh</a:t>
            </a:r>
            <a:r>
              <a:rPr lang="en-US" dirty="0"/>
              <a:t>!”</a:t>
            </a:r>
          </a:p>
          <a:p>
            <a:r>
              <a:rPr lang="en-US" dirty="0"/>
              <a:t>You can edit a question after posting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534E-AE00-9646-A5E2-47A948D8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us </a:t>
            </a:r>
          </a:p>
        </p:txBody>
      </p:sp>
      <p:pic>
        <p:nvPicPr>
          <p:cNvPr id="4" name="Picture 3" descr="A picture containing knife&#10;&#10;Description automatically generated">
            <a:extLst>
              <a:ext uri="{FF2B5EF4-FFF2-40B4-BE49-F238E27FC236}">
                <a16:creationId xmlns:a16="http://schemas.microsoft.com/office/drawing/2014/main" id="{B4386B31-86BB-FC4D-A430-FCF1652A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2" y="2932820"/>
            <a:ext cx="5564368" cy="2181233"/>
          </a:xfrm>
          <a:prstGeom prst="rect">
            <a:avLst/>
          </a:prstGeom>
        </p:spPr>
      </p:pic>
      <p:pic>
        <p:nvPicPr>
          <p:cNvPr id="6" name="Picture 5" descr="A picture containing knife, bird, table&#10;&#10;Description automatically generated">
            <a:extLst>
              <a:ext uri="{FF2B5EF4-FFF2-40B4-BE49-F238E27FC236}">
                <a16:creationId xmlns:a16="http://schemas.microsoft.com/office/drawing/2014/main" id="{A50DD7AF-A47B-A045-982E-13AB4FC2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39" y="2911179"/>
            <a:ext cx="5738061" cy="2132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00A9B-4C5B-0A4A-8DC9-84B1B7AEC122}"/>
              </a:ext>
            </a:extLst>
          </p:cNvPr>
          <p:cNvSpPr txBox="1"/>
          <p:nvPr/>
        </p:nvSpPr>
        <p:spPr>
          <a:xfrm>
            <a:off x="838200" y="1847855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Email is best</a:t>
            </a:r>
          </a:p>
        </p:txBody>
      </p:sp>
    </p:spTree>
    <p:extLst>
      <p:ext uri="{BB962C8B-B14F-4D97-AF65-F5344CB8AC3E}">
        <p14:creationId xmlns:p14="http://schemas.microsoft.com/office/powerpoint/2010/main" val="4133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C33C4-823B-584F-8F8D-4DD5C285568B}"/>
              </a:ext>
            </a:extLst>
          </p:cNvPr>
          <p:cNvSpPr/>
          <p:nvPr/>
        </p:nvSpPr>
        <p:spPr>
          <a:xfrm>
            <a:off x="0" y="0"/>
            <a:ext cx="12192000" cy="1617785"/>
          </a:xfrm>
          <a:prstGeom prst="rect">
            <a:avLst/>
          </a:prstGeom>
          <a:solidFill>
            <a:srgbClr val="00B050">
              <a:alpha val="51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E72EC-5CD8-AB45-A4B7-FF53484B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8" y="107218"/>
            <a:ext cx="10515600" cy="1325563"/>
          </a:xfrm>
        </p:spPr>
        <p:txBody>
          <a:bodyPr/>
          <a:lstStyle/>
          <a:p>
            <a:r>
              <a:rPr lang="en-US" dirty="0"/>
              <a:t>Next Time: What does doing science in psychology actually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F28D-17E1-6640-8571-6EBCD032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68" y="1985780"/>
            <a:ext cx="53434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you’re a researcher and you get a cool finding – what do you do next?</a:t>
            </a:r>
          </a:p>
          <a:p>
            <a:endParaRPr lang="en-US" dirty="0"/>
          </a:p>
          <a:p>
            <a:r>
              <a:rPr lang="en-US" dirty="0"/>
              <a:t>The reading – only pages 217 - 225 </a:t>
            </a:r>
          </a:p>
          <a:p>
            <a:endParaRPr lang="en-US" dirty="0"/>
          </a:p>
          <a:p>
            <a:r>
              <a:rPr lang="en-US" dirty="0"/>
              <a:t>Question to think about: In what sense do you think science is/is not a ”utopia”?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FC0A6F-C981-3F41-9314-2EF3403F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4"/>
          <a:stretch/>
        </p:blipFill>
        <p:spPr>
          <a:xfrm>
            <a:off x="6096000" y="1985780"/>
            <a:ext cx="6010382" cy="40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Book</vt:lpstr>
      <vt:lpstr>Calibri</vt:lpstr>
      <vt:lpstr>Office Theme</vt:lpstr>
      <vt:lpstr>Getting Started with R</vt:lpstr>
      <vt:lpstr>PowerPoint Presentation</vt:lpstr>
      <vt:lpstr>How to get help</vt:lpstr>
      <vt:lpstr>How to contact us </vt:lpstr>
      <vt:lpstr>Next Time: What does doing science in psychology actually look like?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molly lewis</dc:creator>
  <cp:lastModifiedBy>molly lewis</cp:lastModifiedBy>
  <cp:revision>15</cp:revision>
  <dcterms:created xsi:type="dcterms:W3CDTF">2020-01-06T16:40:26Z</dcterms:created>
  <dcterms:modified xsi:type="dcterms:W3CDTF">2020-01-06T19:22:03Z</dcterms:modified>
</cp:coreProperties>
</file>