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59"/>
  </p:normalViewPr>
  <p:slideViewPr>
    <p:cSldViewPr snapToGrid="0" snapToObjects="1">
      <p:cViewPr varScale="1">
        <p:scale>
          <a:sx n="86" d="100"/>
          <a:sy n="86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F74-3761-6945-8FCD-171E880D77EC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9E7D-788F-B344-95F7-FEFFBD4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34" y="3318077"/>
            <a:ext cx="3264408" cy="3264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10" y="3318077"/>
            <a:ext cx="3262132" cy="3262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42" y="46469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2</cp:revision>
  <dcterms:created xsi:type="dcterms:W3CDTF">2019-06-10T16:57:28Z</dcterms:created>
  <dcterms:modified xsi:type="dcterms:W3CDTF">2019-06-10T17:16:52Z</dcterms:modified>
</cp:coreProperties>
</file>